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74"/>
  </p:notesMasterIdLst>
  <p:sldIdLst>
    <p:sldId id="256" r:id="rId2"/>
    <p:sldId id="419" r:id="rId3"/>
    <p:sldId id="382" r:id="rId4"/>
    <p:sldId id="258" r:id="rId5"/>
    <p:sldId id="414" r:id="rId6"/>
    <p:sldId id="408" r:id="rId7"/>
    <p:sldId id="409" r:id="rId8"/>
    <p:sldId id="411" r:id="rId9"/>
    <p:sldId id="412" r:id="rId10"/>
    <p:sldId id="413" r:id="rId11"/>
    <p:sldId id="410" r:id="rId12"/>
    <p:sldId id="415" r:id="rId13"/>
    <p:sldId id="420" r:id="rId14"/>
    <p:sldId id="421" r:id="rId15"/>
    <p:sldId id="397" r:id="rId16"/>
    <p:sldId id="405" r:id="rId17"/>
    <p:sldId id="398" r:id="rId18"/>
    <p:sldId id="400" r:id="rId19"/>
    <p:sldId id="401" r:id="rId20"/>
    <p:sldId id="402" r:id="rId21"/>
    <p:sldId id="403" r:id="rId22"/>
    <p:sldId id="399" r:id="rId23"/>
    <p:sldId id="404" r:id="rId24"/>
    <p:sldId id="298" r:id="rId25"/>
    <p:sldId id="297" r:id="rId26"/>
    <p:sldId id="406" r:id="rId27"/>
    <p:sldId id="407" r:id="rId28"/>
    <p:sldId id="299" r:id="rId29"/>
    <p:sldId id="416" r:id="rId30"/>
    <p:sldId id="417" r:id="rId31"/>
    <p:sldId id="418" r:id="rId32"/>
    <p:sldId id="383" r:id="rId33"/>
    <p:sldId id="381" r:id="rId34"/>
    <p:sldId id="295" r:id="rId35"/>
    <p:sldId id="257" r:id="rId36"/>
    <p:sldId id="296" r:id="rId37"/>
    <p:sldId id="259" r:id="rId38"/>
    <p:sldId id="260" r:id="rId39"/>
    <p:sldId id="261" r:id="rId40"/>
    <p:sldId id="262" r:id="rId41"/>
    <p:sldId id="263" r:id="rId42"/>
    <p:sldId id="373" r:id="rId43"/>
    <p:sldId id="265" r:id="rId44"/>
    <p:sldId id="266" r:id="rId45"/>
    <p:sldId id="267" r:id="rId46"/>
    <p:sldId id="268" r:id="rId47"/>
    <p:sldId id="269" r:id="rId48"/>
    <p:sldId id="270" r:id="rId49"/>
    <p:sldId id="271" r:id="rId50"/>
    <p:sldId id="272" r:id="rId51"/>
    <p:sldId id="273" r:id="rId52"/>
    <p:sldId id="274" r:id="rId53"/>
    <p:sldId id="275" r:id="rId54"/>
    <p:sldId id="276" r:id="rId55"/>
    <p:sldId id="277" r:id="rId56"/>
    <p:sldId id="278" r:id="rId57"/>
    <p:sldId id="279" r:id="rId58"/>
    <p:sldId id="280" r:id="rId59"/>
    <p:sldId id="281" r:id="rId60"/>
    <p:sldId id="282" r:id="rId61"/>
    <p:sldId id="283" r:id="rId62"/>
    <p:sldId id="284" r:id="rId63"/>
    <p:sldId id="285" r:id="rId64"/>
    <p:sldId id="286" r:id="rId65"/>
    <p:sldId id="287" r:id="rId66"/>
    <p:sldId id="288" r:id="rId67"/>
    <p:sldId id="289" r:id="rId68"/>
    <p:sldId id="290" r:id="rId69"/>
    <p:sldId id="291" r:id="rId70"/>
    <p:sldId id="292" r:id="rId71"/>
    <p:sldId id="293" r:id="rId72"/>
    <p:sldId id="294" r:id="rId73"/>
  </p:sldIdLst>
  <p:sldSz cx="9144000" cy="5143500" type="screen16x9"/>
  <p:notesSz cx="6858000" cy="9144000"/>
  <p:embeddedFontLst>
    <p:embeddedFont>
      <p:font typeface="Aparajita" panose="02020603050405020304" pitchFamily="18" charset="0"/>
      <p:regular r:id="rId75"/>
      <p:bold r:id="rId76"/>
      <p:italic r:id="rId77"/>
      <p:boldItalic r:id="rId78"/>
    </p:embeddedFont>
    <p:embeddedFont>
      <p:font typeface="Calibri" panose="020F0502020204030204" pitchFamily="34" charset="0"/>
      <p:regular r:id="rId79"/>
      <p:bold r:id="rId80"/>
      <p:italic r:id="rId81"/>
      <p:boldItalic r:id="rId82"/>
    </p:embeddedFont>
    <p:embeddedFont>
      <p:font typeface="Cinzel" pitchFamily="2" charset="77"/>
      <p:regular r:id="rId83"/>
      <p:bold r:id="rId84"/>
    </p:embeddedFont>
    <p:embeddedFont>
      <p:font typeface="Fira Code" panose="020B0809050000020004" pitchFamily="49" charset="0"/>
      <p:regular r:id="rId85"/>
      <p:bold r:id="rId86"/>
    </p:embeddedFont>
    <p:embeddedFont>
      <p:font typeface="Libre Baskerville" panose="02000000000000000000" pitchFamily="2" charset="0"/>
      <p:regular r:id="rId87"/>
      <p:bold r:id="rId88"/>
      <p:italic r:id="rId89"/>
    </p:embeddedFont>
    <p:embeddedFont>
      <p:font typeface="Montserrat" pitchFamily="2" charset="77"/>
      <p:regular r:id="rId90"/>
      <p:bold r:id="rId91"/>
      <p:italic r:id="rId92"/>
      <p:boldItalic r:id="rId93"/>
    </p:embeddedFont>
    <p:embeddedFont>
      <p:font typeface="News Gothic MT" panose="020B0503020103020203" pitchFamily="34"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92E8BF77-4765-944A-B92F-9B08C01F918B}">
          <p14:sldIdLst>
            <p14:sldId id="256"/>
            <p14:sldId id="419"/>
            <p14:sldId id="382"/>
          </p14:sldIdLst>
        </p14:section>
        <p14:section name="Reason" id="{7F4F29E5-9360-AD4B-8115-6995C1EE007E}">
          <p14:sldIdLst>
            <p14:sldId id="258"/>
          </p14:sldIdLst>
        </p14:section>
        <p14:section name="The Curse of knowledge" id="{DE6A7A18-3EBC-354E-91B2-A00246866FD5}">
          <p14:sldIdLst>
            <p14:sldId id="414"/>
            <p14:sldId id="408"/>
            <p14:sldId id="409"/>
            <p14:sldId id="411"/>
            <p14:sldId id="412"/>
            <p14:sldId id="413"/>
            <p14:sldId id="410"/>
            <p14:sldId id="415"/>
          </p14:sldIdLst>
        </p14:section>
        <p14:section name="How Documentation Helps. Developers" id="{5CB82827-3939-2542-98EB-2295C5336CD7}">
          <p14:sldIdLst>
            <p14:sldId id="420"/>
            <p14:sldId id="421"/>
          </p14:sldIdLst>
        </p14:section>
        <p14:section name="Theory of Documentation" id="{C771C293-B89D-4C45-9EB8-AB4B843D7627}">
          <p14:sldIdLst>
            <p14:sldId id="397"/>
            <p14:sldId id="405"/>
            <p14:sldId id="398"/>
            <p14:sldId id="400"/>
            <p14:sldId id="401"/>
            <p14:sldId id="402"/>
            <p14:sldId id="403"/>
            <p14:sldId id="399"/>
            <p14:sldId id="404"/>
          </p14:sldIdLst>
        </p14:section>
        <p14:section name="MdSnippets" id="{F1CB860A-5AA9-4E43-9A6E-29E2546CCDB9}">
          <p14:sldIdLst>
            <p14:sldId id="298"/>
            <p14:sldId id="297"/>
            <p14:sldId id="406"/>
            <p14:sldId id="407"/>
          </p14:sldIdLst>
        </p14:section>
        <p14:section name="Documentation Exercise" id="{B81866E5-76DE-CB4E-BADD-D0C3F4618F20}">
          <p14:sldIdLst>
            <p14:sldId id="299"/>
            <p14:sldId id="416"/>
            <p14:sldId id="417"/>
            <p14:sldId id="418"/>
          </p14:sldIdLst>
        </p14:section>
        <p14:section name="Ending" id="{C3D7B32E-1302-C14F-97F4-F464DF150300}">
          <p14:sldIdLst>
            <p14:sldId id="383"/>
            <p14:sldId id="381"/>
          </p14:sldIdLst>
        </p14:section>
        <p14:section name="templates" id="{23C0CC99-9AEB-0642-B022-AE43A128D8D3}">
          <p14:sldIdLst>
            <p14:sldId id="295"/>
            <p14:sldId id="257"/>
            <p14:sldId id="296"/>
            <p14:sldId id="259"/>
            <p14:sldId id="260"/>
            <p14:sldId id="261"/>
            <p14:sldId id="262"/>
            <p14:sldId id="263"/>
            <p14:sldId id="373"/>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DAC2"/>
    <a:srgbClr val="D9C6A4"/>
    <a:srgbClr val="0000FF"/>
    <a:srgbClr val="D6BF9D"/>
    <a:srgbClr val="DAC3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3AB21C-F81B-4AE0-BC1B-9D4B83972B87}">
  <a:tblStyle styleId="{1A3AB21C-F81B-4AE0-BC1B-9D4B83972B8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74FCA45-03BC-45BD-BB16-C2BAAE2C371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69"/>
    <p:restoredTop sz="94694"/>
  </p:normalViewPr>
  <p:slideViewPr>
    <p:cSldViewPr snapToGrid="0">
      <p:cViewPr>
        <p:scale>
          <a:sx n="150" d="100"/>
          <a:sy n="150" d="100"/>
        </p:scale>
        <p:origin x="1152" y="352"/>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0.fntdata"/><Relationship Id="rId89" Type="http://schemas.openxmlformats.org/officeDocument/2006/relationships/font" Target="fonts/font1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font" Target="fonts/font16.fntdata"/><Relationship Id="rId95" Type="http://schemas.openxmlformats.org/officeDocument/2006/relationships/font" Target="fonts/font2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6.fntdata"/><Relationship Id="rId85" Type="http://schemas.openxmlformats.org/officeDocument/2006/relationships/font" Target="fonts/font11.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font" Target="fonts/font17.fntdata"/><Relationship Id="rId96"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font" Target="fonts/font20.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97" Type="http://schemas.openxmlformats.org/officeDocument/2006/relationships/font" Target="fonts/font2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3.fntdata"/><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9.fntdata"/><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90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746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5439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188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2290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2964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17</a:t>
            </a:fld>
            <a:endParaRPr lang="en-US"/>
          </a:p>
        </p:txBody>
      </p:sp>
    </p:spTree>
    <p:extLst>
      <p:ext uri="{BB962C8B-B14F-4D97-AF65-F5344CB8AC3E}">
        <p14:creationId xmlns:p14="http://schemas.microsoft.com/office/powerpoint/2010/main" val="1892063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758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914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8341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9948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1595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22</a:t>
            </a:fld>
            <a:endParaRPr lang="en-US"/>
          </a:p>
        </p:txBody>
      </p:sp>
    </p:spTree>
    <p:extLst>
      <p:ext uri="{BB962C8B-B14F-4D97-AF65-F5344CB8AC3E}">
        <p14:creationId xmlns:p14="http://schemas.microsoft.com/office/powerpoint/2010/main" val="3291521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5957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46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178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147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2031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652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7582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800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032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08243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92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7259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7331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936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25876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c3fd0bf0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c3fd0bf0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c3fd0bf08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c3fd0bf08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c3fd0bf08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c3fd0bf08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97150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c3fd0bf08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c3fd0bf08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c3fd0bf08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c3fd0bf08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c3fd0bf08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c3fd0bf08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c3fd0bf086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c3fd0bf086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c3fd0bf086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c3fd0bf086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c3fd0bf086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c3fd0bf086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c3fd0bf086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c3fd0bf086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35694cd56_0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35694cd56_0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77a47f3af5_1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77a47f3af5_1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14fb198497_65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14fb198497_6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60612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62b354f5a0_1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62b354f5a0_1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172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1944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798700" y="1991850"/>
            <a:ext cx="35466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403228"/>
              </a:buClr>
              <a:buSzPts val="3600"/>
              <a:buNone/>
              <a:defRPr sz="3600">
                <a:solidFill>
                  <a:srgbClr val="403228"/>
                </a:solidFill>
              </a:defRPr>
            </a:lvl1pPr>
            <a:lvl2pPr lvl="1" algn="ctr">
              <a:spcBef>
                <a:spcPts val="0"/>
              </a:spcBef>
              <a:spcAft>
                <a:spcPts val="0"/>
              </a:spcAft>
              <a:buClr>
                <a:srgbClr val="403228"/>
              </a:buClr>
              <a:buSzPts val="3600"/>
              <a:buNone/>
              <a:defRPr sz="3600">
                <a:solidFill>
                  <a:srgbClr val="403228"/>
                </a:solidFill>
              </a:defRPr>
            </a:lvl2pPr>
            <a:lvl3pPr lvl="2" algn="ctr">
              <a:spcBef>
                <a:spcPts val="0"/>
              </a:spcBef>
              <a:spcAft>
                <a:spcPts val="0"/>
              </a:spcAft>
              <a:buClr>
                <a:srgbClr val="403228"/>
              </a:buClr>
              <a:buSzPts val="3600"/>
              <a:buNone/>
              <a:defRPr sz="3600">
                <a:solidFill>
                  <a:srgbClr val="403228"/>
                </a:solidFill>
              </a:defRPr>
            </a:lvl3pPr>
            <a:lvl4pPr lvl="3" algn="ctr">
              <a:spcBef>
                <a:spcPts val="0"/>
              </a:spcBef>
              <a:spcAft>
                <a:spcPts val="0"/>
              </a:spcAft>
              <a:buClr>
                <a:srgbClr val="403228"/>
              </a:buClr>
              <a:buSzPts val="3600"/>
              <a:buNone/>
              <a:defRPr sz="3600">
                <a:solidFill>
                  <a:srgbClr val="403228"/>
                </a:solidFill>
              </a:defRPr>
            </a:lvl4pPr>
            <a:lvl5pPr lvl="4" algn="ctr">
              <a:spcBef>
                <a:spcPts val="0"/>
              </a:spcBef>
              <a:spcAft>
                <a:spcPts val="0"/>
              </a:spcAft>
              <a:buClr>
                <a:srgbClr val="403228"/>
              </a:buClr>
              <a:buSzPts val="3600"/>
              <a:buNone/>
              <a:defRPr sz="3600">
                <a:solidFill>
                  <a:srgbClr val="403228"/>
                </a:solidFill>
              </a:defRPr>
            </a:lvl5pPr>
            <a:lvl6pPr lvl="5" algn="ctr">
              <a:spcBef>
                <a:spcPts val="0"/>
              </a:spcBef>
              <a:spcAft>
                <a:spcPts val="0"/>
              </a:spcAft>
              <a:buClr>
                <a:srgbClr val="403228"/>
              </a:buClr>
              <a:buSzPts val="3600"/>
              <a:buNone/>
              <a:defRPr sz="3600">
                <a:solidFill>
                  <a:srgbClr val="403228"/>
                </a:solidFill>
              </a:defRPr>
            </a:lvl6pPr>
            <a:lvl7pPr lvl="6" algn="ctr">
              <a:spcBef>
                <a:spcPts val="0"/>
              </a:spcBef>
              <a:spcAft>
                <a:spcPts val="0"/>
              </a:spcAft>
              <a:buClr>
                <a:srgbClr val="403228"/>
              </a:buClr>
              <a:buSzPts val="3600"/>
              <a:buNone/>
              <a:defRPr sz="3600">
                <a:solidFill>
                  <a:srgbClr val="403228"/>
                </a:solidFill>
              </a:defRPr>
            </a:lvl7pPr>
            <a:lvl8pPr lvl="7" algn="ctr">
              <a:spcBef>
                <a:spcPts val="0"/>
              </a:spcBef>
              <a:spcAft>
                <a:spcPts val="0"/>
              </a:spcAft>
              <a:buClr>
                <a:srgbClr val="403228"/>
              </a:buClr>
              <a:buSzPts val="3600"/>
              <a:buNone/>
              <a:defRPr sz="3600">
                <a:solidFill>
                  <a:srgbClr val="403228"/>
                </a:solidFill>
              </a:defRPr>
            </a:lvl8pPr>
            <a:lvl9pPr lvl="8" algn="ctr">
              <a:spcBef>
                <a:spcPts val="0"/>
              </a:spcBef>
              <a:spcAft>
                <a:spcPts val="0"/>
              </a:spcAft>
              <a:buClr>
                <a:srgbClr val="403228"/>
              </a:buClr>
              <a:buSzPts val="3600"/>
              <a:buNone/>
              <a:defRPr sz="3600">
                <a:solidFill>
                  <a:srgbClr val="40322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p:nvPr/>
        </p:nvSpPr>
        <p:spPr>
          <a:xfrm>
            <a:off x="1411350" y="1333000"/>
            <a:ext cx="6321300" cy="2477400"/>
          </a:xfrm>
          <a:prstGeom prst="rect">
            <a:avLst/>
          </a:prstGeom>
          <a:noFill/>
          <a:ln w="28575" cap="flat" cmpd="sng">
            <a:solidFill>
              <a:srgbClr val="403228"/>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txBox="1">
            <a:spLocks noGrp="1"/>
          </p:cNvSpPr>
          <p:nvPr>
            <p:ph type="ctrTitle"/>
          </p:nvPr>
        </p:nvSpPr>
        <p:spPr>
          <a:xfrm>
            <a:off x="1513950" y="1583350"/>
            <a:ext cx="61161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b="1"/>
            </a:lvl1pPr>
            <a:lvl2pPr lvl="1" algn="ctr" rtl="0">
              <a:spcBef>
                <a:spcPts val="0"/>
              </a:spcBef>
              <a:spcAft>
                <a:spcPts val="0"/>
              </a:spcAft>
              <a:buSzPts val="2400"/>
              <a:buNone/>
              <a:defRPr b="1"/>
            </a:lvl2pPr>
            <a:lvl3pPr lvl="2" algn="ctr" rtl="0">
              <a:spcBef>
                <a:spcPts val="0"/>
              </a:spcBef>
              <a:spcAft>
                <a:spcPts val="0"/>
              </a:spcAft>
              <a:buSzPts val="2400"/>
              <a:buNone/>
              <a:defRPr b="1"/>
            </a:lvl3pPr>
            <a:lvl4pPr lvl="3" algn="ctr" rtl="0">
              <a:spcBef>
                <a:spcPts val="0"/>
              </a:spcBef>
              <a:spcAft>
                <a:spcPts val="0"/>
              </a:spcAft>
              <a:buSzPts val="2400"/>
              <a:buNone/>
              <a:defRPr b="1"/>
            </a:lvl4pPr>
            <a:lvl5pPr lvl="4" algn="ctr" rtl="0">
              <a:spcBef>
                <a:spcPts val="0"/>
              </a:spcBef>
              <a:spcAft>
                <a:spcPts val="0"/>
              </a:spcAft>
              <a:buSzPts val="2400"/>
              <a:buNone/>
              <a:defRPr b="1"/>
            </a:lvl5pPr>
            <a:lvl6pPr lvl="5" algn="ctr" rtl="0">
              <a:spcBef>
                <a:spcPts val="0"/>
              </a:spcBef>
              <a:spcAft>
                <a:spcPts val="0"/>
              </a:spcAft>
              <a:buSzPts val="2400"/>
              <a:buNone/>
              <a:defRPr b="1"/>
            </a:lvl6pPr>
            <a:lvl7pPr lvl="6" algn="ctr" rtl="0">
              <a:spcBef>
                <a:spcPts val="0"/>
              </a:spcBef>
              <a:spcAft>
                <a:spcPts val="0"/>
              </a:spcAft>
              <a:buSzPts val="2400"/>
              <a:buNone/>
              <a:defRPr b="1"/>
            </a:lvl7pPr>
            <a:lvl8pPr lvl="7" algn="ctr" rtl="0">
              <a:spcBef>
                <a:spcPts val="0"/>
              </a:spcBef>
              <a:spcAft>
                <a:spcPts val="0"/>
              </a:spcAft>
              <a:buSzPts val="2400"/>
              <a:buNone/>
              <a:defRPr b="1"/>
            </a:lvl8pPr>
            <a:lvl9pPr lvl="8" algn="ctr" rtl="0">
              <a:spcBef>
                <a:spcPts val="0"/>
              </a:spcBef>
              <a:spcAft>
                <a:spcPts val="0"/>
              </a:spcAft>
              <a:buSzPts val="2400"/>
              <a:buNone/>
              <a:defRPr b="1"/>
            </a:lvl9pPr>
          </a:lstStyle>
          <a:p>
            <a:endParaRPr/>
          </a:p>
        </p:txBody>
      </p:sp>
      <p:sp>
        <p:nvSpPr>
          <p:cNvPr id="14" name="Google Shape;14;p3"/>
          <p:cNvSpPr txBox="1">
            <a:spLocks noGrp="1"/>
          </p:cNvSpPr>
          <p:nvPr>
            <p:ph type="subTitle" idx="1"/>
          </p:nvPr>
        </p:nvSpPr>
        <p:spPr>
          <a:xfrm>
            <a:off x="2919325" y="2687650"/>
            <a:ext cx="3305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403228"/>
              </a:buClr>
              <a:buSzPts val="1600"/>
              <a:buNone/>
              <a:defRPr sz="1600" i="1"/>
            </a:lvl1pPr>
            <a:lvl2pPr lvl="1" algn="ctr" rtl="0">
              <a:spcBef>
                <a:spcPts val="0"/>
              </a:spcBef>
              <a:spcAft>
                <a:spcPts val="0"/>
              </a:spcAft>
              <a:buClr>
                <a:srgbClr val="403228"/>
              </a:buClr>
              <a:buSzPts val="1600"/>
              <a:buNone/>
              <a:defRPr sz="1600" i="1"/>
            </a:lvl2pPr>
            <a:lvl3pPr lvl="2" algn="ctr" rtl="0">
              <a:spcBef>
                <a:spcPts val="0"/>
              </a:spcBef>
              <a:spcAft>
                <a:spcPts val="0"/>
              </a:spcAft>
              <a:buClr>
                <a:srgbClr val="403228"/>
              </a:buClr>
              <a:buSzPts val="1600"/>
              <a:buNone/>
              <a:defRPr sz="1600" i="1"/>
            </a:lvl3pPr>
            <a:lvl4pPr lvl="3" algn="ctr" rtl="0">
              <a:spcBef>
                <a:spcPts val="0"/>
              </a:spcBef>
              <a:spcAft>
                <a:spcPts val="0"/>
              </a:spcAft>
              <a:buClr>
                <a:srgbClr val="403228"/>
              </a:buClr>
              <a:buSzPts val="1600"/>
              <a:buNone/>
              <a:defRPr i="1"/>
            </a:lvl4pPr>
            <a:lvl5pPr lvl="4" algn="ctr" rtl="0">
              <a:spcBef>
                <a:spcPts val="0"/>
              </a:spcBef>
              <a:spcAft>
                <a:spcPts val="0"/>
              </a:spcAft>
              <a:buClr>
                <a:srgbClr val="403228"/>
              </a:buClr>
              <a:buSzPts val="1600"/>
              <a:buNone/>
              <a:defRPr i="1"/>
            </a:lvl5pPr>
            <a:lvl6pPr lvl="5" algn="ctr" rtl="0">
              <a:spcBef>
                <a:spcPts val="0"/>
              </a:spcBef>
              <a:spcAft>
                <a:spcPts val="0"/>
              </a:spcAft>
              <a:buClr>
                <a:srgbClr val="403228"/>
              </a:buClr>
              <a:buSzPts val="1600"/>
              <a:buNone/>
              <a:defRPr i="1"/>
            </a:lvl6pPr>
            <a:lvl7pPr lvl="6" algn="ctr" rtl="0">
              <a:spcBef>
                <a:spcPts val="0"/>
              </a:spcBef>
              <a:spcAft>
                <a:spcPts val="0"/>
              </a:spcAft>
              <a:buSzPts val="1600"/>
              <a:buNone/>
              <a:defRPr i="1"/>
            </a:lvl7pPr>
            <a:lvl8pPr lvl="7" algn="ctr" rtl="0">
              <a:spcBef>
                <a:spcPts val="0"/>
              </a:spcBef>
              <a:spcAft>
                <a:spcPts val="0"/>
              </a:spcAft>
              <a:buSzPts val="1600"/>
              <a:buNone/>
              <a:defRPr i="1"/>
            </a:lvl8pPr>
            <a:lvl9pPr lvl="8" algn="ctr" rtl="0">
              <a:spcBef>
                <a:spcPts val="0"/>
              </a:spcBef>
              <a:spcAft>
                <a:spcPts val="0"/>
              </a:spcAft>
              <a:buSzPts val="1600"/>
              <a:buNone/>
              <a:defRPr i="1"/>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p:nvPr/>
        </p:nvSpPr>
        <p:spPr>
          <a:xfrm>
            <a:off x="1411350" y="720000"/>
            <a:ext cx="6321300" cy="3703500"/>
          </a:xfrm>
          <a:prstGeom prst="rect">
            <a:avLst/>
          </a:prstGeom>
          <a:noFill/>
          <a:ln w="28575" cap="flat" cmpd="sng">
            <a:solidFill>
              <a:srgbClr val="403228"/>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03228"/>
              </a:solidFill>
            </a:endParaRPr>
          </a:p>
        </p:txBody>
      </p:sp>
      <p:sp>
        <p:nvSpPr>
          <p:cNvPr id="17" name="Google Shape;17;p4"/>
          <p:cNvSpPr txBox="1">
            <a:spLocks noGrp="1"/>
          </p:cNvSpPr>
          <p:nvPr>
            <p:ph type="body" idx="1"/>
          </p:nvPr>
        </p:nvSpPr>
        <p:spPr>
          <a:xfrm>
            <a:off x="2105050" y="720000"/>
            <a:ext cx="4933800" cy="3703500"/>
          </a:xfrm>
          <a:prstGeom prst="rect">
            <a:avLst/>
          </a:prstGeom>
        </p:spPr>
        <p:txBody>
          <a:bodyPr spcFirstLastPara="1" wrap="square" lIns="91425" tIns="91425" rIns="91425" bIns="91425" anchor="ctr" anchorCtr="0">
            <a:noAutofit/>
          </a:bodyPr>
          <a:lstStyle>
            <a:lvl1pPr marL="457200" lvl="0" indent="-381000" algn="ctr" rtl="0">
              <a:spcBef>
                <a:spcPts val="600"/>
              </a:spcBef>
              <a:spcAft>
                <a:spcPts val="0"/>
              </a:spcAft>
              <a:buSzPts val="2400"/>
              <a:buChar char="✣"/>
              <a:defRPr i="1"/>
            </a:lvl1pPr>
            <a:lvl2pPr marL="914400" lvl="1" indent="-355600" algn="ctr" rtl="0">
              <a:spcBef>
                <a:spcPts val="0"/>
              </a:spcBef>
              <a:spcAft>
                <a:spcPts val="0"/>
              </a:spcAft>
              <a:buSzPts val="2000"/>
              <a:buChar char="⨳"/>
              <a:defRPr i="1"/>
            </a:lvl2pPr>
            <a:lvl3pPr marL="1371600" lvl="2" indent="-355600" algn="ctr" rtl="0">
              <a:spcBef>
                <a:spcPts val="0"/>
              </a:spcBef>
              <a:spcAft>
                <a:spcPts val="0"/>
              </a:spcAft>
              <a:buSzPts val="2000"/>
              <a:buChar char="■"/>
              <a:defRPr i="1"/>
            </a:lvl3pPr>
            <a:lvl4pPr marL="1828800" lvl="3" indent="-330200" algn="ctr" rtl="0">
              <a:spcBef>
                <a:spcPts val="0"/>
              </a:spcBef>
              <a:spcAft>
                <a:spcPts val="0"/>
              </a:spcAft>
              <a:buSzPts val="1600"/>
              <a:buChar char="●"/>
              <a:defRPr i="1"/>
            </a:lvl4pPr>
            <a:lvl5pPr marL="2286000" lvl="4" indent="-330200" algn="ctr" rtl="0">
              <a:spcBef>
                <a:spcPts val="0"/>
              </a:spcBef>
              <a:spcAft>
                <a:spcPts val="0"/>
              </a:spcAft>
              <a:buSzPts val="1600"/>
              <a:buChar char="○"/>
              <a:defRPr i="1"/>
            </a:lvl5pPr>
            <a:lvl6pPr marL="2743200" lvl="5" indent="-330200" algn="ctr" rtl="0">
              <a:spcBef>
                <a:spcPts val="0"/>
              </a:spcBef>
              <a:spcAft>
                <a:spcPts val="0"/>
              </a:spcAft>
              <a:buSzPts val="1600"/>
              <a:buChar char="■"/>
              <a:defRPr i="1"/>
            </a:lvl6pPr>
            <a:lvl7pPr marL="3200400" lvl="6" indent="-330200" algn="ctr" rtl="0">
              <a:spcBef>
                <a:spcPts val="0"/>
              </a:spcBef>
              <a:spcAft>
                <a:spcPts val="0"/>
              </a:spcAft>
              <a:buSzPts val="1600"/>
              <a:buChar char="●"/>
              <a:defRPr i="1"/>
            </a:lvl7pPr>
            <a:lvl8pPr marL="3657600" lvl="7" indent="-330200" algn="ctr" rtl="0">
              <a:spcBef>
                <a:spcPts val="0"/>
              </a:spcBef>
              <a:spcAft>
                <a:spcPts val="0"/>
              </a:spcAft>
              <a:buSzPts val="1600"/>
              <a:buChar char="○"/>
              <a:defRPr i="1"/>
            </a:lvl8pPr>
            <a:lvl9pPr marL="4114800" lvl="8" indent="-330200" algn="ctr">
              <a:spcBef>
                <a:spcPts val="0"/>
              </a:spcBef>
              <a:spcAft>
                <a:spcPts val="0"/>
              </a:spcAft>
              <a:buSzPts val="1600"/>
              <a:buChar char="■"/>
              <a:defRPr i="1"/>
            </a:lvl9pPr>
          </a:lstStyle>
          <a:p>
            <a:endParaRPr/>
          </a:p>
        </p:txBody>
      </p:sp>
      <p:sp>
        <p:nvSpPr>
          <p:cNvPr id="18" name="Google Shape;18;p4"/>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1" name="Google Shape;21;p5"/>
          <p:cNvSpPr txBox="1">
            <a:spLocks noGrp="1"/>
          </p:cNvSpPr>
          <p:nvPr>
            <p:ph type="body" idx="1"/>
          </p:nvPr>
        </p:nvSpPr>
        <p:spPr>
          <a:xfrm>
            <a:off x="1224425" y="1477750"/>
            <a:ext cx="6695100" cy="34482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cxnSp>
        <p:nvCxnSpPr>
          <p:cNvPr id="22" name="Google Shape;22;p5"/>
          <p:cNvCxnSpPr/>
          <p:nvPr/>
        </p:nvCxnSpPr>
        <p:spPr>
          <a:xfrm>
            <a:off x="4279500" y="1427300"/>
            <a:ext cx="585000" cy="0"/>
          </a:xfrm>
          <a:prstGeom prst="straightConnector1">
            <a:avLst/>
          </a:prstGeom>
          <a:noFill/>
          <a:ln w="28575" cap="flat" cmpd="sng">
            <a:solidFill>
              <a:srgbClr val="926940"/>
            </a:solidFill>
            <a:prstDash val="solid"/>
            <a:round/>
            <a:headEnd type="none" w="med" len="med"/>
            <a:tailEnd type="none" w="med" len="med"/>
          </a:ln>
        </p:spPr>
      </p:cxnSp>
      <p:sp>
        <p:nvSpPr>
          <p:cNvPr id="23" name="Google Shape;23;p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6" name="Google Shape;26;p6"/>
          <p:cNvSpPr txBox="1">
            <a:spLocks noGrp="1"/>
          </p:cNvSpPr>
          <p:nvPr>
            <p:ph type="body" idx="1"/>
          </p:nvPr>
        </p:nvSpPr>
        <p:spPr>
          <a:xfrm>
            <a:off x="1351075" y="1518375"/>
            <a:ext cx="3126900" cy="3255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27" name="Google Shape;27;p6"/>
          <p:cNvSpPr txBox="1">
            <a:spLocks noGrp="1"/>
          </p:cNvSpPr>
          <p:nvPr>
            <p:ph type="body" idx="2"/>
          </p:nvPr>
        </p:nvSpPr>
        <p:spPr>
          <a:xfrm>
            <a:off x="4666144" y="1518375"/>
            <a:ext cx="3126900" cy="3255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cxnSp>
        <p:nvCxnSpPr>
          <p:cNvPr id="28" name="Google Shape;28;p6"/>
          <p:cNvCxnSpPr/>
          <p:nvPr/>
        </p:nvCxnSpPr>
        <p:spPr>
          <a:xfrm>
            <a:off x="4279500" y="1427300"/>
            <a:ext cx="585000" cy="0"/>
          </a:xfrm>
          <a:prstGeom prst="straightConnector1">
            <a:avLst/>
          </a:prstGeom>
          <a:noFill/>
          <a:ln w="28575" cap="flat" cmpd="sng">
            <a:solidFill>
              <a:srgbClr val="926940"/>
            </a:solidFill>
            <a:prstDash val="solid"/>
            <a:round/>
            <a:headEnd type="none" w="med" len="med"/>
            <a:tailEnd type="none" w="med" len="med"/>
          </a:ln>
        </p:spPr>
      </p:cxnSp>
      <p:sp>
        <p:nvSpPr>
          <p:cNvPr id="29" name="Google Shape;29;p6"/>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2" name="Google Shape;32;p7"/>
          <p:cNvSpPr txBox="1">
            <a:spLocks noGrp="1"/>
          </p:cNvSpPr>
          <p:nvPr>
            <p:ph type="body" idx="1"/>
          </p:nvPr>
        </p:nvSpPr>
        <p:spPr>
          <a:xfrm>
            <a:off x="961200" y="1552350"/>
            <a:ext cx="2307000" cy="32973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33" name="Google Shape;33;p7"/>
          <p:cNvSpPr txBox="1">
            <a:spLocks noGrp="1"/>
          </p:cNvSpPr>
          <p:nvPr>
            <p:ph type="body" idx="2"/>
          </p:nvPr>
        </p:nvSpPr>
        <p:spPr>
          <a:xfrm>
            <a:off x="3386413" y="1552350"/>
            <a:ext cx="2307000" cy="32973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34" name="Google Shape;34;p7"/>
          <p:cNvSpPr txBox="1">
            <a:spLocks noGrp="1"/>
          </p:cNvSpPr>
          <p:nvPr>
            <p:ph type="body" idx="3"/>
          </p:nvPr>
        </p:nvSpPr>
        <p:spPr>
          <a:xfrm>
            <a:off x="5811626" y="1552350"/>
            <a:ext cx="2307000" cy="32973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cxnSp>
        <p:nvCxnSpPr>
          <p:cNvPr id="35" name="Google Shape;35;p7"/>
          <p:cNvCxnSpPr/>
          <p:nvPr/>
        </p:nvCxnSpPr>
        <p:spPr>
          <a:xfrm>
            <a:off x="4279500" y="1427300"/>
            <a:ext cx="585000" cy="0"/>
          </a:xfrm>
          <a:prstGeom prst="straightConnector1">
            <a:avLst/>
          </a:prstGeom>
          <a:noFill/>
          <a:ln w="28575" cap="flat" cmpd="sng">
            <a:solidFill>
              <a:srgbClr val="926940"/>
            </a:solidFill>
            <a:prstDash val="solid"/>
            <a:round/>
            <a:headEnd type="none" w="med" len="med"/>
            <a:tailEnd type="none" w="med" len="med"/>
          </a:ln>
        </p:spPr>
      </p:cxnSp>
      <p:sp>
        <p:nvSpPr>
          <p:cNvPr id="36" name="Google Shape;36;p7"/>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cxnSp>
        <p:nvCxnSpPr>
          <p:cNvPr id="39" name="Google Shape;39;p8"/>
          <p:cNvCxnSpPr/>
          <p:nvPr/>
        </p:nvCxnSpPr>
        <p:spPr>
          <a:xfrm>
            <a:off x="4279500" y="1427300"/>
            <a:ext cx="585000" cy="0"/>
          </a:xfrm>
          <a:prstGeom prst="straightConnector1">
            <a:avLst/>
          </a:prstGeom>
          <a:noFill/>
          <a:ln w="28575" cap="flat" cmpd="sng">
            <a:solidFill>
              <a:srgbClr val="926940"/>
            </a:solidFill>
            <a:prstDash val="solid"/>
            <a:round/>
            <a:headEnd type="none" w="med" len="med"/>
            <a:tailEnd type="none" w="med" len="med"/>
          </a:ln>
        </p:spPr>
      </p:cxnSp>
      <p:sp>
        <p:nvSpPr>
          <p:cNvPr id="40" name="Google Shape;40;p8"/>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200"/>
              <a:buFont typeface="Cinzel"/>
              <a:buNone/>
              <a:defRPr sz="1200" b="1">
                <a:latin typeface="Cinzel"/>
                <a:ea typeface="Cinzel"/>
                <a:cs typeface="Cinzel"/>
                <a:sym typeface="Cinzel"/>
              </a:defRPr>
            </a:lvl1pPr>
          </a:lstStyle>
          <a:p>
            <a:endParaRPr/>
          </a:p>
        </p:txBody>
      </p:sp>
      <p:cxnSp>
        <p:nvCxnSpPr>
          <p:cNvPr id="43" name="Google Shape;43;p9"/>
          <p:cNvCxnSpPr/>
          <p:nvPr/>
        </p:nvCxnSpPr>
        <p:spPr>
          <a:xfrm>
            <a:off x="4279500" y="4137950"/>
            <a:ext cx="585000" cy="0"/>
          </a:xfrm>
          <a:prstGeom prst="straightConnector1">
            <a:avLst/>
          </a:prstGeom>
          <a:noFill/>
          <a:ln w="28575" cap="flat" cmpd="sng">
            <a:solidFill>
              <a:srgbClr val="926940"/>
            </a:solidFill>
            <a:prstDash val="solid"/>
            <a:round/>
            <a:headEnd type="none" w="med" len="med"/>
            <a:tailEnd type="none" w="med" len="med"/>
          </a:ln>
        </p:spPr>
      </p:cxnSp>
      <p:sp>
        <p:nvSpPr>
          <p:cNvPr id="44" name="Google Shape;44;p9"/>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atin typeface="Cinzel"/>
                <a:ea typeface="Cinzel"/>
                <a:cs typeface="Cinzel"/>
                <a:sym typeface="Cinzel"/>
              </a:defRPr>
            </a:lvl1pPr>
            <a:lvl2pPr lvl="1">
              <a:buNone/>
              <a:defRPr>
                <a:latin typeface="Cinzel"/>
                <a:ea typeface="Cinzel"/>
                <a:cs typeface="Cinzel"/>
                <a:sym typeface="Cinzel"/>
              </a:defRPr>
            </a:lvl2pPr>
            <a:lvl3pPr lvl="2">
              <a:buNone/>
              <a:defRPr>
                <a:latin typeface="Cinzel"/>
                <a:ea typeface="Cinzel"/>
                <a:cs typeface="Cinzel"/>
                <a:sym typeface="Cinzel"/>
              </a:defRPr>
            </a:lvl3pPr>
            <a:lvl4pPr lvl="3">
              <a:buNone/>
              <a:defRPr>
                <a:latin typeface="Cinzel"/>
                <a:ea typeface="Cinzel"/>
                <a:cs typeface="Cinzel"/>
                <a:sym typeface="Cinzel"/>
              </a:defRPr>
            </a:lvl4pPr>
            <a:lvl5pPr lvl="4">
              <a:buNone/>
              <a:defRPr>
                <a:latin typeface="Cinzel"/>
                <a:ea typeface="Cinzel"/>
                <a:cs typeface="Cinzel"/>
                <a:sym typeface="Cinzel"/>
              </a:defRPr>
            </a:lvl5pPr>
            <a:lvl6pPr lvl="5">
              <a:buNone/>
              <a:defRPr>
                <a:latin typeface="Cinzel"/>
                <a:ea typeface="Cinzel"/>
                <a:cs typeface="Cinzel"/>
                <a:sym typeface="Cinzel"/>
              </a:defRPr>
            </a:lvl6pPr>
            <a:lvl7pPr lvl="6">
              <a:buNone/>
              <a:defRPr>
                <a:latin typeface="Cinzel"/>
                <a:ea typeface="Cinzel"/>
                <a:cs typeface="Cinzel"/>
                <a:sym typeface="Cinzel"/>
              </a:defRPr>
            </a:lvl7pPr>
            <a:lvl8pPr lvl="7">
              <a:buNone/>
              <a:defRPr>
                <a:latin typeface="Cinzel"/>
                <a:ea typeface="Cinzel"/>
                <a:cs typeface="Cinzel"/>
                <a:sym typeface="Cinzel"/>
              </a:defRPr>
            </a:lvl8pPr>
            <a:lvl9pPr lvl="8">
              <a:buNone/>
              <a:defRPr>
                <a:latin typeface="Cinzel"/>
                <a:ea typeface="Cinzel"/>
                <a:cs typeface="Cinzel"/>
                <a:sym typeface="Cinze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0"/>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887900" y="434575"/>
            <a:ext cx="5368200" cy="8574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1pPr>
            <a:lvl2pPr lvl="1"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2pPr>
            <a:lvl3pPr lvl="2"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3pPr>
            <a:lvl4pPr lvl="3"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4pPr>
            <a:lvl5pPr lvl="4"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5pPr>
            <a:lvl6pPr lvl="5"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6pPr>
            <a:lvl7pPr lvl="6"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7pPr>
            <a:lvl8pPr lvl="7"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8pPr>
            <a:lvl9pPr lvl="8"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9pPr>
          </a:lstStyle>
          <a:p>
            <a:endParaRPr/>
          </a:p>
        </p:txBody>
      </p:sp>
      <p:sp>
        <p:nvSpPr>
          <p:cNvPr id="7" name="Google Shape;7;p1"/>
          <p:cNvSpPr txBox="1">
            <a:spLocks noGrp="1"/>
          </p:cNvSpPr>
          <p:nvPr>
            <p:ph type="body" idx="1"/>
          </p:nvPr>
        </p:nvSpPr>
        <p:spPr>
          <a:xfrm>
            <a:off x="1224425" y="1477750"/>
            <a:ext cx="6695100" cy="34482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926940"/>
              </a:buClr>
              <a:buSzPts val="2400"/>
              <a:buFont typeface="Libre Baskerville"/>
              <a:buChar char="✣"/>
              <a:defRPr sz="2400">
                <a:solidFill>
                  <a:srgbClr val="403228"/>
                </a:solidFill>
                <a:latin typeface="Libre Baskerville"/>
                <a:ea typeface="Libre Baskerville"/>
                <a:cs typeface="Libre Baskerville"/>
                <a:sym typeface="Libre Baskerville"/>
              </a:defRPr>
            </a:lvl1pPr>
            <a:lvl2pPr marL="914400" lvl="1" indent="-355600">
              <a:spcBef>
                <a:spcPts val="0"/>
              </a:spcBef>
              <a:spcAft>
                <a:spcPts val="0"/>
              </a:spcAft>
              <a:buClr>
                <a:srgbClr val="926940"/>
              </a:buClr>
              <a:buSzPts val="2000"/>
              <a:buFont typeface="Libre Baskerville"/>
              <a:buChar char="⨳"/>
              <a:defRPr sz="2000">
                <a:solidFill>
                  <a:srgbClr val="403228"/>
                </a:solidFill>
                <a:latin typeface="Libre Baskerville"/>
                <a:ea typeface="Libre Baskerville"/>
                <a:cs typeface="Libre Baskerville"/>
                <a:sym typeface="Libre Baskerville"/>
              </a:defRPr>
            </a:lvl2pPr>
            <a:lvl3pPr marL="1371600" lvl="2" indent="-355600">
              <a:spcBef>
                <a:spcPts val="0"/>
              </a:spcBef>
              <a:spcAft>
                <a:spcPts val="0"/>
              </a:spcAft>
              <a:buClr>
                <a:srgbClr val="926940"/>
              </a:buClr>
              <a:buSzPts val="2000"/>
              <a:buFont typeface="Libre Baskerville"/>
              <a:buChar char="■"/>
              <a:defRPr sz="2000">
                <a:solidFill>
                  <a:srgbClr val="403228"/>
                </a:solidFill>
                <a:latin typeface="Libre Baskerville"/>
                <a:ea typeface="Libre Baskerville"/>
                <a:cs typeface="Libre Baskerville"/>
                <a:sym typeface="Libre Baskerville"/>
              </a:defRPr>
            </a:lvl3pPr>
            <a:lvl4pPr marL="1828800" lvl="3" indent="-330200">
              <a:spcBef>
                <a:spcPts val="0"/>
              </a:spcBef>
              <a:spcAft>
                <a:spcPts val="0"/>
              </a:spcAft>
              <a:buClr>
                <a:srgbClr val="926940"/>
              </a:buClr>
              <a:buSzPts val="1600"/>
              <a:buFont typeface="Libre Baskerville"/>
              <a:buChar char="●"/>
              <a:defRPr sz="1600">
                <a:solidFill>
                  <a:srgbClr val="403228"/>
                </a:solidFill>
                <a:latin typeface="Libre Baskerville"/>
                <a:ea typeface="Libre Baskerville"/>
                <a:cs typeface="Libre Baskerville"/>
                <a:sym typeface="Libre Baskerville"/>
              </a:defRPr>
            </a:lvl4pPr>
            <a:lvl5pPr marL="2286000" lvl="4" indent="-330200">
              <a:spcBef>
                <a:spcPts val="0"/>
              </a:spcBef>
              <a:spcAft>
                <a:spcPts val="0"/>
              </a:spcAft>
              <a:buClr>
                <a:srgbClr val="926940"/>
              </a:buClr>
              <a:buSzPts val="1600"/>
              <a:buFont typeface="Libre Baskerville"/>
              <a:buChar char="○"/>
              <a:defRPr sz="1600">
                <a:solidFill>
                  <a:srgbClr val="403228"/>
                </a:solidFill>
                <a:latin typeface="Libre Baskerville"/>
                <a:ea typeface="Libre Baskerville"/>
                <a:cs typeface="Libre Baskerville"/>
                <a:sym typeface="Libre Baskerville"/>
              </a:defRPr>
            </a:lvl5pPr>
            <a:lvl6pPr marL="2743200" lvl="5" indent="-330200">
              <a:spcBef>
                <a:spcPts val="0"/>
              </a:spcBef>
              <a:spcAft>
                <a:spcPts val="0"/>
              </a:spcAft>
              <a:buClr>
                <a:srgbClr val="926940"/>
              </a:buClr>
              <a:buSzPts val="1600"/>
              <a:buFont typeface="Libre Baskerville"/>
              <a:buChar char="■"/>
              <a:defRPr sz="1600">
                <a:solidFill>
                  <a:srgbClr val="403228"/>
                </a:solidFill>
                <a:latin typeface="Libre Baskerville"/>
                <a:ea typeface="Libre Baskerville"/>
                <a:cs typeface="Libre Baskerville"/>
                <a:sym typeface="Libre Baskerville"/>
              </a:defRPr>
            </a:lvl6pPr>
            <a:lvl7pPr marL="3200400" lvl="6" indent="-330200">
              <a:spcBef>
                <a:spcPts val="0"/>
              </a:spcBef>
              <a:spcAft>
                <a:spcPts val="0"/>
              </a:spcAft>
              <a:buClr>
                <a:srgbClr val="403228"/>
              </a:buClr>
              <a:buSzPts val="1600"/>
              <a:buFont typeface="Libre Baskerville"/>
              <a:buChar char="●"/>
              <a:defRPr sz="1600">
                <a:solidFill>
                  <a:srgbClr val="403228"/>
                </a:solidFill>
                <a:latin typeface="Libre Baskerville"/>
                <a:ea typeface="Libre Baskerville"/>
                <a:cs typeface="Libre Baskerville"/>
                <a:sym typeface="Libre Baskerville"/>
              </a:defRPr>
            </a:lvl7pPr>
            <a:lvl8pPr marL="3657600" lvl="7" indent="-330200">
              <a:spcBef>
                <a:spcPts val="0"/>
              </a:spcBef>
              <a:spcAft>
                <a:spcPts val="0"/>
              </a:spcAft>
              <a:buClr>
                <a:srgbClr val="403228"/>
              </a:buClr>
              <a:buSzPts val="1600"/>
              <a:buFont typeface="Libre Baskerville"/>
              <a:buChar char="○"/>
              <a:defRPr sz="1600">
                <a:solidFill>
                  <a:srgbClr val="403228"/>
                </a:solidFill>
                <a:latin typeface="Libre Baskerville"/>
                <a:ea typeface="Libre Baskerville"/>
                <a:cs typeface="Libre Baskerville"/>
                <a:sym typeface="Libre Baskerville"/>
              </a:defRPr>
            </a:lvl8pPr>
            <a:lvl9pPr marL="4114800" lvl="8" indent="-330200">
              <a:spcBef>
                <a:spcPts val="0"/>
              </a:spcBef>
              <a:spcAft>
                <a:spcPts val="0"/>
              </a:spcAft>
              <a:buClr>
                <a:srgbClr val="403228"/>
              </a:buClr>
              <a:buSzPts val="1600"/>
              <a:buFont typeface="Libre Baskerville"/>
              <a:buChar char="■"/>
              <a:defRPr sz="1600">
                <a:solidFill>
                  <a:srgbClr val="403228"/>
                </a:solidFill>
                <a:latin typeface="Libre Baskerville"/>
                <a:ea typeface="Libre Baskerville"/>
                <a:cs typeface="Libre Baskerville"/>
                <a:sym typeface="Libre Baskerville"/>
              </a:defRPr>
            </a:lvl9pPr>
          </a:lstStyle>
          <a:p>
            <a:endParaRPr/>
          </a:p>
        </p:txBody>
      </p:sp>
      <p:sp>
        <p:nvSpPr>
          <p:cNvPr id="8" name="Google Shape;8;p1"/>
          <p:cNvSpPr txBox="1">
            <a:spLocks noGrp="1"/>
          </p:cNvSpPr>
          <p:nvPr>
            <p:ph type="sldNum" idx="12"/>
          </p:nvPr>
        </p:nvSpPr>
        <p:spPr>
          <a:xfrm>
            <a:off x="4297650" y="4749901"/>
            <a:ext cx="548700" cy="393600"/>
          </a:xfrm>
          <a:prstGeom prst="rect">
            <a:avLst/>
          </a:prstGeom>
          <a:noFill/>
          <a:ln>
            <a:noFill/>
          </a:ln>
        </p:spPr>
        <p:txBody>
          <a:bodyPr spcFirstLastPara="1" wrap="square" lIns="91425" tIns="91425" rIns="91425" bIns="91425" anchor="t" anchorCtr="0">
            <a:noAutofit/>
          </a:bodyPr>
          <a:lstStyle>
            <a:lvl1pPr lvl="0" algn="ctr">
              <a:buNone/>
              <a:defRPr sz="1200">
                <a:solidFill>
                  <a:srgbClr val="926940"/>
                </a:solidFill>
                <a:latin typeface="Cinzel"/>
                <a:ea typeface="Cinzel"/>
                <a:cs typeface="Cinzel"/>
                <a:sym typeface="Cinzel"/>
              </a:defRPr>
            </a:lvl1pPr>
            <a:lvl2pPr lvl="1" algn="ctr">
              <a:buNone/>
              <a:defRPr sz="1200">
                <a:solidFill>
                  <a:srgbClr val="926940"/>
                </a:solidFill>
                <a:latin typeface="Cinzel"/>
                <a:ea typeface="Cinzel"/>
                <a:cs typeface="Cinzel"/>
                <a:sym typeface="Cinzel"/>
              </a:defRPr>
            </a:lvl2pPr>
            <a:lvl3pPr lvl="2" algn="ctr">
              <a:buNone/>
              <a:defRPr sz="1200">
                <a:solidFill>
                  <a:srgbClr val="926940"/>
                </a:solidFill>
                <a:latin typeface="Cinzel"/>
                <a:ea typeface="Cinzel"/>
                <a:cs typeface="Cinzel"/>
                <a:sym typeface="Cinzel"/>
              </a:defRPr>
            </a:lvl3pPr>
            <a:lvl4pPr lvl="3" algn="ctr">
              <a:buNone/>
              <a:defRPr sz="1200">
                <a:solidFill>
                  <a:srgbClr val="926940"/>
                </a:solidFill>
                <a:latin typeface="Cinzel"/>
                <a:ea typeface="Cinzel"/>
                <a:cs typeface="Cinzel"/>
                <a:sym typeface="Cinzel"/>
              </a:defRPr>
            </a:lvl4pPr>
            <a:lvl5pPr lvl="4" algn="ctr">
              <a:buNone/>
              <a:defRPr sz="1200">
                <a:solidFill>
                  <a:srgbClr val="926940"/>
                </a:solidFill>
                <a:latin typeface="Cinzel"/>
                <a:ea typeface="Cinzel"/>
                <a:cs typeface="Cinzel"/>
                <a:sym typeface="Cinzel"/>
              </a:defRPr>
            </a:lvl5pPr>
            <a:lvl6pPr lvl="5" algn="ctr">
              <a:buNone/>
              <a:defRPr sz="1200">
                <a:solidFill>
                  <a:srgbClr val="926940"/>
                </a:solidFill>
                <a:latin typeface="Cinzel"/>
                <a:ea typeface="Cinzel"/>
                <a:cs typeface="Cinzel"/>
                <a:sym typeface="Cinzel"/>
              </a:defRPr>
            </a:lvl6pPr>
            <a:lvl7pPr lvl="6" algn="ctr">
              <a:buNone/>
              <a:defRPr sz="1200">
                <a:solidFill>
                  <a:srgbClr val="926940"/>
                </a:solidFill>
                <a:latin typeface="Cinzel"/>
                <a:ea typeface="Cinzel"/>
                <a:cs typeface="Cinzel"/>
                <a:sym typeface="Cinzel"/>
              </a:defRPr>
            </a:lvl7pPr>
            <a:lvl8pPr lvl="7" algn="ctr">
              <a:buNone/>
              <a:defRPr sz="1200">
                <a:solidFill>
                  <a:srgbClr val="926940"/>
                </a:solidFill>
                <a:latin typeface="Cinzel"/>
                <a:ea typeface="Cinzel"/>
                <a:cs typeface="Cinzel"/>
                <a:sym typeface="Cinzel"/>
              </a:defRPr>
            </a:lvl8pPr>
            <a:lvl9pPr lvl="8" algn="ctr">
              <a:buNone/>
              <a:defRPr sz="1200">
                <a:solidFill>
                  <a:srgbClr val="926940"/>
                </a:solidFill>
                <a:latin typeface="Cinzel"/>
                <a:ea typeface="Cinzel"/>
                <a:cs typeface="Cinzel"/>
                <a:sym typeface="Cinzel"/>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hyperlink" Target="https://www.slidescarnival.com/?utm_source=template"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hyperlink" Target="http://www.slidescarnival.com/copyright-and-legal-information" TargetMode="External"/><Relationship Id="rId4" Type="http://schemas.openxmlformats.org/officeDocument/2006/relationships/hyperlink" Target="http://www.slidescarnival.com/help-use-presentation-templat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55.xml"/><Relationship Id="rId1" Type="http://schemas.openxmlformats.org/officeDocument/2006/relationships/slideLayout" Target="../slideLayouts/slideLayout4.xml"/><Relationship Id="rId5" Type="http://schemas.openxmlformats.org/officeDocument/2006/relationships/hyperlink" Target="http://graphicburger.com/" TargetMode="External"/><Relationship Id="rId4" Type="http://schemas.openxmlformats.org/officeDocument/2006/relationships/hyperlink" Target="http://unsplash.com/"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www.fontsquirrel.com/fonts/cinzel" TargetMode="External"/><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hyperlink" Target="https://www.fontsquirrel.com/fonts/libre-baskerville"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70.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1"/>
          <p:cNvSpPr txBox="1">
            <a:spLocks noGrp="1"/>
          </p:cNvSpPr>
          <p:nvPr>
            <p:ph type="ctrTitle"/>
          </p:nvPr>
        </p:nvSpPr>
        <p:spPr>
          <a:xfrm>
            <a:off x="2274073" y="1991850"/>
            <a:ext cx="4595854"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Documentation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a:p>
        </p:txBody>
      </p:sp>
      <p:pic>
        <p:nvPicPr>
          <p:cNvPr id="3076" name="Picture 4">
            <a:extLst>
              <a:ext uri="{FF2B5EF4-FFF2-40B4-BE49-F238E27FC236}">
                <a16:creationId xmlns:a16="http://schemas.microsoft.com/office/drawing/2014/main" id="{A08083BB-DAD7-3030-C86D-4BCB47275E87}"/>
              </a:ext>
            </a:extLst>
          </p:cNvPr>
          <p:cNvPicPr>
            <a:picLocks noChangeAspect="1" noChangeArrowheads="1"/>
          </p:cNvPicPr>
          <p:nvPr/>
        </p:nvPicPr>
        <p:blipFill>
          <a:blip r:embed="rId3">
            <a:duotone>
              <a:schemeClr val="bg2">
                <a:shade val="45000"/>
                <a:satMod val="135000"/>
              </a:schemeClr>
              <a:prstClr val="white"/>
            </a:duotone>
          </a:blip>
          <a:srcRect/>
          <a:stretch/>
        </p:blipFill>
        <p:spPr bwMode="auto">
          <a:xfrm flipH="1">
            <a:off x="2886974" y="296333"/>
            <a:ext cx="4453568" cy="4453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613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Google Shape;66;p13"/>
          <p:cNvSpPr txBox="1">
            <a:spLocks noGrp="1"/>
          </p:cNvSpPr>
          <p:nvPr>
            <p:ph type="subTitle" idx="4294967295"/>
          </p:nvPr>
        </p:nvSpPr>
        <p:spPr>
          <a:xfrm>
            <a:off x="837767" y="78079"/>
            <a:ext cx="7282200" cy="4841054"/>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i="1" dirty="0"/>
              <a:t>A newspaper is better than a magazine. A seashore is a better place than the street. At first it is better to run than to walk. You may have to try serval times. It takes some skill, but it is easy to learn. Even young children can enjoy it. Once successful, complications are minimal. Birds seldom get too close. Rain, however, soaks in very fast. Too many people doing the same thing can also cause problems. One needs lots of room. If there are no complications, it can be very peaceful. A rock will serve as an anchor. If things break loose from it, however, you will not get a second chance.</a:t>
            </a:r>
          </a:p>
          <a:p>
            <a:pPr marL="0" lvl="0" indent="0" algn="ctr" rtl="0">
              <a:spcBef>
                <a:spcPts val="600"/>
              </a:spcBef>
              <a:spcAft>
                <a:spcPts val="0"/>
              </a:spcAft>
              <a:buNone/>
            </a:pPr>
            <a:endParaRPr lang="en-US" i="1" dirty="0"/>
          </a:p>
        </p:txBody>
      </p:sp>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1670350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1513950" y="1583350"/>
            <a:ext cx="6116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b="0" dirty="0"/>
              <a:t>Lazy Users</a:t>
            </a:r>
            <a:endParaRPr dirty="0"/>
          </a:p>
        </p:txBody>
      </p:sp>
      <p:sp>
        <p:nvSpPr>
          <p:cNvPr id="74" name="Google Shape;74;p14"/>
          <p:cNvSpPr txBox="1">
            <a:spLocks noGrp="1"/>
          </p:cNvSpPr>
          <p:nvPr>
            <p:ph type="subTitle" idx="1"/>
          </p:nvPr>
        </p:nvSpPr>
        <p:spPr>
          <a:xfrm>
            <a:off x="2919300" y="1583350"/>
            <a:ext cx="3305400" cy="3809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Those </a:t>
            </a:r>
            <a:endParaRPr dirty="0"/>
          </a:p>
        </p:txBody>
      </p:sp>
      <p:sp>
        <p:nvSpPr>
          <p:cNvPr id="2" name="Google Shape;74;p14">
            <a:extLst>
              <a:ext uri="{FF2B5EF4-FFF2-40B4-BE49-F238E27FC236}">
                <a16:creationId xmlns:a16="http://schemas.microsoft.com/office/drawing/2014/main" id="{5A7384A2-7585-22AA-7179-3C3F43FFCDED}"/>
              </a:ext>
            </a:extLst>
          </p:cNvPr>
          <p:cNvSpPr txBox="1">
            <a:spLocks/>
          </p:cNvSpPr>
          <p:nvPr/>
        </p:nvSpPr>
        <p:spPr>
          <a:xfrm>
            <a:off x="2800767" y="2552691"/>
            <a:ext cx="3305400" cy="7747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1pPr>
            <a:lvl2pPr marL="914400" marR="0" lvl="1" indent="-3556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2pPr>
            <a:lvl3pPr marL="1371600" marR="0" lvl="2" indent="-3556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3pPr>
            <a:lvl4pPr marL="1828800" marR="0" lvl="3"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4pPr>
            <a:lvl5pPr marL="2286000" marR="0" lvl="4"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5pPr>
            <a:lvl6pPr marL="2743200" marR="0" lvl="5"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6pPr>
            <a:lvl7pPr marL="3200400" marR="0" lvl="6"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7pPr>
            <a:lvl8pPr marL="3657600" marR="0" lvl="7"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8pPr>
            <a:lvl9pPr marL="4114800" marR="0" lvl="8"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9pPr>
          </a:lstStyle>
          <a:p>
            <a:pPr marL="0" indent="0"/>
            <a:r>
              <a:rPr lang="en-US" dirty="0"/>
              <a:t>they  know what they want, why don’t they create it.</a:t>
            </a:r>
          </a:p>
        </p:txBody>
      </p:sp>
    </p:spTree>
    <p:extLst>
      <p:ext uri="{BB962C8B-B14F-4D97-AF65-F5344CB8AC3E}">
        <p14:creationId xmlns:p14="http://schemas.microsoft.com/office/powerpoint/2010/main" val="138787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Developer Benefits</a:t>
            </a:r>
            <a:endParaRPr dirty="0"/>
          </a:p>
        </p:txBody>
      </p:sp>
      <p:sp>
        <p:nvSpPr>
          <p:cNvPr id="86" name="Google Shape;86;p16"/>
          <p:cNvSpPr txBox="1">
            <a:spLocks noGrp="1"/>
          </p:cNvSpPr>
          <p:nvPr>
            <p:ph type="body" idx="1"/>
          </p:nvPr>
        </p:nvSpPr>
        <p:spPr>
          <a:xfrm>
            <a:off x="1224425" y="1477750"/>
            <a:ext cx="6695100" cy="34482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US" dirty="0">
                <a:solidFill>
                  <a:schemeClr val="bg2"/>
                </a:solidFill>
              </a:rPr>
              <a:t>Better Tests</a:t>
            </a:r>
          </a:p>
          <a:p>
            <a:pPr marL="457200" lvl="0" indent="-381000" algn="l" rtl="0">
              <a:spcBef>
                <a:spcPts val="600"/>
              </a:spcBef>
              <a:spcAft>
                <a:spcPts val="0"/>
              </a:spcAft>
              <a:buSzPts val="2400"/>
              <a:buChar char="✣"/>
            </a:pPr>
            <a:r>
              <a:rPr lang="en-US" dirty="0">
                <a:solidFill>
                  <a:schemeClr val="bg2"/>
                </a:solidFill>
              </a:rPr>
              <a:t>Better Code</a:t>
            </a:r>
          </a:p>
          <a:p>
            <a:r>
              <a:rPr lang="en-US" dirty="0">
                <a:solidFill>
                  <a:schemeClr val="bg2"/>
                </a:solidFill>
              </a:rPr>
              <a:t>Models</a:t>
            </a:r>
          </a:p>
          <a:p>
            <a:pPr marL="457200" lvl="0" indent="-381000" algn="l" rtl="0">
              <a:spcBef>
                <a:spcPts val="600"/>
              </a:spcBef>
              <a:spcAft>
                <a:spcPts val="0"/>
              </a:spcAft>
              <a:buSzPts val="2400"/>
              <a:buChar char="✣"/>
            </a:pPr>
            <a:r>
              <a:rPr lang="en-US" b="1" dirty="0">
                <a:solidFill>
                  <a:schemeClr val="bg2"/>
                </a:solidFill>
              </a:rPr>
              <a:t>Ego</a:t>
            </a:r>
          </a:p>
        </p:txBody>
      </p:sp>
      <p:sp>
        <p:nvSpPr>
          <p:cNvPr id="87" name="Google Shape;87;p16"/>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13</a:t>
            </a:fld>
            <a:endParaRPr/>
          </a:p>
        </p:txBody>
      </p:sp>
      <p:sp>
        <p:nvSpPr>
          <p:cNvPr id="3" name="TextBox 2">
            <a:extLst>
              <a:ext uri="{FF2B5EF4-FFF2-40B4-BE49-F238E27FC236}">
                <a16:creationId xmlns:a16="http://schemas.microsoft.com/office/drawing/2014/main" id="{892AFD77-8AAB-DB03-93AA-CE5888BC2143}"/>
              </a:ext>
            </a:extLst>
          </p:cNvPr>
          <p:cNvSpPr txBox="1"/>
          <p:nvPr/>
        </p:nvSpPr>
        <p:spPr>
          <a:xfrm>
            <a:off x="6265334" y="2724796"/>
            <a:ext cx="2548466" cy="954107"/>
          </a:xfrm>
          <a:custGeom>
            <a:avLst/>
            <a:gdLst>
              <a:gd name="connsiteX0" fmla="*/ 0 w 2548466"/>
              <a:gd name="connsiteY0" fmla="*/ 0 h 954107"/>
              <a:gd name="connsiteX1" fmla="*/ 484209 w 2548466"/>
              <a:gd name="connsiteY1" fmla="*/ 0 h 954107"/>
              <a:gd name="connsiteX2" fmla="*/ 917448 w 2548466"/>
              <a:gd name="connsiteY2" fmla="*/ 0 h 954107"/>
              <a:gd name="connsiteX3" fmla="*/ 1478110 w 2548466"/>
              <a:gd name="connsiteY3" fmla="*/ 0 h 954107"/>
              <a:gd name="connsiteX4" fmla="*/ 1962319 w 2548466"/>
              <a:gd name="connsiteY4" fmla="*/ 0 h 954107"/>
              <a:gd name="connsiteX5" fmla="*/ 2548466 w 2548466"/>
              <a:gd name="connsiteY5" fmla="*/ 0 h 954107"/>
              <a:gd name="connsiteX6" fmla="*/ 2548466 w 2548466"/>
              <a:gd name="connsiteY6" fmla="*/ 496136 h 954107"/>
              <a:gd name="connsiteX7" fmla="*/ 2548466 w 2548466"/>
              <a:gd name="connsiteY7" fmla="*/ 954107 h 954107"/>
              <a:gd name="connsiteX8" fmla="*/ 2038773 w 2548466"/>
              <a:gd name="connsiteY8" fmla="*/ 954107 h 954107"/>
              <a:gd name="connsiteX9" fmla="*/ 1605534 w 2548466"/>
              <a:gd name="connsiteY9" fmla="*/ 954107 h 954107"/>
              <a:gd name="connsiteX10" fmla="*/ 1095840 w 2548466"/>
              <a:gd name="connsiteY10" fmla="*/ 954107 h 954107"/>
              <a:gd name="connsiteX11" fmla="*/ 586147 w 2548466"/>
              <a:gd name="connsiteY11" fmla="*/ 954107 h 954107"/>
              <a:gd name="connsiteX12" fmla="*/ 0 w 2548466"/>
              <a:gd name="connsiteY12" fmla="*/ 954107 h 954107"/>
              <a:gd name="connsiteX13" fmla="*/ 0 w 2548466"/>
              <a:gd name="connsiteY13" fmla="*/ 457971 h 954107"/>
              <a:gd name="connsiteX14" fmla="*/ 0 w 2548466"/>
              <a:gd name="connsiteY14"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6" h="954107" extrusionOk="0">
                <a:moveTo>
                  <a:pt x="0" y="0"/>
                </a:moveTo>
                <a:cubicBezTo>
                  <a:pt x="175567" y="-21309"/>
                  <a:pt x="350498" y="24650"/>
                  <a:pt x="484209" y="0"/>
                </a:cubicBezTo>
                <a:cubicBezTo>
                  <a:pt x="617920" y="-24650"/>
                  <a:pt x="726689" y="1814"/>
                  <a:pt x="917448" y="0"/>
                </a:cubicBezTo>
                <a:cubicBezTo>
                  <a:pt x="1108207" y="-1814"/>
                  <a:pt x="1296819" y="39879"/>
                  <a:pt x="1478110" y="0"/>
                </a:cubicBezTo>
                <a:cubicBezTo>
                  <a:pt x="1659401" y="-39879"/>
                  <a:pt x="1762068" y="56583"/>
                  <a:pt x="1962319" y="0"/>
                </a:cubicBezTo>
                <a:cubicBezTo>
                  <a:pt x="2162570" y="-56583"/>
                  <a:pt x="2324572" y="35393"/>
                  <a:pt x="2548466" y="0"/>
                </a:cubicBezTo>
                <a:cubicBezTo>
                  <a:pt x="2572738" y="102316"/>
                  <a:pt x="2509095" y="390881"/>
                  <a:pt x="2548466" y="496136"/>
                </a:cubicBezTo>
                <a:cubicBezTo>
                  <a:pt x="2587837" y="601391"/>
                  <a:pt x="2500459" y="750743"/>
                  <a:pt x="2548466" y="954107"/>
                </a:cubicBezTo>
                <a:cubicBezTo>
                  <a:pt x="2354497" y="966970"/>
                  <a:pt x="2236924" y="946996"/>
                  <a:pt x="2038773" y="954107"/>
                </a:cubicBezTo>
                <a:cubicBezTo>
                  <a:pt x="1840622" y="961218"/>
                  <a:pt x="1805545" y="942633"/>
                  <a:pt x="1605534" y="954107"/>
                </a:cubicBezTo>
                <a:cubicBezTo>
                  <a:pt x="1405523" y="965581"/>
                  <a:pt x="1344800" y="915755"/>
                  <a:pt x="1095840" y="954107"/>
                </a:cubicBezTo>
                <a:cubicBezTo>
                  <a:pt x="846880" y="992459"/>
                  <a:pt x="782245" y="914239"/>
                  <a:pt x="586147" y="954107"/>
                </a:cubicBezTo>
                <a:cubicBezTo>
                  <a:pt x="390049" y="993975"/>
                  <a:pt x="243140" y="926405"/>
                  <a:pt x="0" y="954107"/>
                </a:cubicBezTo>
                <a:cubicBezTo>
                  <a:pt x="-22561" y="773689"/>
                  <a:pt x="14268" y="577982"/>
                  <a:pt x="0" y="457971"/>
                </a:cubicBezTo>
                <a:cubicBezTo>
                  <a:pt x="-14268" y="337960"/>
                  <a:pt x="42726" y="117313"/>
                  <a:pt x="0" y="0"/>
                </a:cubicBezTo>
                <a:close/>
              </a:path>
            </a:pathLst>
          </a:custGeom>
          <a:noFill/>
          <a:ln w="19050">
            <a:solidFill>
              <a:schemeClr val="bg2"/>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r>
              <a:rPr lang="en-US" b="0" dirty="0">
                <a:solidFill>
                  <a:schemeClr val="bg2"/>
                </a:solidFill>
                <a:effectLst/>
                <a:latin typeface="+mn-lt"/>
              </a:rPr>
              <a:t>YouTube: </a:t>
            </a:r>
          </a:p>
          <a:p>
            <a:r>
              <a:rPr lang="en-US" b="0" dirty="0">
                <a:solidFill>
                  <a:schemeClr val="bg2"/>
                </a:solidFill>
                <a:effectLst/>
                <a:latin typeface="+mn-lt"/>
              </a:rPr>
              <a:t>Writing Documentation </a:t>
            </a:r>
          </a:p>
          <a:p>
            <a:r>
              <a:rPr lang="en-US" b="0" dirty="0">
                <a:solidFill>
                  <a:schemeClr val="bg2"/>
                </a:solidFill>
                <a:effectLst/>
                <a:latin typeface="+mn-lt"/>
              </a:rPr>
              <a:t>as part of the </a:t>
            </a:r>
          </a:p>
          <a:p>
            <a:r>
              <a:rPr lang="en-US" b="0" dirty="0">
                <a:solidFill>
                  <a:schemeClr val="bg2"/>
                </a:solidFill>
                <a:effectLst/>
                <a:latin typeface="+mn-lt"/>
              </a:rPr>
              <a:t>Definition of Done</a:t>
            </a:r>
          </a:p>
        </p:txBody>
      </p:sp>
    </p:spTree>
    <p:extLst>
      <p:ext uri="{BB962C8B-B14F-4D97-AF65-F5344CB8AC3E}">
        <p14:creationId xmlns:p14="http://schemas.microsoft.com/office/powerpoint/2010/main" val="1166997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5" name="Google Shape;566;p18">
            <a:extLst>
              <a:ext uri="{FF2B5EF4-FFF2-40B4-BE49-F238E27FC236}">
                <a16:creationId xmlns:a16="http://schemas.microsoft.com/office/drawing/2014/main" id="{5F943D80-F294-3F18-A77E-17E8C23CCA5B}"/>
              </a:ext>
            </a:extLst>
          </p:cNvPr>
          <p:cNvSpPr txBox="1">
            <a:spLocks/>
          </p:cNvSpPr>
          <p:nvPr/>
        </p:nvSpPr>
        <p:spPr>
          <a:xfrm>
            <a:off x="677333" y="2269564"/>
            <a:ext cx="7848600" cy="14134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pPr algn="r"/>
            <a:r>
              <a:rPr lang="en-US" dirty="0"/>
              <a:t>        Unit Tests             How to </a:t>
            </a:r>
            <a:r>
              <a:rPr lang="en-US" sz="3200" b="1" dirty="0"/>
              <a:t>use</a:t>
            </a:r>
            <a:r>
              <a:rPr lang="en-US" dirty="0"/>
              <a:t> the code </a:t>
            </a:r>
            <a:br>
              <a:rPr lang="en-US" dirty="0"/>
            </a:br>
            <a:r>
              <a:rPr lang="en-US" dirty="0"/>
              <a:t>Documentation         How the user </a:t>
            </a:r>
            <a:r>
              <a:rPr lang="en-US" sz="3200" b="1" dirty="0"/>
              <a:t>learns</a:t>
            </a:r>
            <a:r>
              <a:rPr lang="en-US" dirty="0"/>
              <a:t> the code</a:t>
            </a:r>
          </a:p>
        </p:txBody>
      </p:sp>
      <p:sp>
        <p:nvSpPr>
          <p:cNvPr id="6" name="Notched Right Arrow 5">
            <a:extLst>
              <a:ext uri="{FF2B5EF4-FFF2-40B4-BE49-F238E27FC236}">
                <a16:creationId xmlns:a16="http://schemas.microsoft.com/office/drawing/2014/main" id="{209FED00-7EE0-97BD-1295-D31186C4606A}"/>
              </a:ext>
            </a:extLst>
          </p:cNvPr>
          <p:cNvSpPr/>
          <p:nvPr/>
        </p:nvSpPr>
        <p:spPr>
          <a:xfrm>
            <a:off x="4079561" y="2308277"/>
            <a:ext cx="467038" cy="374541"/>
          </a:xfrm>
          <a:prstGeom prst="notchedRightArrow">
            <a:avLst/>
          </a:prstGeom>
          <a:solidFill>
            <a:schemeClr val="accent3"/>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Notched Right Arrow 6">
            <a:extLst>
              <a:ext uri="{FF2B5EF4-FFF2-40B4-BE49-F238E27FC236}">
                <a16:creationId xmlns:a16="http://schemas.microsoft.com/office/drawing/2014/main" id="{945D04DA-5763-40C2-FB03-F9AE3B15DC00}"/>
              </a:ext>
            </a:extLst>
          </p:cNvPr>
          <p:cNvSpPr/>
          <p:nvPr/>
        </p:nvSpPr>
        <p:spPr>
          <a:xfrm>
            <a:off x="4079561" y="2793773"/>
            <a:ext cx="467038" cy="374541"/>
          </a:xfrm>
          <a:prstGeom prst="notchedRightArrow">
            <a:avLst/>
          </a:prstGeom>
          <a:solidFill>
            <a:schemeClr val="accent3"/>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442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Google Shape;66;p13"/>
          <p:cNvSpPr txBox="1">
            <a:spLocks noGrp="1"/>
          </p:cNvSpPr>
          <p:nvPr>
            <p:ph type="subTitle" idx="4294967295"/>
          </p:nvPr>
        </p:nvSpPr>
        <p:spPr>
          <a:xfrm>
            <a:off x="930900" y="3100679"/>
            <a:ext cx="7282200" cy="1752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3000" i="1" dirty="0"/>
              <a:t>How?</a:t>
            </a:r>
            <a:endParaRPr sz="1800" b="1" i="1" dirty="0"/>
          </a:p>
        </p:txBody>
      </p:sp>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a:t>
            </a:fld>
            <a:endParaRPr/>
          </a:p>
        </p:txBody>
      </p:sp>
      <p:pic>
        <p:nvPicPr>
          <p:cNvPr id="1026" name="Picture 2" descr="Brain 512758 960 720">
            <a:extLst>
              <a:ext uri="{FF2B5EF4-FFF2-40B4-BE49-F238E27FC236}">
                <a16:creationId xmlns:a16="http://schemas.microsoft.com/office/drawing/2014/main" id="{DF7548FB-CF59-38E6-3124-855A519FD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0474" y="479786"/>
            <a:ext cx="3348506" cy="2406644"/>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94;p17">
            <a:extLst>
              <a:ext uri="{FF2B5EF4-FFF2-40B4-BE49-F238E27FC236}">
                <a16:creationId xmlns:a16="http://schemas.microsoft.com/office/drawing/2014/main" id="{DB901D30-715B-23C6-73EC-E0F5CAA2C782}"/>
              </a:ext>
            </a:extLst>
          </p:cNvPr>
          <p:cNvSpPr txBox="1">
            <a:spLocks/>
          </p:cNvSpPr>
          <p:nvPr/>
        </p:nvSpPr>
        <p:spPr>
          <a:xfrm>
            <a:off x="1402627" y="4282128"/>
            <a:ext cx="6184200" cy="7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Daniele </a:t>
            </a:r>
            <a:r>
              <a:rPr lang="en-US" sz="1400" i="1" dirty="0" err="1"/>
              <a:t>Procida's</a:t>
            </a:r>
            <a:r>
              <a:rPr lang="en-US" sz="1400" i="1" dirty="0"/>
              <a:t> theory of documentation</a:t>
            </a:r>
          </a:p>
          <a:p>
            <a:pPr marL="0" indent="0" algn="ctr">
              <a:buFont typeface="Libre Baskerville"/>
              <a:buNone/>
            </a:pPr>
            <a:r>
              <a:rPr lang="en-US" sz="1100" dirty="0" err="1"/>
              <a:t>documentation.divio.com</a:t>
            </a:r>
            <a:endParaRPr lang="en-US" sz="1100" dirty="0"/>
          </a:p>
        </p:txBody>
      </p:sp>
    </p:spTree>
    <p:extLst>
      <p:ext uri="{BB962C8B-B14F-4D97-AF65-F5344CB8AC3E}">
        <p14:creationId xmlns:p14="http://schemas.microsoft.com/office/powerpoint/2010/main" val="202914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1446217" y="1843658"/>
            <a:ext cx="6116100" cy="145618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b="0" dirty="0"/>
              <a:t>Know your Audience</a:t>
            </a:r>
            <a:endParaRPr dirty="0"/>
          </a:p>
        </p:txBody>
      </p:sp>
    </p:spTree>
    <p:extLst>
      <p:ext uri="{BB962C8B-B14F-4D97-AF65-F5344CB8AC3E}">
        <p14:creationId xmlns:p14="http://schemas.microsoft.com/office/powerpoint/2010/main" val="478201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69037" y="974590"/>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Tutorials</a:t>
            </a:r>
          </a:p>
        </p:txBody>
      </p:sp>
      <p:cxnSp>
        <p:nvCxnSpPr>
          <p:cNvPr id="5" name="Straight Connector 4"/>
          <p:cNvCxnSpPr/>
          <p:nvPr/>
        </p:nvCxnSpPr>
        <p:spPr>
          <a:xfrm>
            <a:off x="4472332" y="603431"/>
            <a:ext cx="0" cy="4294436"/>
          </a:xfrm>
          <a:prstGeom prst="line">
            <a:avLst/>
          </a:prstGeom>
          <a:ln>
            <a:solidFill>
              <a:schemeClr val="tx1">
                <a:lumMod val="75000"/>
                <a:lumOff val="2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a:cxnSpLocks/>
          </p:cNvCxnSpPr>
          <p:nvPr/>
        </p:nvCxnSpPr>
        <p:spPr>
          <a:xfrm>
            <a:off x="359959" y="2571750"/>
            <a:ext cx="8424082" cy="0"/>
          </a:xfrm>
          <a:prstGeom prst="line">
            <a:avLst/>
          </a:prstGeom>
          <a:ln>
            <a:solidFill>
              <a:schemeClr val="tx1">
                <a:lumMod val="75000"/>
                <a:lumOff val="25000"/>
              </a:schemeClr>
            </a:solidFill>
          </a:ln>
        </p:spPr>
        <p:style>
          <a:lnRef idx="3">
            <a:schemeClr val="accent1"/>
          </a:lnRef>
          <a:fillRef idx="0">
            <a:schemeClr val="accent1"/>
          </a:fillRef>
          <a:effectRef idx="2">
            <a:schemeClr val="accent1"/>
          </a:effectRef>
          <a:fontRef idx="minor">
            <a:schemeClr val="tx1"/>
          </a:fontRef>
        </p:style>
      </p:cxnSp>
      <p:sp>
        <p:nvSpPr>
          <p:cNvPr id="6" name="Google Shape;66;p13">
            <a:extLst>
              <a:ext uri="{FF2B5EF4-FFF2-40B4-BE49-F238E27FC236}">
                <a16:creationId xmlns:a16="http://schemas.microsoft.com/office/drawing/2014/main" id="{243988A3-F93E-BAF5-E5A0-9E134E3F8987}"/>
              </a:ext>
            </a:extLst>
          </p:cNvPr>
          <p:cNvSpPr txBox="1">
            <a:spLocks/>
          </p:cNvSpPr>
          <p:nvPr/>
        </p:nvSpPr>
        <p:spPr>
          <a:xfrm>
            <a:off x="569594" y="1375575"/>
            <a:ext cx="3693103"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Hold my hand, </a:t>
            </a:r>
          </a:p>
          <a:p>
            <a:pPr marL="0" indent="0" algn="ctr">
              <a:buFont typeface="Libre Baskerville"/>
              <a:buNone/>
            </a:pPr>
            <a:r>
              <a:rPr lang="en-US" sz="2000" i="1" dirty="0">
                <a:solidFill>
                  <a:schemeClr val="bg2"/>
                </a:solidFill>
              </a:rPr>
              <a:t>let’s get to ’hello world’</a:t>
            </a:r>
          </a:p>
        </p:txBody>
      </p:sp>
      <p:sp>
        <p:nvSpPr>
          <p:cNvPr id="10" name="Rectangle 9">
            <a:extLst>
              <a:ext uri="{FF2B5EF4-FFF2-40B4-BE49-F238E27FC236}">
                <a16:creationId xmlns:a16="http://schemas.microsoft.com/office/drawing/2014/main" id="{5EA86C90-E3D0-AC16-DCDA-A7F7FA34E65B}"/>
              </a:ext>
            </a:extLst>
          </p:cNvPr>
          <p:cNvSpPr/>
          <p:nvPr/>
        </p:nvSpPr>
        <p:spPr>
          <a:xfrm>
            <a:off x="5481078" y="954420"/>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How </a:t>
            </a:r>
            <a:r>
              <a:rPr lang="en-US" sz="2900" b="1" dirty="0" err="1">
                <a:latin typeface="News Gothic MT"/>
                <a:cs typeface="News Gothic MT"/>
              </a:rPr>
              <a:t>Tos</a:t>
            </a:r>
            <a:endParaRPr lang="en-US" sz="2900" b="1" dirty="0">
              <a:latin typeface="News Gothic MT"/>
              <a:cs typeface="News Gothic MT"/>
            </a:endParaRPr>
          </a:p>
        </p:txBody>
      </p:sp>
      <p:sp>
        <p:nvSpPr>
          <p:cNvPr id="11" name="Google Shape;66;p13">
            <a:extLst>
              <a:ext uri="{FF2B5EF4-FFF2-40B4-BE49-F238E27FC236}">
                <a16:creationId xmlns:a16="http://schemas.microsoft.com/office/drawing/2014/main" id="{DBEB7C70-3DF9-6AB0-22D5-5D8AC894DEF5}"/>
              </a:ext>
            </a:extLst>
          </p:cNvPr>
          <p:cNvSpPr txBox="1">
            <a:spLocks/>
          </p:cNvSpPr>
          <p:nvPr/>
        </p:nvSpPr>
        <p:spPr>
          <a:xfrm>
            <a:off x="4700260" y="1371832"/>
            <a:ext cx="3958709"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To make a salad </a:t>
            </a:r>
          </a:p>
          <a:p>
            <a:pPr marL="0" indent="0" algn="ctr">
              <a:buFont typeface="Libre Baskerville"/>
              <a:buNone/>
            </a:pPr>
            <a:r>
              <a:rPr lang="en-US" sz="1600" i="1" dirty="0">
                <a:solidFill>
                  <a:schemeClr val="bg2"/>
                </a:solidFill>
              </a:rPr>
              <a:t>Combine: lettuce, tomatoes, cucumber and dressing</a:t>
            </a:r>
          </a:p>
        </p:txBody>
      </p:sp>
      <p:sp>
        <p:nvSpPr>
          <p:cNvPr id="12" name="Rectangle 11">
            <a:extLst>
              <a:ext uri="{FF2B5EF4-FFF2-40B4-BE49-F238E27FC236}">
                <a16:creationId xmlns:a16="http://schemas.microsoft.com/office/drawing/2014/main" id="{AD725F7B-A2AB-F6AC-4B3C-8A5BACE0378D}"/>
              </a:ext>
            </a:extLst>
          </p:cNvPr>
          <p:cNvSpPr/>
          <p:nvPr/>
        </p:nvSpPr>
        <p:spPr>
          <a:xfrm>
            <a:off x="5381411" y="3078444"/>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Reference</a:t>
            </a:r>
          </a:p>
        </p:txBody>
      </p:sp>
      <p:sp>
        <p:nvSpPr>
          <p:cNvPr id="13" name="Google Shape;66;p13">
            <a:extLst>
              <a:ext uri="{FF2B5EF4-FFF2-40B4-BE49-F238E27FC236}">
                <a16:creationId xmlns:a16="http://schemas.microsoft.com/office/drawing/2014/main" id="{9AD4E882-9F70-7705-B81D-E306064B2619}"/>
              </a:ext>
            </a:extLst>
          </p:cNvPr>
          <p:cNvSpPr txBox="1">
            <a:spLocks/>
          </p:cNvSpPr>
          <p:nvPr/>
        </p:nvSpPr>
        <p:spPr>
          <a:xfrm>
            <a:off x="4600593" y="3495856"/>
            <a:ext cx="3958709"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Here’s a List of the API</a:t>
            </a:r>
            <a:endParaRPr lang="en-US" sz="1600" i="1" dirty="0">
              <a:solidFill>
                <a:schemeClr val="bg2"/>
              </a:solidFill>
            </a:endParaRPr>
          </a:p>
        </p:txBody>
      </p:sp>
      <p:sp>
        <p:nvSpPr>
          <p:cNvPr id="14" name="Rectangle 13">
            <a:extLst>
              <a:ext uri="{FF2B5EF4-FFF2-40B4-BE49-F238E27FC236}">
                <a16:creationId xmlns:a16="http://schemas.microsoft.com/office/drawing/2014/main" id="{63D2F8B7-7718-3389-4DE8-C671E204591B}"/>
              </a:ext>
            </a:extLst>
          </p:cNvPr>
          <p:cNvSpPr/>
          <p:nvPr/>
        </p:nvSpPr>
        <p:spPr>
          <a:xfrm>
            <a:off x="858679" y="3093755"/>
            <a:ext cx="3342096" cy="699388"/>
          </a:xfrm>
          <a:prstGeom prst="rect">
            <a:avLst/>
          </a:prstGeom>
        </p:spPr>
        <p:txBody>
          <a:bodyPr wrap="square" lIns="250664" tIns="125332" rIns="250664" bIns="125332">
            <a:spAutoFit/>
          </a:bodyPr>
          <a:lstStyle/>
          <a:p>
            <a:pPr algn="ctr"/>
            <a:r>
              <a:rPr lang="en-US" sz="2900" b="1" dirty="0">
                <a:latin typeface="News Gothic MT"/>
                <a:cs typeface="News Gothic MT"/>
              </a:rPr>
              <a:t>Explanations</a:t>
            </a:r>
          </a:p>
        </p:txBody>
      </p:sp>
      <p:sp>
        <p:nvSpPr>
          <p:cNvPr id="15" name="Google Shape;66;p13">
            <a:extLst>
              <a:ext uri="{FF2B5EF4-FFF2-40B4-BE49-F238E27FC236}">
                <a16:creationId xmlns:a16="http://schemas.microsoft.com/office/drawing/2014/main" id="{A7520E86-8C12-79D3-4AE7-59BE567D2173}"/>
              </a:ext>
            </a:extLst>
          </p:cNvPr>
          <p:cNvSpPr txBox="1">
            <a:spLocks/>
          </p:cNvSpPr>
          <p:nvPr/>
        </p:nvSpPr>
        <p:spPr>
          <a:xfrm>
            <a:off x="584698" y="3598871"/>
            <a:ext cx="3693103"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History, Philosophy, and Architecture</a:t>
            </a:r>
          </a:p>
        </p:txBody>
      </p:sp>
    </p:spTree>
    <p:extLst>
      <p:ext uri="{BB962C8B-B14F-4D97-AF65-F5344CB8AC3E}">
        <p14:creationId xmlns:p14="http://schemas.microsoft.com/office/powerpoint/2010/main" val="2440986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p:nvPr/>
        </p:nvSpPr>
        <p:spPr>
          <a:xfrm>
            <a:off x="3192300" y="1235038"/>
            <a:ext cx="2759400" cy="1117800"/>
          </a:xfrm>
          <a:prstGeom prst="ellipse">
            <a:avLst/>
          </a:prstGeom>
          <a:noFill/>
          <a:ln w="9525" cap="flat" cmpd="sng">
            <a:solidFill>
              <a:srgbClr val="92694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a:spLocks noGrp="1"/>
          </p:cNvSpPr>
          <p:nvPr>
            <p:ph type="ctrTitle" idx="4294967295"/>
          </p:nvPr>
        </p:nvSpPr>
        <p:spPr>
          <a:xfrm>
            <a:off x="431443" y="2386348"/>
            <a:ext cx="8409904" cy="1159800"/>
          </a:xfrm>
          <a:prstGeom prst="rect">
            <a:avLst/>
          </a:prstGeom>
        </p:spPr>
        <p:txBody>
          <a:bodyPr spcFirstLastPara="1" wrap="square" lIns="91425" tIns="91425" rIns="91425" bIns="91425" anchor="b" anchorCtr="0">
            <a:noAutofit/>
          </a:bodyPr>
          <a:lstStyle/>
          <a:p>
            <a:pPr lvl="0"/>
            <a:r>
              <a:rPr lang="en-US" sz="6000" dirty="0"/>
              <a:t>Tutorials</a:t>
            </a:r>
            <a:endParaRPr sz="6000" dirty="0"/>
          </a:p>
        </p:txBody>
      </p:sp>
      <p:sp>
        <p:nvSpPr>
          <p:cNvPr id="94" name="Google Shape;94;p17"/>
          <p:cNvSpPr txBox="1">
            <a:spLocks noGrp="1"/>
          </p:cNvSpPr>
          <p:nvPr>
            <p:ph type="subTitle" idx="4294967295"/>
          </p:nvPr>
        </p:nvSpPr>
        <p:spPr>
          <a:xfrm>
            <a:off x="1544295" y="3316463"/>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Hold my hand, </a:t>
            </a:r>
          </a:p>
          <a:p>
            <a:pPr marL="0" lvl="0" indent="0" algn="ctr" rtl="0">
              <a:spcBef>
                <a:spcPts val="600"/>
              </a:spcBef>
              <a:spcAft>
                <a:spcPts val="0"/>
              </a:spcAft>
              <a:buNone/>
            </a:pPr>
            <a:r>
              <a:rPr lang="en-US" sz="1400" i="1" dirty="0"/>
              <a:t>let’s get to ’hello world’</a:t>
            </a:r>
          </a:p>
          <a:p>
            <a:pPr marL="0" lvl="0" indent="0" algn="ctr" rtl="0">
              <a:spcBef>
                <a:spcPts val="600"/>
              </a:spcBef>
              <a:spcAft>
                <a:spcPts val="0"/>
              </a:spcAft>
              <a:buNone/>
            </a:pPr>
            <a:endParaRPr lang="en-US" sz="1400" i="1" dirty="0"/>
          </a:p>
        </p:txBody>
      </p:sp>
      <p:sp>
        <p:nvSpPr>
          <p:cNvPr id="95" name="Google Shape;95;p17"/>
          <p:cNvSpPr/>
          <p:nvPr/>
        </p:nvSpPr>
        <p:spPr>
          <a:xfrm>
            <a:off x="3990032" y="763874"/>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3083581" y="2279249"/>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39607" y="1191362"/>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ounded Rectangle 1">
            <a:extLst>
              <a:ext uri="{FF2B5EF4-FFF2-40B4-BE49-F238E27FC236}">
                <a16:creationId xmlns:a16="http://schemas.microsoft.com/office/drawing/2014/main" id="{72115118-A33B-A381-6A33-92D04F59092F}"/>
              </a:ext>
            </a:extLst>
          </p:cNvPr>
          <p:cNvSpPr/>
          <p:nvPr/>
        </p:nvSpPr>
        <p:spPr>
          <a:xfrm>
            <a:off x="533400"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For Beginners</a:t>
            </a:r>
          </a:p>
        </p:txBody>
      </p:sp>
      <p:sp>
        <p:nvSpPr>
          <p:cNvPr id="3" name="Rounded Rectangle 2">
            <a:extLst>
              <a:ext uri="{FF2B5EF4-FFF2-40B4-BE49-F238E27FC236}">
                <a16:creationId xmlns:a16="http://schemas.microsoft.com/office/drawing/2014/main" id="{43D4A0C3-88EB-FD90-158D-F81031366613}"/>
              </a:ext>
            </a:extLst>
          </p:cNvPr>
          <p:cNvSpPr/>
          <p:nvPr/>
        </p:nvSpPr>
        <p:spPr>
          <a:xfrm>
            <a:off x="2230299"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Learning</a:t>
            </a:r>
          </a:p>
        </p:txBody>
      </p:sp>
      <p:sp>
        <p:nvSpPr>
          <p:cNvPr id="4" name="Rounded Rectangle 3">
            <a:extLst>
              <a:ext uri="{FF2B5EF4-FFF2-40B4-BE49-F238E27FC236}">
                <a16:creationId xmlns:a16="http://schemas.microsoft.com/office/drawing/2014/main" id="{57D69B94-4925-9906-92CC-B7602898ACE5}"/>
              </a:ext>
            </a:extLst>
          </p:cNvPr>
          <p:cNvSpPr/>
          <p:nvPr/>
        </p:nvSpPr>
        <p:spPr>
          <a:xfrm>
            <a:off x="3927198"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Going to work</a:t>
            </a:r>
          </a:p>
        </p:txBody>
      </p:sp>
      <p:sp>
        <p:nvSpPr>
          <p:cNvPr id="5" name="Rounded Rectangle 4">
            <a:extLst>
              <a:ext uri="{FF2B5EF4-FFF2-40B4-BE49-F238E27FC236}">
                <a16:creationId xmlns:a16="http://schemas.microsoft.com/office/drawing/2014/main" id="{788DF123-C187-337D-4A51-E8B31008F0AF}"/>
              </a:ext>
            </a:extLst>
          </p:cNvPr>
          <p:cNvSpPr/>
          <p:nvPr/>
        </p:nvSpPr>
        <p:spPr>
          <a:xfrm>
            <a:off x="5624098"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Practical Steps</a:t>
            </a:r>
          </a:p>
        </p:txBody>
      </p:sp>
      <p:sp>
        <p:nvSpPr>
          <p:cNvPr id="6" name="Google Shape;575;p46">
            <a:extLst>
              <a:ext uri="{FF2B5EF4-FFF2-40B4-BE49-F238E27FC236}">
                <a16:creationId xmlns:a16="http://schemas.microsoft.com/office/drawing/2014/main" id="{740C0D32-728A-6A95-473D-0D597509688A}"/>
              </a:ext>
            </a:extLst>
          </p:cNvPr>
          <p:cNvSpPr/>
          <p:nvPr/>
        </p:nvSpPr>
        <p:spPr>
          <a:xfrm>
            <a:off x="3108982" y="1169020"/>
            <a:ext cx="651249" cy="575251"/>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7" name="Google Shape;598;p46">
            <a:extLst>
              <a:ext uri="{FF2B5EF4-FFF2-40B4-BE49-F238E27FC236}">
                <a16:creationId xmlns:a16="http://schemas.microsoft.com/office/drawing/2014/main" id="{E1CF9561-8F63-8794-7BEE-412F3EEAA17B}"/>
              </a:ext>
            </a:extLst>
          </p:cNvPr>
          <p:cNvSpPr/>
          <p:nvPr/>
        </p:nvSpPr>
        <p:spPr>
          <a:xfrm>
            <a:off x="5235285" y="1103775"/>
            <a:ext cx="634811" cy="660075"/>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9" name="Google Shape;607;p46">
            <a:extLst>
              <a:ext uri="{FF2B5EF4-FFF2-40B4-BE49-F238E27FC236}">
                <a16:creationId xmlns:a16="http://schemas.microsoft.com/office/drawing/2014/main" id="{C548FC63-1401-4998-5BD2-BBCE16469BAB}"/>
              </a:ext>
            </a:extLst>
          </p:cNvPr>
          <p:cNvSpPr/>
          <p:nvPr/>
        </p:nvSpPr>
        <p:spPr>
          <a:xfrm>
            <a:off x="3996604" y="1209332"/>
            <a:ext cx="979005" cy="1036704"/>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0" name="Google Shape;608;p46">
            <a:extLst>
              <a:ext uri="{FF2B5EF4-FFF2-40B4-BE49-F238E27FC236}">
                <a16:creationId xmlns:a16="http://schemas.microsoft.com/office/drawing/2014/main" id="{44333C67-FCF2-B314-ACE8-884C5488CDB4}"/>
              </a:ext>
            </a:extLst>
          </p:cNvPr>
          <p:cNvSpPr/>
          <p:nvPr/>
        </p:nvSpPr>
        <p:spPr>
          <a:xfrm>
            <a:off x="5466676" y="2087132"/>
            <a:ext cx="459991" cy="424859"/>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1" name="Rounded Rectangle 10">
            <a:extLst>
              <a:ext uri="{FF2B5EF4-FFF2-40B4-BE49-F238E27FC236}">
                <a16:creationId xmlns:a16="http://schemas.microsoft.com/office/drawing/2014/main" id="{F810DAE8-1278-60AF-0513-31281C46BEA4}"/>
              </a:ext>
            </a:extLst>
          </p:cNvPr>
          <p:cNvSpPr/>
          <p:nvPr/>
        </p:nvSpPr>
        <p:spPr>
          <a:xfrm>
            <a:off x="7337929"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Code Samples</a:t>
            </a:r>
          </a:p>
        </p:txBody>
      </p:sp>
    </p:spTree>
    <p:extLst>
      <p:ext uri="{BB962C8B-B14F-4D97-AF65-F5344CB8AC3E}">
        <p14:creationId xmlns:p14="http://schemas.microsoft.com/office/powerpoint/2010/main" val="685600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7"/>
          <p:cNvSpPr txBox="1">
            <a:spLocks noGrp="1"/>
          </p:cNvSpPr>
          <p:nvPr>
            <p:ph type="ctrTitle" idx="4294967295"/>
          </p:nvPr>
        </p:nvSpPr>
        <p:spPr>
          <a:xfrm>
            <a:off x="431443" y="2386348"/>
            <a:ext cx="8409904" cy="1159800"/>
          </a:xfrm>
          <a:prstGeom prst="rect">
            <a:avLst/>
          </a:prstGeom>
        </p:spPr>
        <p:txBody>
          <a:bodyPr spcFirstLastPara="1" wrap="square" lIns="91425" tIns="91425" rIns="91425" bIns="91425" anchor="b" anchorCtr="0">
            <a:noAutofit/>
          </a:bodyPr>
          <a:lstStyle/>
          <a:p>
            <a:pPr lvl="0"/>
            <a:r>
              <a:rPr lang="en-US" sz="6000" dirty="0"/>
              <a:t>How </a:t>
            </a:r>
            <a:r>
              <a:rPr lang="en-US" sz="6000" dirty="0" err="1"/>
              <a:t>Tos</a:t>
            </a:r>
            <a:endParaRPr sz="6000" dirty="0"/>
          </a:p>
        </p:txBody>
      </p:sp>
      <p:sp>
        <p:nvSpPr>
          <p:cNvPr id="94" name="Google Shape;94;p17"/>
          <p:cNvSpPr txBox="1">
            <a:spLocks noGrp="1"/>
          </p:cNvSpPr>
          <p:nvPr>
            <p:ph type="subTitle" idx="4294967295"/>
          </p:nvPr>
        </p:nvSpPr>
        <p:spPr>
          <a:xfrm>
            <a:off x="1544295" y="3316463"/>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To make a salad </a:t>
            </a:r>
          </a:p>
          <a:p>
            <a:pPr marL="0" lvl="0" indent="0" algn="ctr" rtl="0">
              <a:spcBef>
                <a:spcPts val="600"/>
              </a:spcBef>
              <a:spcAft>
                <a:spcPts val="0"/>
              </a:spcAft>
              <a:buNone/>
            </a:pPr>
            <a:r>
              <a:rPr lang="en-US" sz="1400" i="1" dirty="0"/>
              <a:t>Combine: lettuce, tomatoes, cucumber and dressing</a:t>
            </a:r>
          </a:p>
          <a:p>
            <a:pPr marL="0" lvl="0" indent="0" algn="ctr" rtl="0">
              <a:spcBef>
                <a:spcPts val="600"/>
              </a:spcBef>
              <a:spcAft>
                <a:spcPts val="0"/>
              </a:spcAft>
              <a:buNone/>
            </a:pPr>
            <a:endParaRPr lang="en-US" sz="1400" i="1" dirty="0"/>
          </a:p>
        </p:txBody>
      </p:sp>
      <p:sp>
        <p:nvSpPr>
          <p:cNvPr id="95" name="Google Shape;95;p17"/>
          <p:cNvSpPr/>
          <p:nvPr/>
        </p:nvSpPr>
        <p:spPr>
          <a:xfrm>
            <a:off x="3990032" y="763874"/>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3083581" y="2279249"/>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39607" y="1191362"/>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ounded Rectangle 1">
            <a:extLst>
              <a:ext uri="{FF2B5EF4-FFF2-40B4-BE49-F238E27FC236}">
                <a16:creationId xmlns:a16="http://schemas.microsoft.com/office/drawing/2014/main" id="{72115118-A33B-A381-6A33-92D04F59092F}"/>
              </a:ext>
            </a:extLst>
          </p:cNvPr>
          <p:cNvSpPr/>
          <p:nvPr/>
        </p:nvSpPr>
        <p:spPr>
          <a:xfrm>
            <a:off x="533395"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Practitioners </a:t>
            </a:r>
          </a:p>
        </p:txBody>
      </p:sp>
      <p:sp>
        <p:nvSpPr>
          <p:cNvPr id="3" name="Rounded Rectangle 2">
            <a:extLst>
              <a:ext uri="{FF2B5EF4-FFF2-40B4-BE49-F238E27FC236}">
                <a16:creationId xmlns:a16="http://schemas.microsoft.com/office/drawing/2014/main" id="{43D4A0C3-88EB-FD90-158D-F81031366613}"/>
              </a:ext>
            </a:extLst>
          </p:cNvPr>
          <p:cNvSpPr/>
          <p:nvPr/>
        </p:nvSpPr>
        <p:spPr>
          <a:xfrm>
            <a:off x="2230294"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Practical Steps</a:t>
            </a:r>
          </a:p>
        </p:txBody>
      </p:sp>
      <p:sp>
        <p:nvSpPr>
          <p:cNvPr id="4" name="Rounded Rectangle 3">
            <a:extLst>
              <a:ext uri="{FF2B5EF4-FFF2-40B4-BE49-F238E27FC236}">
                <a16:creationId xmlns:a16="http://schemas.microsoft.com/office/drawing/2014/main" id="{57D69B94-4925-9906-92CC-B7602898ACE5}"/>
              </a:ext>
            </a:extLst>
          </p:cNvPr>
          <p:cNvSpPr/>
          <p:nvPr/>
        </p:nvSpPr>
        <p:spPr>
          <a:xfrm>
            <a:off x="39271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Work Focused</a:t>
            </a:r>
          </a:p>
        </p:txBody>
      </p:sp>
      <p:sp>
        <p:nvSpPr>
          <p:cNvPr id="5" name="Rounded Rectangle 4">
            <a:extLst>
              <a:ext uri="{FF2B5EF4-FFF2-40B4-BE49-F238E27FC236}">
                <a16:creationId xmlns:a16="http://schemas.microsoft.com/office/drawing/2014/main" id="{788DF123-C187-337D-4A51-E8B31008F0AF}"/>
              </a:ext>
            </a:extLst>
          </p:cNvPr>
          <p:cNvSpPr/>
          <p:nvPr/>
        </p:nvSpPr>
        <p:spPr>
          <a:xfrm>
            <a:off x="56240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Recipes</a:t>
            </a:r>
          </a:p>
        </p:txBody>
      </p:sp>
      <p:sp>
        <p:nvSpPr>
          <p:cNvPr id="6" name="Rounded Rectangle 5">
            <a:extLst>
              <a:ext uri="{FF2B5EF4-FFF2-40B4-BE49-F238E27FC236}">
                <a16:creationId xmlns:a16="http://schemas.microsoft.com/office/drawing/2014/main" id="{725D1A57-435B-2583-256C-15D00BF7004B}"/>
              </a:ext>
            </a:extLst>
          </p:cNvPr>
          <p:cNvSpPr/>
          <p:nvPr/>
        </p:nvSpPr>
        <p:spPr>
          <a:xfrm>
            <a:off x="73209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Code Samples</a:t>
            </a:r>
          </a:p>
        </p:txBody>
      </p:sp>
      <p:sp>
        <p:nvSpPr>
          <p:cNvPr id="7" name="Google Shape;575;p46">
            <a:extLst>
              <a:ext uri="{FF2B5EF4-FFF2-40B4-BE49-F238E27FC236}">
                <a16:creationId xmlns:a16="http://schemas.microsoft.com/office/drawing/2014/main" id="{4FF09BF4-B518-9451-3EA1-EA4E915C1953}"/>
              </a:ext>
            </a:extLst>
          </p:cNvPr>
          <p:cNvSpPr/>
          <p:nvPr/>
        </p:nvSpPr>
        <p:spPr>
          <a:xfrm>
            <a:off x="3049715" y="898085"/>
            <a:ext cx="651249" cy="575251"/>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926940"/>
          </a:solidFill>
          <a:ln>
            <a:noFill/>
          </a:ln>
        </p:spPr>
        <p:txBody>
          <a:bodyPr spcFirstLastPara="1" wrap="square" lIns="91425" tIns="91425" rIns="91425" bIns="91425" anchor="ctr" anchorCtr="0">
            <a:noAutofit/>
          </a:bodyPr>
          <a:lstStyle/>
          <a:p>
            <a:endParaRPr dirty="0"/>
          </a:p>
        </p:txBody>
      </p:sp>
      <p:sp>
        <p:nvSpPr>
          <p:cNvPr id="14" name="Google Shape;576;p46">
            <a:extLst>
              <a:ext uri="{FF2B5EF4-FFF2-40B4-BE49-F238E27FC236}">
                <a16:creationId xmlns:a16="http://schemas.microsoft.com/office/drawing/2014/main" id="{8CC140F5-8638-A7A2-A241-358EE6D88FDF}"/>
              </a:ext>
            </a:extLst>
          </p:cNvPr>
          <p:cNvSpPr/>
          <p:nvPr/>
        </p:nvSpPr>
        <p:spPr>
          <a:xfrm>
            <a:off x="6382283" y="1345425"/>
            <a:ext cx="492071" cy="568576"/>
          </a:xfrm>
          <a:custGeom>
            <a:avLst/>
            <a:gdLst/>
            <a:ahLst/>
            <a:cxnLst/>
            <a:rect l="l" t="t" r="r" b="b"/>
            <a:pathLst>
              <a:path w="16279" h="18810" extrusionOk="0">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5" name="Google Shape;580;p46">
            <a:extLst>
              <a:ext uri="{FF2B5EF4-FFF2-40B4-BE49-F238E27FC236}">
                <a16:creationId xmlns:a16="http://schemas.microsoft.com/office/drawing/2014/main" id="{1F8E5C87-E764-97DC-62C1-C1EAD91D3F01}"/>
              </a:ext>
            </a:extLst>
          </p:cNvPr>
          <p:cNvSpPr/>
          <p:nvPr/>
        </p:nvSpPr>
        <p:spPr>
          <a:xfrm>
            <a:off x="2551331" y="1656052"/>
            <a:ext cx="455724" cy="564230"/>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6" name="Google Shape;594;p46">
            <a:extLst>
              <a:ext uri="{FF2B5EF4-FFF2-40B4-BE49-F238E27FC236}">
                <a16:creationId xmlns:a16="http://schemas.microsoft.com/office/drawing/2014/main" id="{843DB78B-744D-E033-4C88-BA1FF1407CD7}"/>
              </a:ext>
            </a:extLst>
          </p:cNvPr>
          <p:cNvSpPr/>
          <p:nvPr/>
        </p:nvSpPr>
        <p:spPr>
          <a:xfrm>
            <a:off x="5385817" y="664734"/>
            <a:ext cx="498516" cy="500692"/>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7" name="Google Shape;600;p46">
            <a:extLst>
              <a:ext uri="{FF2B5EF4-FFF2-40B4-BE49-F238E27FC236}">
                <a16:creationId xmlns:a16="http://schemas.microsoft.com/office/drawing/2014/main" id="{7D64E40E-90C4-423F-49AC-6B467C001016}"/>
              </a:ext>
            </a:extLst>
          </p:cNvPr>
          <p:cNvSpPr/>
          <p:nvPr/>
        </p:nvSpPr>
        <p:spPr>
          <a:xfrm>
            <a:off x="5467640" y="1720541"/>
            <a:ext cx="648477" cy="708020"/>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8" name="Google Shape;616;p46">
            <a:extLst>
              <a:ext uri="{FF2B5EF4-FFF2-40B4-BE49-F238E27FC236}">
                <a16:creationId xmlns:a16="http://schemas.microsoft.com/office/drawing/2014/main" id="{E4EA5BFD-C84A-D5C1-6F08-BA441A25044B}"/>
              </a:ext>
            </a:extLst>
          </p:cNvPr>
          <p:cNvSpPr/>
          <p:nvPr/>
        </p:nvSpPr>
        <p:spPr>
          <a:xfrm>
            <a:off x="3964086" y="1030256"/>
            <a:ext cx="1178371" cy="1173401"/>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rgbClr val="926940"/>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303917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body" idx="1"/>
          </p:nvPr>
        </p:nvSpPr>
        <p:spPr>
          <a:xfrm>
            <a:off x="2105050" y="720000"/>
            <a:ext cx="4933800" cy="37035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US" dirty="0"/>
              <a:t>“Curious is the </a:t>
            </a:r>
            <a:r>
              <a:rPr lang="en-US" dirty="0" err="1"/>
              <a:t>trapmaker's</a:t>
            </a:r>
            <a:r>
              <a:rPr lang="en-US" dirty="0"/>
              <a:t> art - his efficacy unwitnessed by his own eyes.”</a:t>
            </a:r>
          </a:p>
          <a:p>
            <a:pPr marL="0" lvl="0" indent="0" algn="ctr" rtl="0">
              <a:spcBef>
                <a:spcPts val="600"/>
              </a:spcBef>
              <a:spcAft>
                <a:spcPts val="0"/>
              </a:spcAft>
              <a:buNone/>
            </a:pPr>
            <a:r>
              <a:rPr lang="en-US" sz="1800" dirty="0">
                <a:solidFill>
                  <a:schemeClr val="bg2"/>
                </a:solidFill>
              </a:rPr>
              <a:t>- Darkest Dungeon</a:t>
            </a:r>
            <a:endParaRPr sz="1800" dirty="0">
              <a:solidFill>
                <a:schemeClr val="bg2"/>
              </a:solidFill>
            </a:endParaRPr>
          </a:p>
        </p:txBody>
      </p:sp>
      <p:sp>
        <p:nvSpPr>
          <p:cNvPr id="80" name="Google Shape;80;p1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a:p>
        </p:txBody>
      </p:sp>
    </p:spTree>
    <p:extLst>
      <p:ext uri="{BB962C8B-B14F-4D97-AF65-F5344CB8AC3E}">
        <p14:creationId xmlns:p14="http://schemas.microsoft.com/office/powerpoint/2010/main" val="2414925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p:nvPr/>
        </p:nvSpPr>
        <p:spPr>
          <a:xfrm>
            <a:off x="3192300" y="1235038"/>
            <a:ext cx="2759400" cy="1117800"/>
          </a:xfrm>
          <a:prstGeom prst="ellipse">
            <a:avLst/>
          </a:prstGeom>
          <a:noFill/>
          <a:ln w="9525" cap="flat" cmpd="sng">
            <a:solidFill>
              <a:srgbClr val="92694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a:spLocks noGrp="1"/>
          </p:cNvSpPr>
          <p:nvPr>
            <p:ph type="ctrTitle" idx="4294967295"/>
          </p:nvPr>
        </p:nvSpPr>
        <p:spPr>
          <a:xfrm>
            <a:off x="431443" y="2386348"/>
            <a:ext cx="8409904" cy="1159800"/>
          </a:xfrm>
          <a:prstGeom prst="rect">
            <a:avLst/>
          </a:prstGeom>
        </p:spPr>
        <p:txBody>
          <a:bodyPr spcFirstLastPara="1" wrap="square" lIns="91425" tIns="91425" rIns="91425" bIns="91425" anchor="b" anchorCtr="0">
            <a:noAutofit/>
          </a:bodyPr>
          <a:lstStyle/>
          <a:p>
            <a:pPr lvl="0"/>
            <a:r>
              <a:rPr lang="en-US" sz="6000" dirty="0"/>
              <a:t>Reference</a:t>
            </a:r>
          </a:p>
        </p:txBody>
      </p:sp>
      <p:sp>
        <p:nvSpPr>
          <p:cNvPr id="94" name="Google Shape;94;p17"/>
          <p:cNvSpPr txBox="1">
            <a:spLocks noGrp="1"/>
          </p:cNvSpPr>
          <p:nvPr>
            <p:ph type="subTitle" idx="4294967295"/>
          </p:nvPr>
        </p:nvSpPr>
        <p:spPr>
          <a:xfrm>
            <a:off x="1544295" y="3316463"/>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Here’s a List of the API</a:t>
            </a:r>
          </a:p>
        </p:txBody>
      </p:sp>
      <p:sp>
        <p:nvSpPr>
          <p:cNvPr id="95" name="Google Shape;95;p17"/>
          <p:cNvSpPr/>
          <p:nvPr/>
        </p:nvSpPr>
        <p:spPr>
          <a:xfrm>
            <a:off x="3990032" y="763874"/>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4128816" y="1347403"/>
            <a:ext cx="886368" cy="893062"/>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17"/>
          <p:cNvSpPr/>
          <p:nvPr/>
        </p:nvSpPr>
        <p:spPr>
          <a:xfrm>
            <a:off x="3083581" y="2279249"/>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39607" y="1191362"/>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ounded Rectangle 1">
            <a:extLst>
              <a:ext uri="{FF2B5EF4-FFF2-40B4-BE49-F238E27FC236}">
                <a16:creationId xmlns:a16="http://schemas.microsoft.com/office/drawing/2014/main" id="{72115118-A33B-A381-6A33-92D04F59092F}"/>
              </a:ext>
            </a:extLst>
          </p:cNvPr>
          <p:cNvSpPr/>
          <p:nvPr/>
        </p:nvSpPr>
        <p:spPr>
          <a:xfrm>
            <a:off x="533395"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Practitioners </a:t>
            </a:r>
          </a:p>
        </p:txBody>
      </p:sp>
      <p:sp>
        <p:nvSpPr>
          <p:cNvPr id="3" name="Rounded Rectangle 2">
            <a:extLst>
              <a:ext uri="{FF2B5EF4-FFF2-40B4-BE49-F238E27FC236}">
                <a16:creationId xmlns:a16="http://schemas.microsoft.com/office/drawing/2014/main" id="{43D4A0C3-88EB-FD90-158D-F81031366613}"/>
              </a:ext>
            </a:extLst>
          </p:cNvPr>
          <p:cNvSpPr/>
          <p:nvPr/>
        </p:nvSpPr>
        <p:spPr>
          <a:xfrm>
            <a:off x="2230294"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Work Focused</a:t>
            </a:r>
          </a:p>
        </p:txBody>
      </p:sp>
      <p:sp>
        <p:nvSpPr>
          <p:cNvPr id="4" name="Rounded Rectangle 3">
            <a:extLst>
              <a:ext uri="{FF2B5EF4-FFF2-40B4-BE49-F238E27FC236}">
                <a16:creationId xmlns:a16="http://schemas.microsoft.com/office/drawing/2014/main" id="{57D69B94-4925-9906-92CC-B7602898ACE5}"/>
              </a:ext>
            </a:extLst>
          </p:cNvPr>
          <p:cNvSpPr/>
          <p:nvPr/>
        </p:nvSpPr>
        <p:spPr>
          <a:xfrm>
            <a:off x="39271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Theorical Knowledge</a:t>
            </a:r>
          </a:p>
        </p:txBody>
      </p:sp>
      <p:sp>
        <p:nvSpPr>
          <p:cNvPr id="5" name="Rounded Rectangle 4">
            <a:extLst>
              <a:ext uri="{FF2B5EF4-FFF2-40B4-BE49-F238E27FC236}">
                <a16:creationId xmlns:a16="http://schemas.microsoft.com/office/drawing/2014/main" id="{788DF123-C187-337D-4A51-E8B31008F0AF}"/>
              </a:ext>
            </a:extLst>
          </p:cNvPr>
          <p:cNvSpPr/>
          <p:nvPr/>
        </p:nvSpPr>
        <p:spPr>
          <a:xfrm>
            <a:off x="56240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Information</a:t>
            </a:r>
          </a:p>
        </p:txBody>
      </p:sp>
      <p:sp>
        <p:nvSpPr>
          <p:cNvPr id="6" name="Rounded Rectangle 5">
            <a:extLst>
              <a:ext uri="{FF2B5EF4-FFF2-40B4-BE49-F238E27FC236}">
                <a16:creationId xmlns:a16="http://schemas.microsoft.com/office/drawing/2014/main" id="{725D1A57-435B-2583-256C-15D00BF7004B}"/>
              </a:ext>
            </a:extLst>
          </p:cNvPr>
          <p:cNvSpPr/>
          <p:nvPr/>
        </p:nvSpPr>
        <p:spPr>
          <a:xfrm>
            <a:off x="73209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Links</a:t>
            </a:r>
          </a:p>
        </p:txBody>
      </p:sp>
      <p:sp>
        <p:nvSpPr>
          <p:cNvPr id="8" name="Google Shape;572;p46">
            <a:extLst>
              <a:ext uri="{FF2B5EF4-FFF2-40B4-BE49-F238E27FC236}">
                <a16:creationId xmlns:a16="http://schemas.microsoft.com/office/drawing/2014/main" id="{87D0796E-8C93-C255-8DE1-357E2284C1B3}"/>
              </a:ext>
            </a:extLst>
          </p:cNvPr>
          <p:cNvSpPr/>
          <p:nvPr/>
        </p:nvSpPr>
        <p:spPr>
          <a:xfrm>
            <a:off x="5040285" y="925610"/>
            <a:ext cx="497631" cy="439564"/>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9" name="Google Shape;578;p46">
            <a:extLst>
              <a:ext uri="{FF2B5EF4-FFF2-40B4-BE49-F238E27FC236}">
                <a16:creationId xmlns:a16="http://schemas.microsoft.com/office/drawing/2014/main" id="{B7D5389D-380C-DF7F-097F-AECA90958AD5}"/>
              </a:ext>
            </a:extLst>
          </p:cNvPr>
          <p:cNvSpPr/>
          <p:nvPr/>
        </p:nvSpPr>
        <p:spPr>
          <a:xfrm>
            <a:off x="5306869" y="1993647"/>
            <a:ext cx="446245" cy="425511"/>
          </a:xfrm>
          <a:custGeom>
            <a:avLst/>
            <a:gdLst/>
            <a:ahLst/>
            <a:cxnLst/>
            <a:rect l="l" t="t" r="r" b="b"/>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0" name="Google Shape;625;p46">
            <a:extLst>
              <a:ext uri="{FF2B5EF4-FFF2-40B4-BE49-F238E27FC236}">
                <a16:creationId xmlns:a16="http://schemas.microsoft.com/office/drawing/2014/main" id="{97C7837D-8D8C-C07F-FF0B-118DD7580F36}"/>
              </a:ext>
            </a:extLst>
          </p:cNvPr>
          <p:cNvSpPr/>
          <p:nvPr/>
        </p:nvSpPr>
        <p:spPr>
          <a:xfrm>
            <a:off x="3113908" y="954514"/>
            <a:ext cx="641050" cy="472015"/>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1" name="Google Shape;646;p46">
            <a:extLst>
              <a:ext uri="{FF2B5EF4-FFF2-40B4-BE49-F238E27FC236}">
                <a16:creationId xmlns:a16="http://schemas.microsoft.com/office/drawing/2014/main" id="{7A68D97E-0174-6810-3A3F-EDECB8F5DE96}"/>
              </a:ext>
            </a:extLst>
          </p:cNvPr>
          <p:cNvSpPr/>
          <p:nvPr/>
        </p:nvSpPr>
        <p:spPr>
          <a:xfrm>
            <a:off x="2442051" y="1396852"/>
            <a:ext cx="494054" cy="448312"/>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2" name="Google Shape;647;p46">
            <a:extLst>
              <a:ext uri="{FF2B5EF4-FFF2-40B4-BE49-F238E27FC236}">
                <a16:creationId xmlns:a16="http://schemas.microsoft.com/office/drawing/2014/main" id="{7896BC1B-F955-A620-8DBF-DB9177AABA3F}"/>
              </a:ext>
            </a:extLst>
          </p:cNvPr>
          <p:cNvSpPr/>
          <p:nvPr/>
        </p:nvSpPr>
        <p:spPr>
          <a:xfrm>
            <a:off x="3121078" y="1857121"/>
            <a:ext cx="311964" cy="298624"/>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rgbClr val="926940"/>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3740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p:nvPr/>
        </p:nvSpPr>
        <p:spPr>
          <a:xfrm>
            <a:off x="3192300" y="1235038"/>
            <a:ext cx="2759400" cy="1117800"/>
          </a:xfrm>
          <a:prstGeom prst="ellipse">
            <a:avLst/>
          </a:prstGeom>
          <a:noFill/>
          <a:ln w="9525" cap="flat" cmpd="sng">
            <a:solidFill>
              <a:srgbClr val="92694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a:spLocks noGrp="1"/>
          </p:cNvSpPr>
          <p:nvPr>
            <p:ph type="ctrTitle" idx="4294967295"/>
          </p:nvPr>
        </p:nvSpPr>
        <p:spPr>
          <a:xfrm>
            <a:off x="431443" y="2386348"/>
            <a:ext cx="8409904" cy="1159800"/>
          </a:xfrm>
          <a:prstGeom prst="rect">
            <a:avLst/>
          </a:prstGeom>
        </p:spPr>
        <p:txBody>
          <a:bodyPr spcFirstLastPara="1" wrap="square" lIns="91425" tIns="91425" rIns="91425" bIns="91425" anchor="b" anchorCtr="0">
            <a:noAutofit/>
          </a:bodyPr>
          <a:lstStyle/>
          <a:p>
            <a:pPr lvl="0"/>
            <a:r>
              <a:rPr lang="en-US" sz="6000" dirty="0"/>
              <a:t>Explanations</a:t>
            </a:r>
          </a:p>
        </p:txBody>
      </p:sp>
      <p:sp>
        <p:nvSpPr>
          <p:cNvPr id="94" name="Google Shape;94;p17"/>
          <p:cNvSpPr txBox="1">
            <a:spLocks noGrp="1"/>
          </p:cNvSpPr>
          <p:nvPr>
            <p:ph type="subTitle" idx="4294967295"/>
          </p:nvPr>
        </p:nvSpPr>
        <p:spPr>
          <a:xfrm>
            <a:off x="1544295" y="3316463"/>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History, Philosophy, and Architecture</a:t>
            </a:r>
          </a:p>
        </p:txBody>
      </p:sp>
      <p:sp>
        <p:nvSpPr>
          <p:cNvPr id="95" name="Google Shape;95;p17"/>
          <p:cNvSpPr/>
          <p:nvPr/>
        </p:nvSpPr>
        <p:spPr>
          <a:xfrm>
            <a:off x="3990032" y="763874"/>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4128816" y="1347403"/>
            <a:ext cx="886368" cy="893062"/>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17"/>
          <p:cNvSpPr/>
          <p:nvPr/>
        </p:nvSpPr>
        <p:spPr>
          <a:xfrm>
            <a:off x="3083581" y="2279249"/>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39607" y="1191362"/>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ounded Rectangle 1">
            <a:extLst>
              <a:ext uri="{FF2B5EF4-FFF2-40B4-BE49-F238E27FC236}">
                <a16:creationId xmlns:a16="http://schemas.microsoft.com/office/drawing/2014/main" id="{72115118-A33B-A381-6A33-92D04F59092F}"/>
              </a:ext>
            </a:extLst>
          </p:cNvPr>
          <p:cNvSpPr/>
          <p:nvPr/>
        </p:nvSpPr>
        <p:spPr>
          <a:xfrm>
            <a:off x="533395"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Learning </a:t>
            </a:r>
          </a:p>
        </p:txBody>
      </p:sp>
      <p:sp>
        <p:nvSpPr>
          <p:cNvPr id="3" name="Rounded Rectangle 2">
            <a:extLst>
              <a:ext uri="{FF2B5EF4-FFF2-40B4-BE49-F238E27FC236}">
                <a16:creationId xmlns:a16="http://schemas.microsoft.com/office/drawing/2014/main" id="{43D4A0C3-88EB-FD90-158D-F81031366613}"/>
              </a:ext>
            </a:extLst>
          </p:cNvPr>
          <p:cNvSpPr/>
          <p:nvPr/>
        </p:nvSpPr>
        <p:spPr>
          <a:xfrm>
            <a:off x="2230294"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Theorical Knowledge</a:t>
            </a:r>
          </a:p>
        </p:txBody>
      </p:sp>
      <p:sp>
        <p:nvSpPr>
          <p:cNvPr id="4" name="Rounded Rectangle 3">
            <a:extLst>
              <a:ext uri="{FF2B5EF4-FFF2-40B4-BE49-F238E27FC236}">
                <a16:creationId xmlns:a16="http://schemas.microsoft.com/office/drawing/2014/main" id="{57D69B94-4925-9906-92CC-B7602898ACE5}"/>
              </a:ext>
            </a:extLst>
          </p:cNvPr>
          <p:cNvSpPr/>
          <p:nvPr/>
        </p:nvSpPr>
        <p:spPr>
          <a:xfrm>
            <a:off x="39271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Understanding</a:t>
            </a:r>
          </a:p>
        </p:txBody>
      </p:sp>
      <p:sp>
        <p:nvSpPr>
          <p:cNvPr id="5" name="Rounded Rectangle 4">
            <a:extLst>
              <a:ext uri="{FF2B5EF4-FFF2-40B4-BE49-F238E27FC236}">
                <a16:creationId xmlns:a16="http://schemas.microsoft.com/office/drawing/2014/main" id="{788DF123-C187-337D-4A51-E8B31008F0AF}"/>
              </a:ext>
            </a:extLst>
          </p:cNvPr>
          <p:cNvSpPr/>
          <p:nvPr/>
        </p:nvSpPr>
        <p:spPr>
          <a:xfrm>
            <a:off x="56240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Diagrams</a:t>
            </a:r>
          </a:p>
        </p:txBody>
      </p:sp>
      <p:sp>
        <p:nvSpPr>
          <p:cNvPr id="6" name="Rounded Rectangle 5">
            <a:extLst>
              <a:ext uri="{FF2B5EF4-FFF2-40B4-BE49-F238E27FC236}">
                <a16:creationId xmlns:a16="http://schemas.microsoft.com/office/drawing/2014/main" id="{725D1A57-435B-2583-256C-15D00BF7004B}"/>
              </a:ext>
            </a:extLst>
          </p:cNvPr>
          <p:cNvSpPr/>
          <p:nvPr/>
        </p:nvSpPr>
        <p:spPr>
          <a:xfrm>
            <a:off x="73209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Why?</a:t>
            </a:r>
          </a:p>
        </p:txBody>
      </p:sp>
      <p:sp>
        <p:nvSpPr>
          <p:cNvPr id="8" name="Google Shape;572;p46">
            <a:extLst>
              <a:ext uri="{FF2B5EF4-FFF2-40B4-BE49-F238E27FC236}">
                <a16:creationId xmlns:a16="http://schemas.microsoft.com/office/drawing/2014/main" id="{87D0796E-8C93-C255-8DE1-357E2284C1B3}"/>
              </a:ext>
            </a:extLst>
          </p:cNvPr>
          <p:cNvSpPr/>
          <p:nvPr/>
        </p:nvSpPr>
        <p:spPr>
          <a:xfrm>
            <a:off x="5040285" y="925610"/>
            <a:ext cx="497631" cy="439564"/>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9" name="Google Shape;578;p46">
            <a:extLst>
              <a:ext uri="{FF2B5EF4-FFF2-40B4-BE49-F238E27FC236}">
                <a16:creationId xmlns:a16="http://schemas.microsoft.com/office/drawing/2014/main" id="{B7D5389D-380C-DF7F-097F-AECA90958AD5}"/>
              </a:ext>
            </a:extLst>
          </p:cNvPr>
          <p:cNvSpPr/>
          <p:nvPr/>
        </p:nvSpPr>
        <p:spPr>
          <a:xfrm>
            <a:off x="5306869" y="1993647"/>
            <a:ext cx="446245" cy="425511"/>
          </a:xfrm>
          <a:custGeom>
            <a:avLst/>
            <a:gdLst/>
            <a:ahLst/>
            <a:cxnLst/>
            <a:rect l="l" t="t" r="r" b="b"/>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0" name="Google Shape;625;p46">
            <a:extLst>
              <a:ext uri="{FF2B5EF4-FFF2-40B4-BE49-F238E27FC236}">
                <a16:creationId xmlns:a16="http://schemas.microsoft.com/office/drawing/2014/main" id="{97C7837D-8D8C-C07F-FF0B-118DD7580F36}"/>
              </a:ext>
            </a:extLst>
          </p:cNvPr>
          <p:cNvSpPr/>
          <p:nvPr/>
        </p:nvSpPr>
        <p:spPr>
          <a:xfrm>
            <a:off x="3113908" y="954514"/>
            <a:ext cx="641050" cy="472015"/>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1" name="Google Shape;646;p46">
            <a:extLst>
              <a:ext uri="{FF2B5EF4-FFF2-40B4-BE49-F238E27FC236}">
                <a16:creationId xmlns:a16="http://schemas.microsoft.com/office/drawing/2014/main" id="{7A68D97E-0174-6810-3A3F-EDECB8F5DE96}"/>
              </a:ext>
            </a:extLst>
          </p:cNvPr>
          <p:cNvSpPr/>
          <p:nvPr/>
        </p:nvSpPr>
        <p:spPr>
          <a:xfrm>
            <a:off x="2442051" y="1396852"/>
            <a:ext cx="494054" cy="448312"/>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2" name="Google Shape;647;p46">
            <a:extLst>
              <a:ext uri="{FF2B5EF4-FFF2-40B4-BE49-F238E27FC236}">
                <a16:creationId xmlns:a16="http://schemas.microsoft.com/office/drawing/2014/main" id="{7896BC1B-F955-A620-8DBF-DB9177AABA3F}"/>
              </a:ext>
            </a:extLst>
          </p:cNvPr>
          <p:cNvSpPr/>
          <p:nvPr/>
        </p:nvSpPr>
        <p:spPr>
          <a:xfrm>
            <a:off x="3121078" y="1857121"/>
            <a:ext cx="311964" cy="298624"/>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rgbClr val="926940"/>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1676947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69037" y="974590"/>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Tutorials</a:t>
            </a:r>
          </a:p>
        </p:txBody>
      </p:sp>
      <p:cxnSp>
        <p:nvCxnSpPr>
          <p:cNvPr id="5" name="Straight Connector 4"/>
          <p:cNvCxnSpPr/>
          <p:nvPr/>
        </p:nvCxnSpPr>
        <p:spPr>
          <a:xfrm>
            <a:off x="4472332" y="603431"/>
            <a:ext cx="0" cy="4294436"/>
          </a:xfrm>
          <a:prstGeom prst="line">
            <a:avLst/>
          </a:prstGeom>
          <a:ln>
            <a:solidFill>
              <a:schemeClr val="tx1">
                <a:lumMod val="75000"/>
                <a:lumOff val="2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a:cxnSpLocks/>
          </p:cNvCxnSpPr>
          <p:nvPr/>
        </p:nvCxnSpPr>
        <p:spPr>
          <a:xfrm>
            <a:off x="359959" y="2571750"/>
            <a:ext cx="8424082" cy="0"/>
          </a:xfrm>
          <a:prstGeom prst="line">
            <a:avLst/>
          </a:prstGeom>
          <a:ln>
            <a:solidFill>
              <a:schemeClr val="tx1">
                <a:lumMod val="75000"/>
                <a:lumOff val="25000"/>
              </a:schemeClr>
            </a:solidFill>
          </a:ln>
        </p:spPr>
        <p:style>
          <a:lnRef idx="3">
            <a:schemeClr val="accent1"/>
          </a:lnRef>
          <a:fillRef idx="0">
            <a:schemeClr val="accent1"/>
          </a:fillRef>
          <a:effectRef idx="2">
            <a:schemeClr val="accent1"/>
          </a:effectRef>
          <a:fontRef idx="minor">
            <a:schemeClr val="tx1"/>
          </a:fontRef>
        </p:style>
      </p:cxnSp>
      <p:sp>
        <p:nvSpPr>
          <p:cNvPr id="6" name="Google Shape;66;p13">
            <a:extLst>
              <a:ext uri="{FF2B5EF4-FFF2-40B4-BE49-F238E27FC236}">
                <a16:creationId xmlns:a16="http://schemas.microsoft.com/office/drawing/2014/main" id="{243988A3-F93E-BAF5-E5A0-9E134E3F8987}"/>
              </a:ext>
            </a:extLst>
          </p:cNvPr>
          <p:cNvSpPr txBox="1">
            <a:spLocks/>
          </p:cNvSpPr>
          <p:nvPr/>
        </p:nvSpPr>
        <p:spPr>
          <a:xfrm>
            <a:off x="569594" y="1375575"/>
            <a:ext cx="3693103"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Hold my hand, </a:t>
            </a:r>
          </a:p>
          <a:p>
            <a:pPr marL="0" indent="0" algn="ctr">
              <a:buFont typeface="Libre Baskerville"/>
              <a:buNone/>
            </a:pPr>
            <a:r>
              <a:rPr lang="en-US" sz="2000" i="1" dirty="0">
                <a:solidFill>
                  <a:schemeClr val="bg2"/>
                </a:solidFill>
              </a:rPr>
              <a:t>let’s get to ’hello world’</a:t>
            </a:r>
          </a:p>
        </p:txBody>
      </p:sp>
      <p:sp>
        <p:nvSpPr>
          <p:cNvPr id="10" name="Rectangle 9">
            <a:extLst>
              <a:ext uri="{FF2B5EF4-FFF2-40B4-BE49-F238E27FC236}">
                <a16:creationId xmlns:a16="http://schemas.microsoft.com/office/drawing/2014/main" id="{5EA86C90-E3D0-AC16-DCDA-A7F7FA34E65B}"/>
              </a:ext>
            </a:extLst>
          </p:cNvPr>
          <p:cNvSpPr/>
          <p:nvPr/>
        </p:nvSpPr>
        <p:spPr>
          <a:xfrm>
            <a:off x="5481078" y="954420"/>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How </a:t>
            </a:r>
            <a:r>
              <a:rPr lang="en-US" sz="2900" b="1" dirty="0" err="1">
                <a:latin typeface="News Gothic MT"/>
                <a:cs typeface="News Gothic MT"/>
              </a:rPr>
              <a:t>Tos</a:t>
            </a:r>
            <a:endParaRPr lang="en-US" sz="2900" b="1" dirty="0">
              <a:latin typeface="News Gothic MT"/>
              <a:cs typeface="News Gothic MT"/>
            </a:endParaRPr>
          </a:p>
        </p:txBody>
      </p:sp>
      <p:sp>
        <p:nvSpPr>
          <p:cNvPr id="11" name="Google Shape;66;p13">
            <a:extLst>
              <a:ext uri="{FF2B5EF4-FFF2-40B4-BE49-F238E27FC236}">
                <a16:creationId xmlns:a16="http://schemas.microsoft.com/office/drawing/2014/main" id="{DBEB7C70-3DF9-6AB0-22D5-5D8AC894DEF5}"/>
              </a:ext>
            </a:extLst>
          </p:cNvPr>
          <p:cNvSpPr txBox="1">
            <a:spLocks/>
          </p:cNvSpPr>
          <p:nvPr/>
        </p:nvSpPr>
        <p:spPr>
          <a:xfrm>
            <a:off x="4700260" y="1371832"/>
            <a:ext cx="3958709"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To make a salad </a:t>
            </a:r>
          </a:p>
          <a:p>
            <a:pPr marL="0" indent="0" algn="ctr">
              <a:buFont typeface="Libre Baskerville"/>
              <a:buNone/>
            </a:pPr>
            <a:r>
              <a:rPr lang="en-US" sz="1600" i="1" dirty="0">
                <a:solidFill>
                  <a:schemeClr val="bg2"/>
                </a:solidFill>
              </a:rPr>
              <a:t>Combine: lettuce, tomatoes, cucumber and dressing</a:t>
            </a:r>
          </a:p>
        </p:txBody>
      </p:sp>
      <p:sp>
        <p:nvSpPr>
          <p:cNvPr id="12" name="Rectangle 11">
            <a:extLst>
              <a:ext uri="{FF2B5EF4-FFF2-40B4-BE49-F238E27FC236}">
                <a16:creationId xmlns:a16="http://schemas.microsoft.com/office/drawing/2014/main" id="{AD725F7B-A2AB-F6AC-4B3C-8A5BACE0378D}"/>
              </a:ext>
            </a:extLst>
          </p:cNvPr>
          <p:cNvSpPr/>
          <p:nvPr/>
        </p:nvSpPr>
        <p:spPr>
          <a:xfrm>
            <a:off x="5381411" y="3078444"/>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Reference</a:t>
            </a:r>
          </a:p>
        </p:txBody>
      </p:sp>
      <p:sp>
        <p:nvSpPr>
          <p:cNvPr id="13" name="Google Shape;66;p13">
            <a:extLst>
              <a:ext uri="{FF2B5EF4-FFF2-40B4-BE49-F238E27FC236}">
                <a16:creationId xmlns:a16="http://schemas.microsoft.com/office/drawing/2014/main" id="{9AD4E882-9F70-7705-B81D-E306064B2619}"/>
              </a:ext>
            </a:extLst>
          </p:cNvPr>
          <p:cNvSpPr txBox="1">
            <a:spLocks/>
          </p:cNvSpPr>
          <p:nvPr/>
        </p:nvSpPr>
        <p:spPr>
          <a:xfrm>
            <a:off x="4600593" y="3495856"/>
            <a:ext cx="3958709"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Here’s a List of the API</a:t>
            </a:r>
            <a:endParaRPr lang="en-US" sz="1600" i="1" dirty="0">
              <a:solidFill>
                <a:schemeClr val="bg2"/>
              </a:solidFill>
            </a:endParaRPr>
          </a:p>
        </p:txBody>
      </p:sp>
      <p:sp>
        <p:nvSpPr>
          <p:cNvPr id="14" name="Rectangle 13">
            <a:extLst>
              <a:ext uri="{FF2B5EF4-FFF2-40B4-BE49-F238E27FC236}">
                <a16:creationId xmlns:a16="http://schemas.microsoft.com/office/drawing/2014/main" id="{63D2F8B7-7718-3389-4DE8-C671E204591B}"/>
              </a:ext>
            </a:extLst>
          </p:cNvPr>
          <p:cNvSpPr/>
          <p:nvPr/>
        </p:nvSpPr>
        <p:spPr>
          <a:xfrm>
            <a:off x="858679" y="3093755"/>
            <a:ext cx="3342096" cy="699388"/>
          </a:xfrm>
          <a:prstGeom prst="rect">
            <a:avLst/>
          </a:prstGeom>
        </p:spPr>
        <p:txBody>
          <a:bodyPr wrap="square" lIns="250664" tIns="125332" rIns="250664" bIns="125332">
            <a:spAutoFit/>
          </a:bodyPr>
          <a:lstStyle/>
          <a:p>
            <a:pPr algn="ctr"/>
            <a:r>
              <a:rPr lang="en-US" sz="2900" b="1" dirty="0">
                <a:latin typeface="News Gothic MT"/>
                <a:cs typeface="News Gothic MT"/>
              </a:rPr>
              <a:t>Explanations</a:t>
            </a:r>
          </a:p>
        </p:txBody>
      </p:sp>
      <p:sp>
        <p:nvSpPr>
          <p:cNvPr id="15" name="Google Shape;66;p13">
            <a:extLst>
              <a:ext uri="{FF2B5EF4-FFF2-40B4-BE49-F238E27FC236}">
                <a16:creationId xmlns:a16="http://schemas.microsoft.com/office/drawing/2014/main" id="{A7520E86-8C12-79D3-4AE7-59BE567D2173}"/>
              </a:ext>
            </a:extLst>
          </p:cNvPr>
          <p:cNvSpPr txBox="1">
            <a:spLocks/>
          </p:cNvSpPr>
          <p:nvPr/>
        </p:nvSpPr>
        <p:spPr>
          <a:xfrm>
            <a:off x="584698" y="3598871"/>
            <a:ext cx="3693103"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History, Philosophy, and Architecture</a:t>
            </a:r>
          </a:p>
        </p:txBody>
      </p:sp>
      <p:sp>
        <p:nvSpPr>
          <p:cNvPr id="2" name="TextBox 1">
            <a:extLst>
              <a:ext uri="{FF2B5EF4-FFF2-40B4-BE49-F238E27FC236}">
                <a16:creationId xmlns:a16="http://schemas.microsoft.com/office/drawing/2014/main" id="{3BE5F6CA-29E6-4C86-9458-F8FF9A924FCF}"/>
              </a:ext>
            </a:extLst>
          </p:cNvPr>
          <p:cNvSpPr txBox="1"/>
          <p:nvPr/>
        </p:nvSpPr>
        <p:spPr>
          <a:xfrm rot="16200000">
            <a:off x="3978392" y="1550597"/>
            <a:ext cx="1024463" cy="276999"/>
          </a:xfrm>
          <a:prstGeom prst="rect">
            <a:avLst/>
          </a:prstGeom>
          <a:solidFill>
            <a:srgbClr val="D6BF9D">
              <a:alpha val="89020"/>
            </a:srgbClr>
          </a:solidFill>
        </p:spPr>
        <p:txBody>
          <a:bodyPr wrap="square">
            <a:spAutoFit/>
          </a:bodyPr>
          <a:lstStyle/>
          <a:p>
            <a:pPr lvl="0" algn="ctr">
              <a:buClr>
                <a:schemeClr val="accent6"/>
              </a:buClr>
            </a:pPr>
            <a:r>
              <a:rPr lang="en-US" sz="1200" b="1" dirty="0">
                <a:solidFill>
                  <a:srgbClr val="0000FF"/>
                </a:solidFill>
                <a:latin typeface="Aparajita" panose="02020603050405020304" pitchFamily="18" charset="0"/>
                <a:cs typeface="Aparajita" panose="02020603050405020304" pitchFamily="18" charset="0"/>
                <a:sym typeface="Cinzel"/>
              </a:rPr>
              <a:t>Practical Steps</a:t>
            </a:r>
          </a:p>
        </p:txBody>
      </p:sp>
      <p:sp>
        <p:nvSpPr>
          <p:cNvPr id="3" name="TextBox 2">
            <a:extLst>
              <a:ext uri="{FF2B5EF4-FFF2-40B4-BE49-F238E27FC236}">
                <a16:creationId xmlns:a16="http://schemas.microsoft.com/office/drawing/2014/main" id="{9C0E6A95-31C6-8CED-7D2A-7358591CC02E}"/>
              </a:ext>
            </a:extLst>
          </p:cNvPr>
          <p:cNvSpPr txBox="1"/>
          <p:nvPr/>
        </p:nvSpPr>
        <p:spPr>
          <a:xfrm rot="16200000">
            <a:off x="3748865" y="3590634"/>
            <a:ext cx="1446934" cy="276999"/>
          </a:xfrm>
          <a:prstGeom prst="rect">
            <a:avLst/>
          </a:prstGeom>
          <a:solidFill>
            <a:srgbClr val="D6BF9D">
              <a:alpha val="89020"/>
            </a:srgbClr>
          </a:solidFill>
        </p:spPr>
        <p:txBody>
          <a:bodyPr wrap="square">
            <a:spAutoFit/>
          </a:bodyPr>
          <a:lstStyle/>
          <a:p>
            <a:pPr lvl="0" algn="ctr">
              <a:buClr>
                <a:schemeClr val="accent6"/>
              </a:buClr>
            </a:pPr>
            <a:r>
              <a:rPr lang="en-US" sz="1200" b="1" dirty="0">
                <a:solidFill>
                  <a:srgbClr val="0000FF"/>
                </a:solidFill>
                <a:latin typeface="Aparajita" panose="02020603050405020304" pitchFamily="18" charset="0"/>
                <a:cs typeface="Aparajita" panose="02020603050405020304" pitchFamily="18" charset="0"/>
                <a:sym typeface="Cinzel"/>
              </a:rPr>
              <a:t>Theorical Knowledge</a:t>
            </a:r>
          </a:p>
        </p:txBody>
      </p:sp>
      <p:sp>
        <p:nvSpPr>
          <p:cNvPr id="9" name="TextBox 8">
            <a:extLst>
              <a:ext uri="{FF2B5EF4-FFF2-40B4-BE49-F238E27FC236}">
                <a16:creationId xmlns:a16="http://schemas.microsoft.com/office/drawing/2014/main" id="{26F25547-9010-24BD-AACB-03DFA5AA1199}"/>
              </a:ext>
            </a:extLst>
          </p:cNvPr>
          <p:cNvSpPr txBox="1"/>
          <p:nvPr/>
        </p:nvSpPr>
        <p:spPr>
          <a:xfrm>
            <a:off x="5916334" y="2475585"/>
            <a:ext cx="1446934" cy="276999"/>
          </a:xfrm>
          <a:prstGeom prst="rect">
            <a:avLst/>
          </a:prstGeom>
          <a:solidFill>
            <a:srgbClr val="D6BF9D">
              <a:alpha val="89020"/>
            </a:srgbClr>
          </a:solidFill>
        </p:spPr>
        <p:txBody>
          <a:bodyPr wrap="square">
            <a:spAutoFit/>
          </a:bodyPr>
          <a:lstStyle/>
          <a:p>
            <a:pPr lvl="0" algn="ctr">
              <a:buClr>
                <a:schemeClr val="accent6"/>
              </a:buClr>
            </a:pPr>
            <a:r>
              <a:rPr lang="en-US" sz="1200" b="1" dirty="0">
                <a:solidFill>
                  <a:srgbClr val="0000FF"/>
                </a:solidFill>
                <a:latin typeface="Aparajita" panose="02020603050405020304" pitchFamily="18" charset="0"/>
                <a:cs typeface="Aparajita" panose="02020603050405020304" pitchFamily="18" charset="0"/>
                <a:sym typeface="Cinzel"/>
              </a:rPr>
              <a:t>Working</a:t>
            </a:r>
          </a:p>
        </p:txBody>
      </p:sp>
      <p:sp>
        <p:nvSpPr>
          <p:cNvPr id="16" name="TextBox 15">
            <a:extLst>
              <a:ext uri="{FF2B5EF4-FFF2-40B4-BE49-F238E27FC236}">
                <a16:creationId xmlns:a16="http://schemas.microsoft.com/office/drawing/2014/main" id="{8AF5FCA4-383E-FE23-A464-2D7DD85B6009}"/>
              </a:ext>
            </a:extLst>
          </p:cNvPr>
          <p:cNvSpPr txBox="1"/>
          <p:nvPr/>
        </p:nvSpPr>
        <p:spPr>
          <a:xfrm>
            <a:off x="1437465" y="2475585"/>
            <a:ext cx="1446934" cy="276999"/>
          </a:xfrm>
          <a:prstGeom prst="rect">
            <a:avLst/>
          </a:prstGeom>
          <a:solidFill>
            <a:srgbClr val="D6BF9D">
              <a:alpha val="89020"/>
            </a:srgbClr>
          </a:solidFill>
        </p:spPr>
        <p:txBody>
          <a:bodyPr wrap="square">
            <a:spAutoFit/>
          </a:bodyPr>
          <a:lstStyle/>
          <a:p>
            <a:pPr lvl="0" algn="ctr">
              <a:buClr>
                <a:schemeClr val="accent6"/>
              </a:buClr>
            </a:pPr>
            <a:r>
              <a:rPr lang="en-US" sz="1200" b="1" dirty="0">
                <a:solidFill>
                  <a:srgbClr val="0000FF"/>
                </a:solidFill>
                <a:latin typeface="Aparajita" panose="02020603050405020304" pitchFamily="18" charset="0"/>
                <a:cs typeface="Aparajita" panose="02020603050405020304" pitchFamily="18" charset="0"/>
                <a:sym typeface="Cinzel"/>
              </a:rPr>
              <a:t>Learning</a:t>
            </a:r>
          </a:p>
        </p:txBody>
      </p:sp>
    </p:spTree>
    <p:extLst>
      <p:ext uri="{BB962C8B-B14F-4D97-AF65-F5344CB8AC3E}">
        <p14:creationId xmlns:p14="http://schemas.microsoft.com/office/powerpoint/2010/main" val="408604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1513950" y="1583349"/>
            <a:ext cx="6116100" cy="145618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b="0" dirty="0"/>
              <a:t>Stay in your Quadrant</a:t>
            </a:r>
            <a:endParaRPr dirty="0"/>
          </a:p>
        </p:txBody>
      </p:sp>
      <p:sp>
        <p:nvSpPr>
          <p:cNvPr id="74" name="Google Shape;74;p14"/>
          <p:cNvSpPr txBox="1">
            <a:spLocks noGrp="1"/>
          </p:cNvSpPr>
          <p:nvPr>
            <p:ph type="subTitle" idx="1"/>
          </p:nvPr>
        </p:nvSpPr>
        <p:spPr>
          <a:xfrm>
            <a:off x="2919300" y="3039532"/>
            <a:ext cx="3305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Easier to Read </a:t>
            </a:r>
          </a:p>
          <a:p>
            <a:pPr marL="0" lvl="0" indent="0" algn="ctr" rtl="0">
              <a:spcBef>
                <a:spcPts val="0"/>
              </a:spcBef>
              <a:spcAft>
                <a:spcPts val="0"/>
              </a:spcAft>
              <a:buNone/>
            </a:pPr>
            <a:r>
              <a:rPr lang="en-US" dirty="0"/>
              <a:t>Easier to Write</a:t>
            </a:r>
            <a:endParaRPr dirty="0"/>
          </a:p>
        </p:txBody>
      </p:sp>
    </p:spTree>
    <p:extLst>
      <p:ext uri="{BB962C8B-B14F-4D97-AF65-F5344CB8AC3E}">
        <p14:creationId xmlns:p14="http://schemas.microsoft.com/office/powerpoint/2010/main" val="2937597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24</a:t>
            </a:fld>
            <a:endParaRPr/>
          </a:p>
        </p:txBody>
      </p:sp>
      <p:pic>
        <p:nvPicPr>
          <p:cNvPr id="1026" name="Picture 2">
            <a:extLst>
              <a:ext uri="{FF2B5EF4-FFF2-40B4-BE49-F238E27FC236}">
                <a16:creationId xmlns:a16="http://schemas.microsoft.com/office/drawing/2014/main" id="{E6FC0145-97C4-A09A-12F7-EA2F23AF6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825" y="1683097"/>
            <a:ext cx="1271908" cy="1271908"/>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93;p17">
            <a:extLst>
              <a:ext uri="{FF2B5EF4-FFF2-40B4-BE49-F238E27FC236}">
                <a16:creationId xmlns:a16="http://schemas.microsoft.com/office/drawing/2014/main" id="{2AE6B93E-B7DD-D0A0-90AC-49A36C810BCA}"/>
              </a:ext>
            </a:extLst>
          </p:cNvPr>
          <p:cNvSpPr txBox="1">
            <a:spLocks/>
          </p:cNvSpPr>
          <p:nvPr/>
        </p:nvSpPr>
        <p:spPr>
          <a:xfrm>
            <a:off x="2726028" y="1795205"/>
            <a:ext cx="5082147"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err="1"/>
              <a:t>MdSnippets</a:t>
            </a:r>
            <a:endParaRPr lang="en-US" sz="6000" dirty="0"/>
          </a:p>
        </p:txBody>
      </p:sp>
      <p:sp>
        <p:nvSpPr>
          <p:cNvPr id="7" name="TextBox 6">
            <a:extLst>
              <a:ext uri="{FF2B5EF4-FFF2-40B4-BE49-F238E27FC236}">
                <a16:creationId xmlns:a16="http://schemas.microsoft.com/office/drawing/2014/main" id="{F427B622-61CA-D5AC-B3EF-B2FC1FC66050}"/>
              </a:ext>
            </a:extLst>
          </p:cNvPr>
          <p:cNvSpPr txBox="1"/>
          <p:nvPr/>
        </p:nvSpPr>
        <p:spPr>
          <a:xfrm>
            <a:off x="2726028" y="3698564"/>
            <a:ext cx="3366316" cy="307777"/>
          </a:xfrm>
          <a:prstGeom prst="rect">
            <a:avLst/>
          </a:prstGeom>
          <a:noFill/>
        </p:spPr>
        <p:txBody>
          <a:bodyPr wrap="square">
            <a:spAutoFit/>
          </a:bodyPr>
          <a:lstStyle/>
          <a:p>
            <a:r>
              <a:rPr lang="en-US" b="1" dirty="0">
                <a:solidFill>
                  <a:srgbClr val="008000"/>
                </a:solidFill>
                <a:latin typeface="Fira Code" panose="020B0509050000020004" pitchFamily="49" charset="0"/>
              </a:rPr>
              <a:t> // begin-snippet: name </a:t>
            </a:r>
            <a:endParaRPr lang="en-US" b="1" dirty="0"/>
          </a:p>
        </p:txBody>
      </p:sp>
      <p:sp>
        <p:nvSpPr>
          <p:cNvPr id="8" name="TextBox 7">
            <a:extLst>
              <a:ext uri="{FF2B5EF4-FFF2-40B4-BE49-F238E27FC236}">
                <a16:creationId xmlns:a16="http://schemas.microsoft.com/office/drawing/2014/main" id="{4DF01A84-251C-9E32-D1D2-1EF71487D0C0}"/>
              </a:ext>
            </a:extLst>
          </p:cNvPr>
          <p:cNvSpPr txBox="1"/>
          <p:nvPr/>
        </p:nvSpPr>
        <p:spPr>
          <a:xfrm>
            <a:off x="2726028" y="3416306"/>
            <a:ext cx="3366316" cy="307777"/>
          </a:xfrm>
          <a:prstGeom prst="rect">
            <a:avLst/>
          </a:prstGeom>
          <a:noFill/>
        </p:spPr>
        <p:txBody>
          <a:bodyPr wrap="square">
            <a:spAutoFit/>
          </a:bodyPr>
          <a:lstStyle/>
          <a:p>
            <a:r>
              <a:rPr lang="en-US" b="1" dirty="0">
                <a:solidFill>
                  <a:srgbClr val="008000"/>
                </a:solidFill>
                <a:latin typeface="Fira Code" panose="020B0509050000020004" pitchFamily="49" charset="0"/>
              </a:rPr>
              <a:t> snippet: name </a:t>
            </a:r>
            <a:endParaRPr lang="en-US" b="1" dirty="0"/>
          </a:p>
        </p:txBody>
      </p:sp>
      <p:sp>
        <p:nvSpPr>
          <p:cNvPr id="10" name="TextBox 9">
            <a:extLst>
              <a:ext uri="{FF2B5EF4-FFF2-40B4-BE49-F238E27FC236}">
                <a16:creationId xmlns:a16="http://schemas.microsoft.com/office/drawing/2014/main" id="{0567A883-61A6-2A97-2C1E-A46895961003}"/>
              </a:ext>
            </a:extLst>
          </p:cNvPr>
          <p:cNvSpPr txBox="1"/>
          <p:nvPr/>
        </p:nvSpPr>
        <p:spPr>
          <a:xfrm>
            <a:off x="2726028" y="3980941"/>
            <a:ext cx="3366316" cy="307777"/>
          </a:xfrm>
          <a:prstGeom prst="rect">
            <a:avLst/>
          </a:prstGeom>
          <a:noFill/>
        </p:spPr>
        <p:txBody>
          <a:bodyPr wrap="square">
            <a:spAutoFit/>
          </a:bodyPr>
          <a:lstStyle/>
          <a:p>
            <a:r>
              <a:rPr lang="en-US" b="1" dirty="0">
                <a:solidFill>
                  <a:srgbClr val="008000"/>
                </a:solidFill>
                <a:latin typeface="Fira Code" panose="020B0509050000020004" pitchFamily="49" charset="0"/>
              </a:rPr>
              <a:t> // end-snippet</a:t>
            </a:r>
            <a:endParaRPr lang="en-US" b="1" dirty="0"/>
          </a:p>
        </p:txBody>
      </p:sp>
    </p:spTree>
    <p:extLst>
      <p:ext uri="{BB962C8B-B14F-4D97-AF65-F5344CB8AC3E}">
        <p14:creationId xmlns:p14="http://schemas.microsoft.com/office/powerpoint/2010/main" val="139064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Rectangle 1">
            <a:extLst>
              <a:ext uri="{FF2B5EF4-FFF2-40B4-BE49-F238E27FC236}">
                <a16:creationId xmlns:a16="http://schemas.microsoft.com/office/drawing/2014/main" id="{63B1B994-55E2-3406-D37D-C0A380876AE4}"/>
              </a:ext>
            </a:extLst>
          </p:cNvPr>
          <p:cNvSpPr/>
          <p:nvPr/>
        </p:nvSpPr>
        <p:spPr>
          <a:xfrm>
            <a:off x="1242434" y="1110612"/>
            <a:ext cx="6659131" cy="2677656"/>
          </a:xfrm>
          <a:prstGeom prst="rect">
            <a:avLst/>
          </a:prstGeom>
          <a:solidFill>
            <a:srgbClr val="E8DAC2">
              <a:alpha val="71373"/>
            </a:srgbClr>
          </a:solidFill>
        </p:spPr>
        <p:txBody>
          <a:bodyPr wrap="square">
            <a:spAutoFit/>
          </a:bodyPr>
          <a:lstStyle/>
          <a:p>
            <a:r>
              <a:rPr lang="en-US" dirty="0">
                <a:solidFill>
                  <a:srgbClr val="267F99"/>
                </a:solidFill>
                <a:latin typeface="Fira Code" panose="020B0509050000020004" pitchFamily="49" charset="0"/>
              </a:rPr>
              <a:t>@Test</a:t>
            </a:r>
            <a:endParaRPr lang="en-US" dirty="0">
              <a:latin typeface="Fira Code" panose="020B0509050000020004" pitchFamily="49" charset="0"/>
            </a:endParaRPr>
          </a:p>
          <a:p>
            <a:r>
              <a:rPr lang="en-US" dirty="0">
                <a:solidFill>
                  <a:srgbClr val="0000FF"/>
                </a:solidFill>
                <a:latin typeface="Fira Code" panose="020B0509050000020004" pitchFamily="49" charset="0"/>
              </a:rPr>
              <a:t>public</a:t>
            </a:r>
            <a:r>
              <a:rPr lang="en-US" dirty="0">
                <a:latin typeface="Fira Code" panose="020B0509050000020004" pitchFamily="49" charset="0"/>
              </a:rPr>
              <a:t> </a:t>
            </a:r>
            <a:r>
              <a:rPr lang="en-US" dirty="0">
                <a:solidFill>
                  <a:srgbClr val="267F99"/>
                </a:solidFill>
                <a:latin typeface="Fira Code" panose="020B0509050000020004" pitchFamily="49" charset="0"/>
              </a:rPr>
              <a:t>void</a:t>
            </a:r>
            <a:r>
              <a:rPr lang="en-US" dirty="0">
                <a:latin typeface="Fira Code" panose="020B0509050000020004" pitchFamily="49" charset="0"/>
              </a:rPr>
              <a:t> </a:t>
            </a:r>
            <a:r>
              <a:rPr lang="en-US" dirty="0" err="1">
                <a:solidFill>
                  <a:srgbClr val="795E26"/>
                </a:solidFill>
                <a:latin typeface="Fira Code" panose="020B0509050000020004" pitchFamily="49" charset="0"/>
              </a:rPr>
              <a:t>testAddManyToArray</a:t>
            </a:r>
            <a:r>
              <a:rPr lang="en-US" dirty="0">
                <a:latin typeface="Fira Code" panose="020B0509050000020004" pitchFamily="49" charset="0"/>
              </a:rPr>
              <a:t>() throws </a:t>
            </a:r>
            <a:r>
              <a:rPr lang="en-US" dirty="0">
                <a:solidFill>
                  <a:srgbClr val="267F99"/>
                </a:solidFill>
                <a:latin typeface="Fira Code" panose="020B0509050000020004" pitchFamily="49" charset="0"/>
              </a:rPr>
              <a:t>Exception</a:t>
            </a:r>
            <a:endParaRPr lang="en-US" dirty="0">
              <a:latin typeface="Fira Code" panose="020B0509050000020004" pitchFamily="49" charset="0"/>
            </a:endParaRPr>
          </a:p>
          <a:p>
            <a:r>
              <a:rPr lang="en-US" dirty="0">
                <a:latin typeface="Fira Code" panose="020B0509050000020004" pitchFamily="49" charset="0"/>
              </a:rPr>
              <a:t>{</a:t>
            </a:r>
          </a:p>
          <a:p>
            <a:r>
              <a:rPr lang="en-US" dirty="0">
                <a:solidFill>
                  <a:srgbClr val="008000"/>
                </a:solidFill>
                <a:latin typeface="Fira Code" panose="020B0509050000020004" pitchFamily="49" charset="0"/>
              </a:rPr>
              <a:t>  // begin-snippet: </a:t>
            </a:r>
            <a:r>
              <a:rPr lang="en-US" dirty="0" err="1">
                <a:solidFill>
                  <a:srgbClr val="008000"/>
                </a:solidFill>
                <a:latin typeface="Fira Code" panose="020B0509050000020004" pitchFamily="49" charset="0"/>
              </a:rPr>
              <a:t>add_to_array</a:t>
            </a:r>
            <a:endParaRPr lang="en-US" dirty="0">
              <a:latin typeface="Fira Code" panose="020B0509050000020004" pitchFamily="49" charset="0"/>
            </a:endParaRPr>
          </a:p>
          <a:p>
            <a:r>
              <a:rPr lang="en-US" dirty="0">
                <a:solidFill>
                  <a:srgbClr val="267F99"/>
                </a:solidFill>
                <a:latin typeface="Fira Code" panose="020B0509050000020004" pitchFamily="49" charset="0"/>
              </a:rPr>
              <a:t>  Integer</a:t>
            </a:r>
            <a:r>
              <a:rPr lang="en-US" dirty="0">
                <a:latin typeface="Fira Code" panose="020B0509050000020004" pitchFamily="49" charset="0"/>
              </a:rPr>
              <a:t>[] </a:t>
            </a:r>
            <a:r>
              <a:rPr lang="en-US" dirty="0">
                <a:solidFill>
                  <a:srgbClr val="001080"/>
                </a:solidFill>
                <a:latin typeface="Fira Code" panose="020B0509050000020004" pitchFamily="49" charset="0"/>
              </a:rPr>
              <a:t>numbers</a:t>
            </a:r>
            <a:r>
              <a:rPr lang="en-US" dirty="0">
                <a:latin typeface="Fira Code" panose="020B0509050000020004" pitchFamily="49" charset="0"/>
              </a:rPr>
              <a:t> = {</a:t>
            </a:r>
            <a:r>
              <a:rPr lang="en-US" dirty="0">
                <a:solidFill>
                  <a:srgbClr val="09885A"/>
                </a:solidFill>
                <a:latin typeface="Fira Code" panose="020B0509050000020004" pitchFamily="49" charset="0"/>
              </a:rPr>
              <a:t>1</a:t>
            </a:r>
            <a:r>
              <a:rPr lang="en-US" dirty="0">
                <a:latin typeface="Fira Code" panose="020B0509050000020004" pitchFamily="49" charset="0"/>
              </a:rPr>
              <a:t>, </a:t>
            </a:r>
            <a:r>
              <a:rPr lang="en-US" dirty="0">
                <a:solidFill>
                  <a:srgbClr val="09885A"/>
                </a:solidFill>
                <a:latin typeface="Fira Code" panose="020B0509050000020004" pitchFamily="49" charset="0"/>
              </a:rPr>
              <a:t>2</a:t>
            </a:r>
            <a:r>
              <a:rPr lang="en-US" dirty="0">
                <a:latin typeface="Fira Code" panose="020B0509050000020004" pitchFamily="49" charset="0"/>
              </a:rPr>
              <a:t>, </a:t>
            </a:r>
            <a:r>
              <a:rPr lang="en-US" dirty="0">
                <a:solidFill>
                  <a:srgbClr val="09885A"/>
                </a:solidFill>
                <a:latin typeface="Fira Code" panose="020B0509050000020004" pitchFamily="49" charset="0"/>
              </a:rPr>
              <a:t>3</a:t>
            </a:r>
            <a:r>
              <a:rPr lang="en-US" dirty="0">
                <a:latin typeface="Fira Code" panose="020B0509050000020004" pitchFamily="49" charset="0"/>
              </a:rPr>
              <a:t>};</a:t>
            </a:r>
          </a:p>
          <a:p>
            <a:r>
              <a:rPr lang="en-US" dirty="0">
                <a:latin typeface="Fira Code" panose="020B0509050000020004" pitchFamily="49" charset="0"/>
              </a:rPr>
              <a:t>  numbers = </a:t>
            </a:r>
            <a:r>
              <a:rPr lang="en-US" dirty="0" err="1">
                <a:solidFill>
                  <a:srgbClr val="001080"/>
                </a:solidFill>
                <a:latin typeface="Fira Code" panose="020B0509050000020004" pitchFamily="49" charset="0"/>
              </a:rPr>
              <a:t>ArrayUtils</a:t>
            </a:r>
            <a:r>
              <a:rPr lang="en-US" dirty="0" err="1">
                <a:latin typeface="Fira Code" panose="020B0509050000020004" pitchFamily="49" charset="0"/>
              </a:rPr>
              <a:t>.</a:t>
            </a:r>
            <a:r>
              <a:rPr lang="en-US" dirty="0" err="1">
                <a:solidFill>
                  <a:srgbClr val="795E26"/>
                </a:solidFill>
                <a:latin typeface="Fira Code" panose="020B0509050000020004" pitchFamily="49" charset="0"/>
              </a:rPr>
              <a:t>addToArray</a:t>
            </a:r>
            <a:r>
              <a:rPr lang="en-US" dirty="0">
                <a:latin typeface="Fira Code" panose="020B0509050000020004" pitchFamily="49" charset="0"/>
              </a:rPr>
              <a:t>(numbers, </a:t>
            </a:r>
            <a:r>
              <a:rPr lang="en-US" dirty="0">
                <a:solidFill>
                  <a:srgbClr val="09885A"/>
                </a:solidFill>
                <a:latin typeface="Fira Code" panose="020B0509050000020004" pitchFamily="49" charset="0"/>
              </a:rPr>
              <a:t>4</a:t>
            </a:r>
            <a:r>
              <a:rPr lang="en-US" dirty="0">
                <a:latin typeface="Fira Code" panose="020B0509050000020004" pitchFamily="49" charset="0"/>
              </a:rPr>
              <a:t>, </a:t>
            </a:r>
            <a:r>
              <a:rPr lang="en-US" dirty="0">
                <a:solidFill>
                  <a:srgbClr val="09885A"/>
                </a:solidFill>
                <a:latin typeface="Fira Code" panose="020B0509050000020004" pitchFamily="49" charset="0"/>
              </a:rPr>
              <a:t>5</a:t>
            </a:r>
            <a:r>
              <a:rPr lang="en-US" dirty="0">
                <a:latin typeface="Fira Code" panose="020B0509050000020004" pitchFamily="49" charset="0"/>
              </a:rPr>
              <a:t>, </a:t>
            </a:r>
            <a:r>
              <a:rPr lang="en-US" dirty="0">
                <a:solidFill>
                  <a:srgbClr val="09885A"/>
                </a:solidFill>
                <a:latin typeface="Fira Code" panose="020B0509050000020004" pitchFamily="49" charset="0"/>
              </a:rPr>
              <a:t>6</a:t>
            </a:r>
            <a:r>
              <a:rPr lang="en-US" dirty="0">
                <a:latin typeface="Fira Code" panose="020B0509050000020004" pitchFamily="49" charset="0"/>
              </a:rPr>
              <a:t>);</a:t>
            </a:r>
          </a:p>
          <a:p>
            <a:r>
              <a:rPr lang="en-US" dirty="0">
                <a:solidFill>
                  <a:srgbClr val="008000"/>
                </a:solidFill>
                <a:latin typeface="Fira Code" panose="020B0509050000020004" pitchFamily="49" charset="0"/>
              </a:rPr>
              <a:t>  // end-snippet</a:t>
            </a:r>
            <a:endParaRPr lang="en-US" dirty="0">
              <a:latin typeface="Fira Code" panose="020B0509050000020004" pitchFamily="49" charset="0"/>
            </a:endParaRPr>
          </a:p>
          <a:p>
            <a:r>
              <a:rPr lang="en-US" dirty="0">
                <a:solidFill>
                  <a:srgbClr val="008000"/>
                </a:solidFill>
                <a:latin typeface="Fira Code" panose="020B0509050000020004" pitchFamily="49" charset="0"/>
              </a:rPr>
              <a:t>  // begin-snippet: </a:t>
            </a:r>
            <a:r>
              <a:rPr lang="en-US" dirty="0" err="1">
                <a:solidFill>
                  <a:srgbClr val="008000"/>
                </a:solidFill>
                <a:latin typeface="Fira Code" panose="020B0509050000020004" pitchFamily="49" charset="0"/>
              </a:rPr>
              <a:t>add_to_array_result</a:t>
            </a:r>
            <a:endParaRPr lang="en-US" dirty="0">
              <a:latin typeface="Fira Code" panose="020B0509050000020004" pitchFamily="49" charset="0"/>
            </a:endParaRPr>
          </a:p>
          <a:p>
            <a:r>
              <a:rPr lang="en-US" dirty="0">
                <a:solidFill>
                  <a:srgbClr val="267F99"/>
                </a:solidFill>
                <a:latin typeface="Fira Code" panose="020B0509050000020004" pitchFamily="49" charset="0"/>
              </a:rPr>
              <a:t>  Integer</a:t>
            </a:r>
            <a:r>
              <a:rPr lang="en-US" dirty="0">
                <a:latin typeface="Fira Code" panose="020B0509050000020004" pitchFamily="49" charset="0"/>
              </a:rPr>
              <a:t>[] </a:t>
            </a:r>
            <a:r>
              <a:rPr lang="en-US" dirty="0">
                <a:solidFill>
                  <a:srgbClr val="001080"/>
                </a:solidFill>
                <a:latin typeface="Fira Code" panose="020B0509050000020004" pitchFamily="49" charset="0"/>
              </a:rPr>
              <a:t>resulting</a:t>
            </a:r>
            <a:r>
              <a:rPr lang="en-US" dirty="0">
                <a:latin typeface="Fira Code" panose="020B0509050000020004" pitchFamily="49" charset="0"/>
              </a:rPr>
              <a:t> = {</a:t>
            </a:r>
            <a:r>
              <a:rPr lang="en-US" dirty="0">
                <a:solidFill>
                  <a:srgbClr val="09885A"/>
                </a:solidFill>
                <a:latin typeface="Fira Code" panose="020B0509050000020004" pitchFamily="49" charset="0"/>
              </a:rPr>
              <a:t>1</a:t>
            </a:r>
            <a:r>
              <a:rPr lang="en-US" dirty="0">
                <a:latin typeface="Fira Code" panose="020B0509050000020004" pitchFamily="49" charset="0"/>
              </a:rPr>
              <a:t>, </a:t>
            </a:r>
            <a:r>
              <a:rPr lang="en-US" dirty="0">
                <a:solidFill>
                  <a:srgbClr val="09885A"/>
                </a:solidFill>
                <a:latin typeface="Fira Code" panose="020B0509050000020004" pitchFamily="49" charset="0"/>
              </a:rPr>
              <a:t>2</a:t>
            </a:r>
            <a:r>
              <a:rPr lang="en-US" dirty="0">
                <a:latin typeface="Fira Code" panose="020B0509050000020004" pitchFamily="49" charset="0"/>
              </a:rPr>
              <a:t>, </a:t>
            </a:r>
            <a:r>
              <a:rPr lang="en-US" dirty="0">
                <a:solidFill>
                  <a:srgbClr val="09885A"/>
                </a:solidFill>
                <a:latin typeface="Fira Code" panose="020B0509050000020004" pitchFamily="49" charset="0"/>
              </a:rPr>
              <a:t>3</a:t>
            </a:r>
            <a:r>
              <a:rPr lang="en-US" dirty="0">
                <a:latin typeface="Fira Code" panose="020B0509050000020004" pitchFamily="49" charset="0"/>
              </a:rPr>
              <a:t>, </a:t>
            </a:r>
            <a:r>
              <a:rPr lang="en-US" dirty="0">
                <a:solidFill>
                  <a:srgbClr val="09885A"/>
                </a:solidFill>
                <a:latin typeface="Fira Code" panose="020B0509050000020004" pitchFamily="49" charset="0"/>
              </a:rPr>
              <a:t>4</a:t>
            </a:r>
            <a:r>
              <a:rPr lang="en-US" dirty="0">
                <a:latin typeface="Fira Code" panose="020B0509050000020004" pitchFamily="49" charset="0"/>
              </a:rPr>
              <a:t>, </a:t>
            </a:r>
            <a:r>
              <a:rPr lang="en-US" dirty="0">
                <a:solidFill>
                  <a:srgbClr val="09885A"/>
                </a:solidFill>
                <a:latin typeface="Fira Code" panose="020B0509050000020004" pitchFamily="49" charset="0"/>
              </a:rPr>
              <a:t>5</a:t>
            </a:r>
            <a:r>
              <a:rPr lang="en-US" dirty="0">
                <a:latin typeface="Fira Code" panose="020B0509050000020004" pitchFamily="49" charset="0"/>
              </a:rPr>
              <a:t>, </a:t>
            </a:r>
            <a:r>
              <a:rPr lang="en-US" dirty="0">
                <a:solidFill>
                  <a:srgbClr val="09885A"/>
                </a:solidFill>
                <a:latin typeface="Fira Code" panose="020B0509050000020004" pitchFamily="49" charset="0"/>
              </a:rPr>
              <a:t>6</a:t>
            </a:r>
            <a:r>
              <a:rPr lang="en-US" dirty="0">
                <a:latin typeface="Fira Code" panose="020B0509050000020004" pitchFamily="49" charset="0"/>
              </a:rPr>
              <a:t>};</a:t>
            </a:r>
          </a:p>
          <a:p>
            <a:r>
              <a:rPr lang="en-US" dirty="0">
                <a:solidFill>
                  <a:srgbClr val="795E26"/>
                </a:solidFill>
                <a:latin typeface="Fira Code" panose="020B0509050000020004" pitchFamily="49" charset="0"/>
              </a:rPr>
              <a:t>  </a:t>
            </a:r>
            <a:r>
              <a:rPr lang="en-US" dirty="0" err="1">
                <a:solidFill>
                  <a:srgbClr val="795E26"/>
                </a:solidFill>
                <a:latin typeface="Fira Code" panose="020B0509050000020004" pitchFamily="49" charset="0"/>
              </a:rPr>
              <a:t>assertArrayEquals</a:t>
            </a:r>
            <a:r>
              <a:rPr lang="en-US" dirty="0">
                <a:latin typeface="Fira Code" panose="020B0509050000020004" pitchFamily="49" charset="0"/>
              </a:rPr>
              <a:t>(resulting, numbers);</a:t>
            </a:r>
          </a:p>
          <a:p>
            <a:r>
              <a:rPr lang="en-US" dirty="0">
                <a:solidFill>
                  <a:srgbClr val="008000"/>
                </a:solidFill>
                <a:latin typeface="Fira Code" panose="020B0509050000020004" pitchFamily="49" charset="0"/>
              </a:rPr>
              <a:t>  // end-snippet</a:t>
            </a:r>
            <a:endParaRPr lang="en-US" dirty="0">
              <a:latin typeface="Fira Code" panose="020B0509050000020004" pitchFamily="49" charset="0"/>
            </a:endParaRPr>
          </a:p>
          <a:p>
            <a:r>
              <a:rPr lang="en-US" dirty="0">
                <a:latin typeface="Fira Code" panose="020B0509050000020004" pitchFamily="49" charset="0"/>
              </a:rPr>
              <a:t>}</a:t>
            </a:r>
          </a:p>
        </p:txBody>
      </p:sp>
    </p:spTree>
    <p:extLst>
      <p:ext uri="{BB962C8B-B14F-4D97-AF65-F5344CB8AC3E}">
        <p14:creationId xmlns:p14="http://schemas.microsoft.com/office/powerpoint/2010/main" val="947429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3" name="Picture 2">
            <a:extLst>
              <a:ext uri="{FF2B5EF4-FFF2-40B4-BE49-F238E27FC236}">
                <a16:creationId xmlns:a16="http://schemas.microsoft.com/office/drawing/2014/main" id="{C80A8457-B3D7-A040-4BB1-3102A3747C31}"/>
              </a:ext>
            </a:extLst>
          </p:cNvPr>
          <p:cNvPicPr>
            <a:picLocks noChangeAspect="1"/>
          </p:cNvPicPr>
          <p:nvPr/>
        </p:nvPicPr>
        <p:blipFill>
          <a:blip r:embed="rId3"/>
          <a:stretch>
            <a:fillRect/>
          </a:stretch>
        </p:blipFill>
        <p:spPr>
          <a:xfrm>
            <a:off x="677333" y="291418"/>
            <a:ext cx="7772400" cy="4560664"/>
          </a:xfrm>
          <a:prstGeom prst="rect">
            <a:avLst/>
          </a:prstGeom>
        </p:spPr>
      </p:pic>
      <p:sp>
        <p:nvSpPr>
          <p:cNvPr id="4" name="Rectangle 3">
            <a:extLst>
              <a:ext uri="{FF2B5EF4-FFF2-40B4-BE49-F238E27FC236}">
                <a16:creationId xmlns:a16="http://schemas.microsoft.com/office/drawing/2014/main" id="{E38903AE-3B0E-F992-F728-E66FE91E8911}"/>
              </a:ext>
            </a:extLst>
          </p:cNvPr>
          <p:cNvSpPr/>
          <p:nvPr/>
        </p:nvSpPr>
        <p:spPr>
          <a:xfrm>
            <a:off x="922867" y="2571751"/>
            <a:ext cx="1109133" cy="32385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E544C66-4C90-A187-F5DC-92FE1C6AE66F}"/>
              </a:ext>
            </a:extLst>
          </p:cNvPr>
          <p:cNvSpPr/>
          <p:nvPr/>
        </p:nvSpPr>
        <p:spPr>
          <a:xfrm>
            <a:off x="922867" y="4358218"/>
            <a:ext cx="1109133" cy="32385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596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27</a:t>
            </a:fld>
            <a:endParaRPr dirty="0"/>
          </a:p>
        </p:txBody>
      </p:sp>
      <p:pic>
        <p:nvPicPr>
          <p:cNvPr id="1026" name="Picture 2">
            <a:extLst>
              <a:ext uri="{FF2B5EF4-FFF2-40B4-BE49-F238E27FC236}">
                <a16:creationId xmlns:a16="http://schemas.microsoft.com/office/drawing/2014/main" id="{E6FC0145-97C4-A09A-12F7-EA2F23AF6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825" y="1683097"/>
            <a:ext cx="1271908" cy="1271908"/>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93;p17">
            <a:extLst>
              <a:ext uri="{FF2B5EF4-FFF2-40B4-BE49-F238E27FC236}">
                <a16:creationId xmlns:a16="http://schemas.microsoft.com/office/drawing/2014/main" id="{2AE6B93E-B7DD-D0A0-90AC-49A36C810BCA}"/>
              </a:ext>
            </a:extLst>
          </p:cNvPr>
          <p:cNvSpPr txBox="1">
            <a:spLocks/>
          </p:cNvSpPr>
          <p:nvPr/>
        </p:nvSpPr>
        <p:spPr>
          <a:xfrm>
            <a:off x="2726028" y="1795205"/>
            <a:ext cx="5082147"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err="1"/>
              <a:t>MdSnippets</a:t>
            </a:r>
            <a:endParaRPr lang="en-US" sz="6000" dirty="0"/>
          </a:p>
        </p:txBody>
      </p:sp>
      <p:sp>
        <p:nvSpPr>
          <p:cNvPr id="2" name="Google Shape;94;p17">
            <a:extLst>
              <a:ext uri="{FF2B5EF4-FFF2-40B4-BE49-F238E27FC236}">
                <a16:creationId xmlns:a16="http://schemas.microsoft.com/office/drawing/2014/main" id="{283C5326-4816-1F90-8CA6-AB0C5B28939D}"/>
              </a:ext>
            </a:extLst>
          </p:cNvPr>
          <p:cNvSpPr txBox="1">
            <a:spLocks/>
          </p:cNvSpPr>
          <p:nvPr/>
        </p:nvSpPr>
        <p:spPr>
          <a:xfrm>
            <a:off x="1623975" y="3222662"/>
            <a:ext cx="6184200" cy="115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Code Samples that Compile &amp; Work</a:t>
            </a:r>
          </a:p>
          <a:p>
            <a:pPr marL="0" indent="0" algn="ctr">
              <a:buFont typeface="Libre Baskerville"/>
              <a:buNone/>
            </a:pPr>
            <a:r>
              <a:rPr lang="en-US" sz="1400" i="1" dirty="0"/>
              <a:t>CI Compatible</a:t>
            </a:r>
          </a:p>
          <a:p>
            <a:pPr marL="0" indent="0" algn="ctr">
              <a:buNone/>
            </a:pPr>
            <a:r>
              <a:rPr lang="en-US" sz="1400" i="1" dirty="0"/>
              <a:t>Documentation as Code</a:t>
            </a:r>
          </a:p>
          <a:p>
            <a:pPr marL="0" indent="0" algn="ctr">
              <a:buFont typeface="Libre Baskerville"/>
              <a:buNone/>
            </a:pPr>
            <a:endParaRPr lang="en-US" sz="1400" i="1" dirty="0"/>
          </a:p>
        </p:txBody>
      </p:sp>
    </p:spTree>
    <p:extLst>
      <p:ext uri="{BB962C8B-B14F-4D97-AF65-F5344CB8AC3E}">
        <p14:creationId xmlns:p14="http://schemas.microsoft.com/office/powerpoint/2010/main" val="724804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Google Shape;94;p17"/>
          <p:cNvSpPr txBox="1">
            <a:spLocks noGrp="1"/>
          </p:cNvSpPr>
          <p:nvPr>
            <p:ph type="subTitle" idx="4294967295"/>
          </p:nvPr>
        </p:nvSpPr>
        <p:spPr>
          <a:xfrm>
            <a:off x="1589371" y="3908462"/>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i="1" dirty="0"/>
              <a:t>What pages do you wish existed?</a:t>
            </a:r>
            <a:br>
              <a:rPr lang="en" sz="1400" i="1" dirty="0"/>
            </a:br>
            <a:r>
              <a:rPr lang="en" sz="1400" i="1" dirty="0"/>
              <a:t>Titles Only</a:t>
            </a:r>
            <a:endParaRPr sz="1400" i="1" dirty="0"/>
          </a:p>
        </p:txBody>
      </p:sp>
      <p:sp>
        <p:nvSpPr>
          <p:cNvPr id="10" name="Google Shape;93;p17">
            <a:extLst>
              <a:ext uri="{FF2B5EF4-FFF2-40B4-BE49-F238E27FC236}">
                <a16:creationId xmlns:a16="http://schemas.microsoft.com/office/drawing/2014/main" id="{D43F8E7D-170F-FEA8-3BCC-74706D0E16D7}"/>
              </a:ext>
            </a:extLst>
          </p:cNvPr>
          <p:cNvSpPr txBox="1">
            <a:spLocks/>
          </p:cNvSpPr>
          <p:nvPr/>
        </p:nvSpPr>
        <p:spPr>
          <a:xfrm>
            <a:off x="431443" y="3013226"/>
            <a:ext cx="84099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a:t>Ideation</a:t>
            </a:r>
          </a:p>
        </p:txBody>
      </p:sp>
      <p:sp>
        <p:nvSpPr>
          <p:cNvPr id="2" name="Google Shape;94;p17">
            <a:extLst>
              <a:ext uri="{FF2B5EF4-FFF2-40B4-BE49-F238E27FC236}">
                <a16:creationId xmlns:a16="http://schemas.microsoft.com/office/drawing/2014/main" id="{DDA6105E-6CB3-B9FF-9A69-4AB69BAB6B12}"/>
              </a:ext>
            </a:extLst>
          </p:cNvPr>
          <p:cNvSpPr txBox="1">
            <a:spLocks/>
          </p:cNvSpPr>
          <p:nvPr/>
        </p:nvSpPr>
        <p:spPr>
          <a:xfrm>
            <a:off x="2687979" y="2860769"/>
            <a:ext cx="842621" cy="497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Step 1</a:t>
            </a:r>
          </a:p>
          <a:p>
            <a:pPr marL="0" indent="0" algn="ctr">
              <a:buFont typeface="Libre Baskerville"/>
              <a:buNone/>
            </a:pPr>
            <a:endParaRPr lang="en-US" sz="1400" i="1" dirty="0"/>
          </a:p>
        </p:txBody>
      </p:sp>
    </p:spTree>
    <p:extLst>
      <p:ext uri="{BB962C8B-B14F-4D97-AF65-F5344CB8AC3E}">
        <p14:creationId xmlns:p14="http://schemas.microsoft.com/office/powerpoint/2010/main" val="41924796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Google Shape;94;p17"/>
          <p:cNvSpPr txBox="1">
            <a:spLocks noGrp="1"/>
          </p:cNvSpPr>
          <p:nvPr>
            <p:ph type="subTitle" idx="4294967295"/>
          </p:nvPr>
        </p:nvSpPr>
        <p:spPr>
          <a:xfrm>
            <a:off x="1589371" y="3908462"/>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i="1" dirty="0"/>
              <a:t>Tutorials, How </a:t>
            </a:r>
            <a:r>
              <a:rPr lang="en" sz="1400" i="1" dirty="0" err="1"/>
              <a:t>Tos</a:t>
            </a:r>
            <a:r>
              <a:rPr lang="en" sz="1400" i="1" dirty="0"/>
              <a:t>, </a:t>
            </a:r>
            <a:r>
              <a:rPr lang="en-US" sz="1400" i="1" dirty="0"/>
              <a:t>Reference, and Explanations</a:t>
            </a:r>
          </a:p>
        </p:txBody>
      </p:sp>
      <p:sp>
        <p:nvSpPr>
          <p:cNvPr id="10" name="Google Shape;93;p17">
            <a:extLst>
              <a:ext uri="{FF2B5EF4-FFF2-40B4-BE49-F238E27FC236}">
                <a16:creationId xmlns:a16="http://schemas.microsoft.com/office/drawing/2014/main" id="{D43F8E7D-170F-FEA8-3BCC-74706D0E16D7}"/>
              </a:ext>
            </a:extLst>
          </p:cNvPr>
          <p:cNvSpPr txBox="1">
            <a:spLocks/>
          </p:cNvSpPr>
          <p:nvPr/>
        </p:nvSpPr>
        <p:spPr>
          <a:xfrm>
            <a:off x="431443" y="3013226"/>
            <a:ext cx="84099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a:t>Categorize</a:t>
            </a:r>
          </a:p>
        </p:txBody>
      </p:sp>
      <p:sp>
        <p:nvSpPr>
          <p:cNvPr id="2" name="Google Shape;94;p17">
            <a:extLst>
              <a:ext uri="{FF2B5EF4-FFF2-40B4-BE49-F238E27FC236}">
                <a16:creationId xmlns:a16="http://schemas.microsoft.com/office/drawing/2014/main" id="{DDA6105E-6CB3-B9FF-9A69-4AB69BAB6B12}"/>
              </a:ext>
            </a:extLst>
          </p:cNvPr>
          <p:cNvSpPr txBox="1">
            <a:spLocks/>
          </p:cNvSpPr>
          <p:nvPr/>
        </p:nvSpPr>
        <p:spPr>
          <a:xfrm>
            <a:off x="2687979" y="2860769"/>
            <a:ext cx="842621" cy="497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Step 2</a:t>
            </a:r>
          </a:p>
          <a:p>
            <a:pPr marL="0" indent="0" algn="ctr">
              <a:buFont typeface="Libre Baskerville"/>
              <a:buNone/>
            </a:pPr>
            <a:endParaRPr lang="en-US" sz="1400" i="1" dirty="0"/>
          </a:p>
        </p:txBody>
      </p:sp>
    </p:spTree>
    <p:extLst>
      <p:ext uri="{BB962C8B-B14F-4D97-AF65-F5344CB8AC3E}">
        <p14:creationId xmlns:p14="http://schemas.microsoft.com/office/powerpoint/2010/main" val="727901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40FAE2F-DC72-E8F9-0F75-E437985CB2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9886" y="202623"/>
            <a:ext cx="4940877" cy="4940877"/>
          </a:xfrm>
          <a:prstGeom prst="rect">
            <a:avLst/>
          </a:prstGeom>
        </p:spPr>
      </p:pic>
      <p:sp>
        <p:nvSpPr>
          <p:cNvPr id="6" name="Google Shape;65;p13">
            <a:extLst>
              <a:ext uri="{FF2B5EF4-FFF2-40B4-BE49-F238E27FC236}">
                <a16:creationId xmlns:a16="http://schemas.microsoft.com/office/drawing/2014/main" id="{0B1DF782-FD30-E585-C0BE-17ECD1A856AA}"/>
              </a:ext>
            </a:extLst>
          </p:cNvPr>
          <p:cNvSpPr txBox="1">
            <a:spLocks/>
          </p:cNvSpPr>
          <p:nvPr/>
        </p:nvSpPr>
        <p:spPr>
          <a:xfrm>
            <a:off x="4911436" y="2343969"/>
            <a:ext cx="2525808" cy="7125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b="1" dirty="0"/>
              <a:t>Resources</a:t>
            </a:r>
          </a:p>
        </p:txBody>
      </p:sp>
      <p:sp>
        <p:nvSpPr>
          <p:cNvPr id="7" name="TextBox 6">
            <a:extLst>
              <a:ext uri="{FF2B5EF4-FFF2-40B4-BE49-F238E27FC236}">
                <a16:creationId xmlns:a16="http://schemas.microsoft.com/office/drawing/2014/main" id="{4D1DD75F-6286-FDFF-0A61-C5A66DDE22EB}"/>
              </a:ext>
            </a:extLst>
          </p:cNvPr>
          <p:cNvSpPr txBox="1"/>
          <p:nvPr/>
        </p:nvSpPr>
        <p:spPr>
          <a:xfrm>
            <a:off x="5217461" y="2918000"/>
            <a:ext cx="3894042" cy="276999"/>
          </a:xfrm>
          <a:prstGeom prst="rect">
            <a:avLst/>
          </a:prstGeom>
          <a:noFill/>
        </p:spPr>
        <p:txBody>
          <a:bodyPr wrap="square">
            <a:spAutoFit/>
          </a:bodyPr>
          <a:lstStyle/>
          <a:p>
            <a:pPr lvl="0">
              <a:buClr>
                <a:schemeClr val="accent6"/>
              </a:buClr>
            </a:pPr>
            <a:r>
              <a:rPr lang="en-US" sz="1200" b="1" dirty="0">
                <a:solidFill>
                  <a:schemeClr val="bg2">
                    <a:lumMod val="75000"/>
                  </a:schemeClr>
                </a:solidFill>
                <a:latin typeface="Aparajita" panose="02020603050405020304" pitchFamily="18" charset="0"/>
                <a:cs typeface="Aparajita" panose="02020603050405020304" pitchFamily="18" charset="0"/>
                <a:sym typeface="Cinzel"/>
              </a:rPr>
              <a:t>github.com/isidore/Talks/blob/master/</a:t>
            </a:r>
            <a:r>
              <a:rPr lang="en-US" sz="1200" b="1" dirty="0" err="1">
                <a:solidFill>
                  <a:schemeClr val="bg2">
                    <a:lumMod val="75000"/>
                  </a:schemeClr>
                </a:solidFill>
                <a:latin typeface="Aparajita" panose="02020603050405020304" pitchFamily="18" charset="0"/>
                <a:cs typeface="Aparajita" panose="02020603050405020304" pitchFamily="18" charset="0"/>
                <a:sym typeface="Cinzel"/>
              </a:rPr>
              <a:t>Documentation.md</a:t>
            </a:r>
            <a:endParaRPr lang="en-US" sz="1200" b="1" dirty="0">
              <a:solidFill>
                <a:schemeClr val="bg2">
                  <a:lumMod val="75000"/>
                </a:schemeClr>
              </a:solidFill>
              <a:latin typeface="Aparajita" panose="02020603050405020304" pitchFamily="18" charset="0"/>
              <a:cs typeface="Aparajita" panose="02020603050405020304" pitchFamily="18" charset="0"/>
              <a:sym typeface="Cinzel"/>
            </a:endParaRPr>
          </a:p>
        </p:txBody>
      </p:sp>
    </p:spTree>
    <p:extLst>
      <p:ext uri="{BB962C8B-B14F-4D97-AF65-F5344CB8AC3E}">
        <p14:creationId xmlns:p14="http://schemas.microsoft.com/office/powerpoint/2010/main" val="3914042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Google Shape;94;p17"/>
          <p:cNvSpPr txBox="1">
            <a:spLocks noGrp="1"/>
          </p:cNvSpPr>
          <p:nvPr>
            <p:ph type="subTitle" idx="4294967295"/>
          </p:nvPr>
        </p:nvSpPr>
        <p:spPr>
          <a:xfrm>
            <a:off x="1589371" y="3908462"/>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What is the most wanted?</a:t>
            </a:r>
          </a:p>
        </p:txBody>
      </p:sp>
      <p:sp>
        <p:nvSpPr>
          <p:cNvPr id="10" name="Google Shape;93;p17">
            <a:extLst>
              <a:ext uri="{FF2B5EF4-FFF2-40B4-BE49-F238E27FC236}">
                <a16:creationId xmlns:a16="http://schemas.microsoft.com/office/drawing/2014/main" id="{D43F8E7D-170F-FEA8-3BCC-74706D0E16D7}"/>
              </a:ext>
            </a:extLst>
          </p:cNvPr>
          <p:cNvSpPr txBox="1">
            <a:spLocks/>
          </p:cNvSpPr>
          <p:nvPr/>
        </p:nvSpPr>
        <p:spPr>
          <a:xfrm>
            <a:off x="431443" y="3013226"/>
            <a:ext cx="84099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a:t>Vote</a:t>
            </a:r>
          </a:p>
        </p:txBody>
      </p:sp>
      <p:sp>
        <p:nvSpPr>
          <p:cNvPr id="2" name="Google Shape;94;p17">
            <a:extLst>
              <a:ext uri="{FF2B5EF4-FFF2-40B4-BE49-F238E27FC236}">
                <a16:creationId xmlns:a16="http://schemas.microsoft.com/office/drawing/2014/main" id="{DDA6105E-6CB3-B9FF-9A69-4AB69BAB6B12}"/>
              </a:ext>
            </a:extLst>
          </p:cNvPr>
          <p:cNvSpPr txBox="1">
            <a:spLocks/>
          </p:cNvSpPr>
          <p:nvPr/>
        </p:nvSpPr>
        <p:spPr>
          <a:xfrm>
            <a:off x="2687979" y="2860769"/>
            <a:ext cx="842621" cy="497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Step 3</a:t>
            </a:r>
          </a:p>
          <a:p>
            <a:pPr marL="0" indent="0" algn="ctr">
              <a:buFont typeface="Libre Baskerville"/>
              <a:buNone/>
            </a:pPr>
            <a:endParaRPr lang="en-US" sz="1400" i="1" dirty="0"/>
          </a:p>
        </p:txBody>
      </p:sp>
    </p:spTree>
    <p:extLst>
      <p:ext uri="{BB962C8B-B14F-4D97-AF65-F5344CB8AC3E}">
        <p14:creationId xmlns:p14="http://schemas.microsoft.com/office/powerpoint/2010/main" val="2888167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Google Shape;94;p17"/>
          <p:cNvSpPr txBox="1">
            <a:spLocks noGrp="1"/>
          </p:cNvSpPr>
          <p:nvPr>
            <p:ph type="subTitle" idx="4294967295"/>
          </p:nvPr>
        </p:nvSpPr>
        <p:spPr>
          <a:xfrm>
            <a:off x="1589371" y="3908462"/>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Let’s be the change we want to see.</a:t>
            </a:r>
          </a:p>
        </p:txBody>
      </p:sp>
      <p:sp>
        <p:nvSpPr>
          <p:cNvPr id="10" name="Google Shape;93;p17">
            <a:extLst>
              <a:ext uri="{FF2B5EF4-FFF2-40B4-BE49-F238E27FC236}">
                <a16:creationId xmlns:a16="http://schemas.microsoft.com/office/drawing/2014/main" id="{D43F8E7D-170F-FEA8-3BCC-74706D0E16D7}"/>
              </a:ext>
            </a:extLst>
          </p:cNvPr>
          <p:cNvSpPr txBox="1">
            <a:spLocks/>
          </p:cNvSpPr>
          <p:nvPr/>
        </p:nvSpPr>
        <p:spPr>
          <a:xfrm>
            <a:off x="431443" y="3013226"/>
            <a:ext cx="84099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a:t>Write</a:t>
            </a:r>
          </a:p>
        </p:txBody>
      </p:sp>
      <p:sp>
        <p:nvSpPr>
          <p:cNvPr id="2" name="Google Shape;94;p17">
            <a:extLst>
              <a:ext uri="{FF2B5EF4-FFF2-40B4-BE49-F238E27FC236}">
                <a16:creationId xmlns:a16="http://schemas.microsoft.com/office/drawing/2014/main" id="{DDA6105E-6CB3-B9FF-9A69-4AB69BAB6B12}"/>
              </a:ext>
            </a:extLst>
          </p:cNvPr>
          <p:cNvSpPr txBox="1">
            <a:spLocks/>
          </p:cNvSpPr>
          <p:nvPr/>
        </p:nvSpPr>
        <p:spPr>
          <a:xfrm>
            <a:off x="2687979" y="2860769"/>
            <a:ext cx="842621" cy="497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Step 4</a:t>
            </a:r>
          </a:p>
          <a:p>
            <a:pPr marL="0" indent="0" algn="ctr">
              <a:buFont typeface="Libre Baskerville"/>
              <a:buNone/>
            </a:pPr>
            <a:endParaRPr lang="en-US" sz="1400" i="1" dirty="0"/>
          </a:p>
        </p:txBody>
      </p:sp>
    </p:spTree>
    <p:extLst>
      <p:ext uri="{BB962C8B-B14F-4D97-AF65-F5344CB8AC3E}">
        <p14:creationId xmlns:p14="http://schemas.microsoft.com/office/powerpoint/2010/main" val="3441853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40FAE2F-DC72-E8F9-0F75-E437985CB2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9886" y="101311"/>
            <a:ext cx="4940877" cy="4940877"/>
          </a:xfrm>
          <a:prstGeom prst="rect">
            <a:avLst/>
          </a:prstGeom>
        </p:spPr>
      </p:pic>
      <p:sp>
        <p:nvSpPr>
          <p:cNvPr id="6" name="Google Shape;65;p13">
            <a:extLst>
              <a:ext uri="{FF2B5EF4-FFF2-40B4-BE49-F238E27FC236}">
                <a16:creationId xmlns:a16="http://schemas.microsoft.com/office/drawing/2014/main" id="{0B1DF782-FD30-E585-C0BE-17ECD1A856AA}"/>
              </a:ext>
            </a:extLst>
          </p:cNvPr>
          <p:cNvSpPr txBox="1">
            <a:spLocks/>
          </p:cNvSpPr>
          <p:nvPr/>
        </p:nvSpPr>
        <p:spPr>
          <a:xfrm>
            <a:off x="4911436" y="2343969"/>
            <a:ext cx="2525808" cy="7125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b="1" dirty="0"/>
              <a:t>Resources</a:t>
            </a:r>
          </a:p>
        </p:txBody>
      </p:sp>
      <p:sp>
        <p:nvSpPr>
          <p:cNvPr id="7" name="TextBox 6">
            <a:extLst>
              <a:ext uri="{FF2B5EF4-FFF2-40B4-BE49-F238E27FC236}">
                <a16:creationId xmlns:a16="http://schemas.microsoft.com/office/drawing/2014/main" id="{4D1DD75F-6286-FDFF-0A61-C5A66DDE22EB}"/>
              </a:ext>
            </a:extLst>
          </p:cNvPr>
          <p:cNvSpPr txBox="1"/>
          <p:nvPr/>
        </p:nvSpPr>
        <p:spPr>
          <a:xfrm>
            <a:off x="5217461" y="2918000"/>
            <a:ext cx="3894042" cy="276999"/>
          </a:xfrm>
          <a:prstGeom prst="rect">
            <a:avLst/>
          </a:prstGeom>
          <a:noFill/>
        </p:spPr>
        <p:txBody>
          <a:bodyPr wrap="square">
            <a:spAutoFit/>
          </a:bodyPr>
          <a:lstStyle/>
          <a:p>
            <a:pPr lvl="0">
              <a:buClr>
                <a:schemeClr val="accent6"/>
              </a:buClr>
            </a:pPr>
            <a:r>
              <a:rPr lang="en-US" sz="1200" b="1" dirty="0" err="1">
                <a:solidFill>
                  <a:schemeClr val="bg2">
                    <a:lumMod val="75000"/>
                  </a:schemeClr>
                </a:solidFill>
                <a:latin typeface="Aparajita" panose="02020603050405020304" pitchFamily="18" charset="0"/>
                <a:cs typeface="Aparajita" panose="02020603050405020304" pitchFamily="18" charset="0"/>
                <a:sym typeface="Cinzel"/>
              </a:rPr>
              <a:t>github.com</a:t>
            </a:r>
            <a:r>
              <a:rPr lang="en-US" sz="1200" b="1" dirty="0">
                <a:solidFill>
                  <a:schemeClr val="bg2">
                    <a:lumMod val="75000"/>
                  </a:schemeClr>
                </a:solidFill>
                <a:latin typeface="Aparajita" panose="02020603050405020304" pitchFamily="18" charset="0"/>
                <a:cs typeface="Aparajita" panose="02020603050405020304" pitchFamily="18" charset="0"/>
                <a:sym typeface="Cinzel"/>
              </a:rPr>
              <a:t>/</a:t>
            </a:r>
            <a:r>
              <a:rPr lang="en-US" sz="1200" b="1" dirty="0" err="1">
                <a:solidFill>
                  <a:schemeClr val="bg2">
                    <a:lumMod val="75000"/>
                  </a:schemeClr>
                </a:solidFill>
                <a:latin typeface="Aparajita" panose="02020603050405020304" pitchFamily="18" charset="0"/>
                <a:cs typeface="Aparajita" panose="02020603050405020304" pitchFamily="18" charset="0"/>
                <a:sym typeface="Cinzel"/>
              </a:rPr>
              <a:t>isidore</a:t>
            </a:r>
            <a:r>
              <a:rPr lang="en-US" sz="1200" b="1" dirty="0">
                <a:solidFill>
                  <a:schemeClr val="bg2">
                    <a:lumMod val="75000"/>
                  </a:schemeClr>
                </a:solidFill>
                <a:latin typeface="Aparajita" panose="02020603050405020304" pitchFamily="18" charset="0"/>
                <a:cs typeface="Aparajita" panose="02020603050405020304" pitchFamily="18" charset="0"/>
                <a:sym typeface="Cinzel"/>
              </a:rPr>
              <a:t>/Talks/blob/master/</a:t>
            </a:r>
            <a:r>
              <a:rPr lang="en-US" sz="1200" b="1" dirty="0" err="1">
                <a:solidFill>
                  <a:schemeClr val="bg2">
                    <a:lumMod val="75000"/>
                  </a:schemeClr>
                </a:solidFill>
                <a:latin typeface="Aparajita" panose="02020603050405020304" pitchFamily="18" charset="0"/>
                <a:cs typeface="Aparajita" panose="02020603050405020304" pitchFamily="18" charset="0"/>
                <a:sym typeface="Cinzel"/>
              </a:rPr>
              <a:t>Documentation.md</a:t>
            </a:r>
            <a:endParaRPr lang="en-US" sz="1200" b="1" dirty="0">
              <a:solidFill>
                <a:schemeClr val="bg2">
                  <a:lumMod val="75000"/>
                </a:schemeClr>
              </a:solidFill>
              <a:latin typeface="Aparajita" panose="02020603050405020304" pitchFamily="18" charset="0"/>
              <a:cs typeface="Aparajita" panose="02020603050405020304" pitchFamily="18" charset="0"/>
              <a:sym typeface="Cinzel"/>
            </a:endParaRPr>
          </a:p>
        </p:txBody>
      </p:sp>
    </p:spTree>
    <p:extLst>
      <p:ext uri="{BB962C8B-B14F-4D97-AF65-F5344CB8AC3E}">
        <p14:creationId xmlns:p14="http://schemas.microsoft.com/office/powerpoint/2010/main" val="2098400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4" name="Rectangle 3">
            <a:extLst>
              <a:ext uri="{FF2B5EF4-FFF2-40B4-BE49-F238E27FC236}">
                <a16:creationId xmlns:a16="http://schemas.microsoft.com/office/drawing/2014/main" id="{4FC4E4A7-31C5-793D-BB31-237492B9A084}"/>
              </a:ext>
            </a:extLst>
          </p:cNvPr>
          <p:cNvSpPr/>
          <p:nvPr/>
        </p:nvSpPr>
        <p:spPr>
          <a:xfrm>
            <a:off x="44209" y="4772116"/>
            <a:ext cx="2650500" cy="307777"/>
          </a:xfrm>
          <a:prstGeom prst="rect">
            <a:avLst/>
          </a:prstGeom>
          <a:solidFill>
            <a:srgbClr val="DAC3A1">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Google Shape;65;p13"/>
          <p:cNvSpPr txBox="1">
            <a:spLocks noGrp="1"/>
          </p:cNvSpPr>
          <p:nvPr>
            <p:ph type="ctrTitle" idx="4294967295"/>
          </p:nvPr>
        </p:nvSpPr>
        <p:spPr>
          <a:xfrm>
            <a:off x="930900" y="2129675"/>
            <a:ext cx="7282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Thank you!</a:t>
            </a:r>
            <a:endParaRPr b="1" dirty="0"/>
          </a:p>
        </p:txBody>
      </p:sp>
      <p:sp>
        <p:nvSpPr>
          <p:cNvPr id="66" name="Google Shape;66;p13"/>
          <p:cNvSpPr txBox="1">
            <a:spLocks noGrp="1"/>
          </p:cNvSpPr>
          <p:nvPr>
            <p:ph type="subTitle" idx="4294967295"/>
          </p:nvPr>
        </p:nvSpPr>
        <p:spPr>
          <a:xfrm>
            <a:off x="930900" y="3100679"/>
            <a:ext cx="7282200" cy="1752000"/>
          </a:xfrm>
          <a:prstGeom prst="rect">
            <a:avLst/>
          </a:prstGeom>
        </p:spPr>
        <p:txBody>
          <a:bodyPr spcFirstLastPara="1" wrap="square" lIns="91425" tIns="91425" rIns="91425" bIns="91425" anchor="t" anchorCtr="0">
            <a:noAutofit/>
          </a:bodyPr>
          <a:lstStyle/>
          <a:p>
            <a:pPr marL="0" lvl="0" indent="0" algn="ctr">
              <a:buNone/>
            </a:pPr>
            <a:r>
              <a:rPr lang="en-US" sz="3000" i="1" dirty="0"/>
              <a:t>@LlewellynFalco</a:t>
            </a:r>
          </a:p>
          <a:p>
            <a:pPr marL="0" lvl="0" indent="0" algn="ctr">
              <a:buNone/>
            </a:pPr>
            <a:r>
              <a:rPr lang="en-US" sz="1400" i="1" dirty="0">
                <a:solidFill>
                  <a:schemeClr val="bg2">
                    <a:lumMod val="75000"/>
                  </a:schemeClr>
                </a:solidFill>
              </a:rPr>
              <a:t>(please connect  through Twitter or LinkedIn)</a:t>
            </a:r>
          </a:p>
          <a:p>
            <a:pPr marL="0" lvl="0" indent="0" algn="ctr">
              <a:buNone/>
            </a:pPr>
            <a:endParaRPr lang="en-US" sz="3000" i="1" dirty="0"/>
          </a:p>
          <a:p>
            <a:pPr marL="0" lvl="0" indent="0" algn="ctr">
              <a:buNone/>
            </a:pPr>
            <a:endParaRPr lang="en-US" sz="3000" i="1" dirty="0"/>
          </a:p>
          <a:p>
            <a:pPr marL="0" lvl="0" indent="0" algn="ctr">
              <a:buNone/>
            </a:pPr>
            <a:endParaRPr lang="en-US" sz="3000" i="1" dirty="0"/>
          </a:p>
        </p:txBody>
      </p:sp>
      <p:pic>
        <p:nvPicPr>
          <p:cNvPr id="67" name="Google Shape;67;p13"/>
          <p:cNvPicPr preferRelativeResize="0"/>
          <p:nvPr/>
        </p:nvPicPr>
        <p:blipFill>
          <a:blip r:embed="rId3">
            <a:duotone>
              <a:schemeClr val="bg2">
                <a:shade val="45000"/>
                <a:satMod val="135000"/>
              </a:schemeClr>
              <a:prstClr val="white"/>
            </a:duotone>
          </a:blip>
          <a:srcRect l="13047" r="13047"/>
          <a:stretch/>
        </p:blipFill>
        <p:spPr>
          <a:xfrm>
            <a:off x="3493200" y="565725"/>
            <a:ext cx="2157600" cy="2157600"/>
          </a:xfrm>
          <a:prstGeom prst="rect">
            <a:avLst/>
          </a:prstGeom>
          <a:ln>
            <a:noFill/>
          </a:ln>
          <a:effectLst>
            <a:outerShdw blurRad="292100" dist="139700" dir="2700000" algn="tl" rotWithShape="0">
              <a:srgbClr val="333333">
                <a:alpha val="65000"/>
              </a:srgbClr>
            </a:outerShdw>
          </a:effectLst>
        </p:spPr>
      </p:pic>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33</a:t>
            </a:fld>
            <a:endParaRPr/>
          </a:p>
        </p:txBody>
      </p:sp>
      <p:pic>
        <p:nvPicPr>
          <p:cNvPr id="2" name="Google Shape;1179;p53">
            <a:hlinkClick r:id="rId4"/>
            <a:extLst>
              <a:ext uri="{FF2B5EF4-FFF2-40B4-BE49-F238E27FC236}">
                <a16:creationId xmlns:a16="http://schemas.microsoft.com/office/drawing/2014/main" id="{9D97F73A-D208-449F-C97D-4B6FA7CCB99A}"/>
              </a:ext>
            </a:extLst>
          </p:cNvPr>
          <p:cNvPicPr preferRelativeResize="0"/>
          <p:nvPr/>
        </p:nvPicPr>
        <p:blipFill rotWithShape="1">
          <a:blip r:embed="rId5">
            <a:alphaModFix/>
          </a:blip>
          <a:srcRect/>
          <a:stretch/>
        </p:blipFill>
        <p:spPr>
          <a:xfrm>
            <a:off x="1580112" y="4810076"/>
            <a:ext cx="1034163" cy="248526"/>
          </a:xfrm>
          <a:prstGeom prst="rect">
            <a:avLst/>
          </a:prstGeom>
          <a:noFill/>
          <a:ln>
            <a:noFill/>
          </a:ln>
        </p:spPr>
      </p:pic>
      <p:sp>
        <p:nvSpPr>
          <p:cNvPr id="3" name="TextBox 2">
            <a:extLst>
              <a:ext uri="{FF2B5EF4-FFF2-40B4-BE49-F238E27FC236}">
                <a16:creationId xmlns:a16="http://schemas.microsoft.com/office/drawing/2014/main" id="{1C4A0CC5-4B44-DE6A-99E4-E889BCAED9DA}"/>
              </a:ext>
            </a:extLst>
          </p:cNvPr>
          <p:cNvSpPr txBox="1"/>
          <p:nvPr/>
        </p:nvSpPr>
        <p:spPr>
          <a:xfrm>
            <a:off x="0" y="4792898"/>
            <a:ext cx="1608133" cy="307777"/>
          </a:xfrm>
          <a:prstGeom prst="rect">
            <a:avLst/>
          </a:prstGeom>
          <a:noFill/>
        </p:spPr>
        <p:txBody>
          <a:bodyPr wrap="none" rtlCol="0">
            <a:spAutoFit/>
          </a:bodyPr>
          <a:lstStyle/>
          <a:p>
            <a:r>
              <a:rPr lang="en-US" dirty="0">
                <a:solidFill>
                  <a:schemeClr val="bg2">
                    <a:lumMod val="75000"/>
                  </a:schemeClr>
                </a:solidFill>
              </a:rPr>
              <a:t>Slide template by:</a:t>
            </a:r>
          </a:p>
        </p:txBody>
      </p:sp>
      <p:sp>
        <p:nvSpPr>
          <p:cNvPr id="6" name="TextBox 5">
            <a:extLst>
              <a:ext uri="{FF2B5EF4-FFF2-40B4-BE49-F238E27FC236}">
                <a16:creationId xmlns:a16="http://schemas.microsoft.com/office/drawing/2014/main" id="{BA9A71EB-B5C3-683E-E846-E30C670E54F7}"/>
              </a:ext>
            </a:extLst>
          </p:cNvPr>
          <p:cNvSpPr txBox="1"/>
          <p:nvPr/>
        </p:nvSpPr>
        <p:spPr>
          <a:xfrm>
            <a:off x="1202005" y="359802"/>
            <a:ext cx="4582390" cy="707886"/>
          </a:xfrm>
          <a:prstGeom prst="rect">
            <a:avLst/>
          </a:prstGeom>
          <a:noFill/>
        </p:spPr>
        <p:txBody>
          <a:bodyPr wrap="square">
            <a:spAutoFit/>
          </a:bodyPr>
          <a:lstStyle/>
          <a:p>
            <a:pPr lvl="0">
              <a:buClr>
                <a:schemeClr val="accent6"/>
              </a:buClr>
            </a:pPr>
            <a:r>
              <a:rPr lang="en-US" sz="2000" b="1" dirty="0">
                <a:solidFill>
                  <a:schemeClr val="tx1">
                    <a:lumMod val="60000"/>
                    <a:lumOff val="40000"/>
                  </a:schemeClr>
                </a:solidFill>
                <a:latin typeface="Aparajita" panose="02020603050405020304" pitchFamily="18" charset="0"/>
                <a:cs typeface="Aparajita" panose="02020603050405020304" pitchFamily="18" charset="0"/>
                <a:sym typeface="Cinzel"/>
              </a:rPr>
              <a:t>LlewellynFalco.Blogspot.com</a:t>
            </a:r>
          </a:p>
          <a:p>
            <a:pPr lvl="0">
              <a:buClr>
                <a:schemeClr val="accent6"/>
              </a:buClr>
            </a:pPr>
            <a:r>
              <a:rPr lang="en-US" sz="2000" b="1" dirty="0">
                <a:solidFill>
                  <a:schemeClr val="tx1">
                    <a:lumMod val="60000"/>
                    <a:lumOff val="40000"/>
                  </a:schemeClr>
                </a:solidFill>
                <a:latin typeface="Aparajita" panose="02020603050405020304" pitchFamily="18" charset="0"/>
                <a:cs typeface="Aparajita" panose="02020603050405020304" pitchFamily="18" charset="0"/>
                <a:sym typeface="Cinzel"/>
              </a:rPr>
              <a:t>www.approvaltests.com</a:t>
            </a:r>
          </a:p>
        </p:txBody>
      </p:sp>
    </p:spTree>
    <p:extLst>
      <p:ext uri="{BB962C8B-B14F-4D97-AF65-F5344CB8AC3E}">
        <p14:creationId xmlns:p14="http://schemas.microsoft.com/office/powerpoint/2010/main" val="1850194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0"/>
        <p:cNvGrpSpPr/>
        <p:nvPr/>
      </p:nvGrpSpPr>
      <p:grpSpPr>
        <a:xfrm>
          <a:off x="0" y="0"/>
          <a:ext cx="0" cy="0"/>
          <a:chOff x="0" y="0"/>
          <a:chExt cx="0" cy="0"/>
        </a:xfrm>
      </p:grpSpPr>
      <p:sp>
        <p:nvSpPr>
          <p:cNvPr id="51" name="Google Shape;51;p11"/>
          <p:cNvSpPr txBox="1">
            <a:spLocks noGrp="1"/>
          </p:cNvSpPr>
          <p:nvPr>
            <p:ph type="ctrTitle"/>
          </p:nvPr>
        </p:nvSpPr>
        <p:spPr>
          <a:xfrm>
            <a:off x="2798700" y="1991850"/>
            <a:ext cx="35466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This is your presentation title</a:t>
            </a:r>
            <a:endParaRPr dirty="0"/>
          </a:p>
        </p:txBody>
      </p:sp>
    </p:spTree>
    <p:extLst>
      <p:ext uri="{BB962C8B-B14F-4D97-AF65-F5344CB8AC3E}">
        <p14:creationId xmlns:p14="http://schemas.microsoft.com/office/powerpoint/2010/main" val="3293599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Instructions for use</a:t>
            </a:r>
            <a:endParaRPr sz="3600"/>
          </a:p>
        </p:txBody>
      </p:sp>
      <p:sp>
        <p:nvSpPr>
          <p:cNvPr id="57" name="Google Shape;57;p12"/>
          <p:cNvSpPr txBox="1">
            <a:spLocks noGrp="1"/>
          </p:cNvSpPr>
          <p:nvPr>
            <p:ph type="body" idx="2"/>
          </p:nvPr>
        </p:nvSpPr>
        <p:spPr>
          <a:xfrm>
            <a:off x="1350650" y="1687200"/>
            <a:ext cx="2956800" cy="2572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solidFill>
                  <a:srgbClr val="1D1D1B"/>
                </a:solidFill>
              </a:rPr>
              <a:t>EDIT IN GOOGLE SLIDES</a:t>
            </a:r>
            <a:endParaRPr sz="1000">
              <a:solidFill>
                <a:srgbClr val="1D1D1B"/>
              </a:solidFill>
            </a:endParaRPr>
          </a:p>
          <a:p>
            <a:pPr marL="0" lvl="0" indent="0" algn="l" rtl="0">
              <a:spcBef>
                <a:spcPts val="600"/>
              </a:spcBef>
              <a:spcAft>
                <a:spcPts val="0"/>
              </a:spcAft>
              <a:buClr>
                <a:schemeClr val="dk1"/>
              </a:buClr>
              <a:buSzPts val="1100"/>
              <a:buFont typeface="Arial"/>
              <a:buNone/>
            </a:pPr>
            <a:r>
              <a:rPr lang="en" sz="1000">
                <a:solidFill>
                  <a:srgbClr val="1D1D1B"/>
                </a:solidFill>
              </a:rPr>
              <a:t>Click on the button under the presentation preview that says "Use as Google Slides Theme".</a:t>
            </a:r>
            <a:endParaRPr sz="1000">
              <a:solidFill>
                <a:srgbClr val="1D1D1B"/>
              </a:solidFill>
            </a:endParaRPr>
          </a:p>
          <a:p>
            <a:pPr marL="0" lvl="0" indent="0" algn="l" rtl="0">
              <a:spcBef>
                <a:spcPts val="600"/>
              </a:spcBef>
              <a:spcAft>
                <a:spcPts val="0"/>
              </a:spcAft>
              <a:buClr>
                <a:schemeClr val="dk1"/>
              </a:buClr>
              <a:buSzPts val="1100"/>
              <a:buFont typeface="Arial"/>
              <a:buNone/>
            </a:pPr>
            <a:r>
              <a:rPr lang="en" sz="1000">
                <a:solidFill>
                  <a:srgbClr val="1D1D1B"/>
                </a:solidFill>
              </a:rPr>
              <a:t>You will get a copy of this document on your Google Drive and will be able to edit, add or delete slides.</a:t>
            </a:r>
            <a:endParaRPr sz="1000">
              <a:solidFill>
                <a:srgbClr val="1D1D1B"/>
              </a:solidFill>
            </a:endParaRPr>
          </a:p>
          <a:p>
            <a:pPr marL="0" lvl="0" indent="0" algn="l" rtl="0">
              <a:spcBef>
                <a:spcPts val="600"/>
              </a:spcBef>
              <a:spcAft>
                <a:spcPts val="0"/>
              </a:spcAft>
              <a:buClr>
                <a:schemeClr val="dk1"/>
              </a:buClr>
              <a:buSzPts val="1100"/>
              <a:buFont typeface="Arial"/>
              <a:buNone/>
            </a:pPr>
            <a:r>
              <a:rPr lang="en" sz="1000">
                <a:solidFill>
                  <a:srgbClr val="1D1D1B"/>
                </a:solidFill>
              </a:rPr>
              <a:t>You have to be signed in to your Google account.</a:t>
            </a:r>
            <a:endParaRPr sz="1000">
              <a:solidFill>
                <a:srgbClr val="1D1D1B"/>
              </a:solidFill>
            </a:endParaRPr>
          </a:p>
          <a:p>
            <a:pPr marL="0" lvl="0" indent="0" algn="l" rtl="0">
              <a:spcBef>
                <a:spcPts val="600"/>
              </a:spcBef>
              <a:spcAft>
                <a:spcPts val="0"/>
              </a:spcAft>
              <a:buClr>
                <a:schemeClr val="dk1"/>
              </a:buClr>
              <a:buSzPts val="1100"/>
              <a:buFont typeface="Arial"/>
              <a:buNone/>
            </a:pPr>
            <a:endParaRPr sz="1000">
              <a:solidFill>
                <a:srgbClr val="1D1D1B"/>
              </a:solidFill>
            </a:endParaRPr>
          </a:p>
          <a:p>
            <a:pPr marL="0" lvl="0" indent="0" algn="l" rtl="0">
              <a:spcBef>
                <a:spcPts val="600"/>
              </a:spcBef>
              <a:spcAft>
                <a:spcPts val="0"/>
              </a:spcAft>
              <a:buNone/>
            </a:pPr>
            <a:endParaRPr sz="1000">
              <a:solidFill>
                <a:srgbClr val="1D1D1B"/>
              </a:solidFill>
            </a:endParaRPr>
          </a:p>
        </p:txBody>
      </p:sp>
      <p:sp>
        <p:nvSpPr>
          <p:cNvPr id="58" name="Google Shape;58;p12"/>
          <p:cNvSpPr txBox="1">
            <a:spLocks noGrp="1"/>
          </p:cNvSpPr>
          <p:nvPr>
            <p:ph type="body" idx="2"/>
          </p:nvPr>
        </p:nvSpPr>
        <p:spPr>
          <a:xfrm>
            <a:off x="4499999" y="1687200"/>
            <a:ext cx="3293100" cy="2572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solidFill>
                  <a:srgbClr val="1D1D1B"/>
                </a:solidFill>
              </a:rPr>
              <a:t>EDIT IN POWERPOINT®</a:t>
            </a:r>
            <a:endParaRPr sz="1000">
              <a:solidFill>
                <a:srgbClr val="1D1D1B"/>
              </a:solidFill>
            </a:endParaRPr>
          </a:p>
          <a:p>
            <a:pPr marL="0" lvl="0" indent="0" algn="l" rtl="0">
              <a:spcBef>
                <a:spcPts val="600"/>
              </a:spcBef>
              <a:spcAft>
                <a:spcPts val="0"/>
              </a:spcAft>
              <a:buNone/>
            </a:pPr>
            <a:r>
              <a:rPr lang="en" sz="1000">
                <a:solidFill>
                  <a:srgbClr val="1D1D1B"/>
                </a:solidFill>
              </a:rPr>
              <a:t>Click on the button under the presentation preview that says "Download as PowerPoint template". You will get a .pptx file that you can edit in PowerPoint.</a:t>
            </a:r>
            <a:endParaRPr sz="1000">
              <a:solidFill>
                <a:srgbClr val="1D1D1B"/>
              </a:solidFill>
            </a:endParaRPr>
          </a:p>
          <a:p>
            <a:pPr marL="0" lvl="0" indent="0" algn="l" rtl="0">
              <a:spcBef>
                <a:spcPts val="600"/>
              </a:spcBef>
              <a:spcAft>
                <a:spcPts val="0"/>
              </a:spcAft>
              <a:buNone/>
            </a:pPr>
            <a:r>
              <a:rPr lang="en" sz="1000">
                <a:solidFill>
                  <a:srgbClr val="1D1D1B"/>
                </a:solidFill>
              </a:rPr>
              <a:t>Remember to download and install the fonts used in this presentation (you’ll find the links to the font files needed in the </a:t>
            </a:r>
            <a:r>
              <a:rPr lang="en" sz="1000" u="sng">
                <a:solidFill>
                  <a:srgbClr val="1D1D1B"/>
                </a:solidFill>
                <a:hlinkClick r:id="rId3" action="ppaction://hlinksldjump">
                  <a:extLst>
                    <a:ext uri="{A12FA001-AC4F-418D-AE19-62706E023703}">
                      <ahyp:hlinkClr xmlns:ahyp="http://schemas.microsoft.com/office/drawing/2018/hyperlinkcolor" val="tx"/>
                    </a:ext>
                  </a:extLst>
                </a:hlinkClick>
              </a:rPr>
              <a:t>Presentation design slide</a:t>
            </a:r>
            <a:r>
              <a:rPr lang="en" sz="1000">
                <a:solidFill>
                  <a:srgbClr val="1D1D1B"/>
                </a:solidFill>
              </a:rPr>
              <a:t>)</a:t>
            </a:r>
            <a:endParaRPr sz="1000">
              <a:solidFill>
                <a:srgbClr val="1D1D1B"/>
              </a:solidFill>
            </a:endParaRPr>
          </a:p>
        </p:txBody>
      </p:sp>
      <p:sp>
        <p:nvSpPr>
          <p:cNvPr id="59" name="Google Shape;59;p12"/>
          <p:cNvSpPr txBox="1">
            <a:spLocks noGrp="1"/>
          </p:cNvSpPr>
          <p:nvPr>
            <p:ph type="body" idx="2"/>
          </p:nvPr>
        </p:nvSpPr>
        <p:spPr>
          <a:xfrm>
            <a:off x="1350650" y="3829725"/>
            <a:ext cx="6442800" cy="8265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sz="1000" b="1" i="1">
                <a:solidFill>
                  <a:srgbClr val="1D1D1B"/>
                </a:solidFill>
              </a:rPr>
              <a:t>More info on how to use this template at </a:t>
            </a:r>
            <a:r>
              <a:rPr lang="en" sz="1000" b="1" i="1" u="sng">
                <a:solidFill>
                  <a:srgbClr val="1D1D1B"/>
                </a:solidFill>
                <a:hlinkClick r:id="rId4">
                  <a:extLst>
                    <a:ext uri="{A12FA001-AC4F-418D-AE19-62706E023703}">
                      <ahyp:hlinkClr xmlns:ahyp="http://schemas.microsoft.com/office/drawing/2018/hyperlinkcolor" val="tx"/>
                    </a:ext>
                  </a:extLst>
                </a:hlinkClick>
              </a:rPr>
              <a:t>www.slidescarnival.com/help-use-presentation-template</a:t>
            </a:r>
            <a:endParaRPr sz="1000" b="1" i="1">
              <a:solidFill>
                <a:srgbClr val="1D1D1B"/>
              </a:solidFill>
            </a:endParaRPr>
          </a:p>
          <a:p>
            <a:pPr marL="0" lvl="0" indent="0" algn="l" rtl="0">
              <a:spcBef>
                <a:spcPts val="1000"/>
              </a:spcBef>
              <a:spcAft>
                <a:spcPts val="0"/>
              </a:spcAft>
              <a:buClr>
                <a:schemeClr val="dk1"/>
              </a:buClr>
              <a:buSzPts val="1100"/>
              <a:buFont typeface="Arial"/>
              <a:buNone/>
            </a:pPr>
            <a:r>
              <a:rPr lang="en" sz="1000" i="1">
                <a:solidFill>
                  <a:srgbClr val="1D1D1B"/>
                </a:solidFill>
              </a:rPr>
              <a:t>This template is free to use under </a:t>
            </a:r>
            <a:r>
              <a:rPr lang="en" sz="1000" i="1" u="sng">
                <a:solidFill>
                  <a:srgbClr val="1D1D1B"/>
                </a:solidFill>
                <a:hlinkClick r:id="rId5">
                  <a:extLst>
                    <a:ext uri="{A12FA001-AC4F-418D-AE19-62706E023703}">
                      <ahyp:hlinkClr xmlns:ahyp="http://schemas.microsoft.com/office/drawing/2018/hyperlinkcolor" val="tx"/>
                    </a:ext>
                  </a:extLst>
                </a:hlinkClick>
              </a:rPr>
              <a:t>Creative Commons Attribution license</a:t>
            </a:r>
            <a:r>
              <a:rPr lang="en" sz="1000" i="1">
                <a:solidFill>
                  <a:srgbClr val="1D1D1B"/>
                </a:solidFill>
              </a:rPr>
              <a:t>. You can keep the Credits slide or mention SlidesCarnival and other resources used in a slide footer.</a:t>
            </a:r>
            <a:endParaRPr sz="1000" i="1">
              <a:solidFill>
                <a:srgbClr val="1D1D1B"/>
              </a:solidFill>
            </a:endParaRPr>
          </a:p>
          <a:p>
            <a:pPr marL="0" lvl="0" indent="0" algn="l" rtl="0">
              <a:spcBef>
                <a:spcPts val="1000"/>
              </a:spcBef>
              <a:spcAft>
                <a:spcPts val="0"/>
              </a:spcAft>
              <a:buClr>
                <a:schemeClr val="dk1"/>
              </a:buClr>
              <a:buSzPts val="1100"/>
              <a:buFont typeface="Arial"/>
              <a:buNone/>
            </a:pPr>
            <a:endParaRPr sz="1000" i="1">
              <a:solidFill>
                <a:srgbClr val="1D1D1B"/>
              </a:solidFill>
            </a:endParaRPr>
          </a:p>
          <a:p>
            <a:pPr marL="0" lvl="0" indent="0" algn="l" rtl="0">
              <a:spcBef>
                <a:spcPts val="1000"/>
              </a:spcBef>
              <a:spcAft>
                <a:spcPts val="1000"/>
              </a:spcAft>
              <a:buNone/>
            </a:pPr>
            <a:endParaRPr sz="1000" i="1">
              <a:solidFill>
                <a:srgbClr val="1D1D1B"/>
              </a:solidFill>
            </a:endParaRPr>
          </a:p>
        </p:txBody>
      </p:sp>
      <p:sp>
        <p:nvSpPr>
          <p:cNvPr id="60" name="Google Shape;60;p12"/>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64"/>
        <p:cNvGrpSpPr/>
        <p:nvPr/>
      </p:nvGrpSpPr>
      <p:grpSpPr>
        <a:xfrm>
          <a:off x="0" y="0"/>
          <a:ext cx="0" cy="0"/>
          <a:chOff x="0" y="0"/>
          <a:chExt cx="0" cy="0"/>
        </a:xfrm>
      </p:grpSpPr>
      <p:sp>
        <p:nvSpPr>
          <p:cNvPr id="65" name="Google Shape;65;p13"/>
          <p:cNvSpPr txBox="1">
            <a:spLocks noGrp="1"/>
          </p:cNvSpPr>
          <p:nvPr>
            <p:ph type="ctrTitle" idx="4294967295"/>
          </p:nvPr>
        </p:nvSpPr>
        <p:spPr>
          <a:xfrm>
            <a:off x="930900" y="2129675"/>
            <a:ext cx="7282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Hello!</a:t>
            </a:r>
            <a:endParaRPr b="1"/>
          </a:p>
        </p:txBody>
      </p:sp>
      <p:sp>
        <p:nvSpPr>
          <p:cNvPr id="66" name="Google Shape;66;p13"/>
          <p:cNvSpPr txBox="1">
            <a:spLocks noGrp="1"/>
          </p:cNvSpPr>
          <p:nvPr>
            <p:ph type="subTitle" idx="4294967295"/>
          </p:nvPr>
        </p:nvSpPr>
        <p:spPr>
          <a:xfrm>
            <a:off x="930900" y="3100679"/>
            <a:ext cx="7282200" cy="1752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000" i="1" dirty="0"/>
              <a:t>I am Jayden Smith</a:t>
            </a:r>
            <a:endParaRPr sz="3000" i="1" dirty="0"/>
          </a:p>
          <a:p>
            <a:pPr marL="0" lvl="0" indent="0" algn="ctr" rtl="0">
              <a:spcBef>
                <a:spcPts val="600"/>
              </a:spcBef>
              <a:spcAft>
                <a:spcPts val="0"/>
              </a:spcAft>
              <a:buClr>
                <a:schemeClr val="dk1"/>
              </a:buClr>
              <a:buSzPts val="1100"/>
              <a:buFont typeface="Arial"/>
              <a:buNone/>
            </a:pPr>
            <a:r>
              <a:rPr lang="en" sz="1800" i="1" dirty="0"/>
              <a:t>I am here because I love to give presentations. </a:t>
            </a:r>
            <a:endParaRPr sz="1800" i="1" dirty="0"/>
          </a:p>
          <a:p>
            <a:pPr marL="0" lvl="0" indent="0" algn="ctr" rtl="0">
              <a:spcBef>
                <a:spcPts val="600"/>
              </a:spcBef>
              <a:spcAft>
                <a:spcPts val="0"/>
              </a:spcAft>
              <a:buClr>
                <a:schemeClr val="dk1"/>
              </a:buClr>
              <a:buSzPts val="1100"/>
              <a:buFont typeface="Arial"/>
              <a:buNone/>
            </a:pPr>
            <a:r>
              <a:rPr lang="en" sz="1800" i="1" dirty="0"/>
              <a:t>You can find me at @username</a:t>
            </a:r>
            <a:endParaRPr sz="1800" b="1" i="1" dirty="0"/>
          </a:p>
        </p:txBody>
      </p:sp>
      <p:pic>
        <p:nvPicPr>
          <p:cNvPr id="67" name="Google Shape;67;p13" descr="photo-1434030216411-0b793f4b4173.jpg"/>
          <p:cNvPicPr preferRelativeResize="0"/>
          <p:nvPr/>
        </p:nvPicPr>
        <p:blipFill>
          <a:blip r:embed="rId3">
            <a:alphaModFix amt="70000"/>
          </a:blip>
          <a:stretch>
            <a:fillRect/>
          </a:stretch>
        </p:blipFill>
        <p:spPr>
          <a:xfrm>
            <a:off x="3493200" y="565725"/>
            <a:ext cx="2157600" cy="2157600"/>
          </a:xfrm>
          <a:prstGeom prst="diamond">
            <a:avLst/>
          </a:prstGeom>
          <a:noFill/>
          <a:ln>
            <a:noFill/>
          </a:ln>
        </p:spPr>
      </p:pic>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36</a:t>
            </a:fld>
            <a:endParaRPr/>
          </a:p>
        </p:txBody>
      </p:sp>
    </p:spTree>
    <p:extLst>
      <p:ext uri="{BB962C8B-B14F-4D97-AF65-F5344CB8AC3E}">
        <p14:creationId xmlns:p14="http://schemas.microsoft.com/office/powerpoint/2010/main" val="2328648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1513950" y="1583350"/>
            <a:ext cx="6116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b="0"/>
              <a:t>1.</a:t>
            </a:r>
            <a:endParaRPr sz="4800" b="0"/>
          </a:p>
          <a:p>
            <a:pPr marL="0" lvl="0" indent="0" algn="ctr" rtl="0">
              <a:spcBef>
                <a:spcPts val="0"/>
              </a:spcBef>
              <a:spcAft>
                <a:spcPts val="0"/>
              </a:spcAft>
              <a:buNone/>
            </a:pPr>
            <a:r>
              <a:rPr lang="en"/>
              <a:t>Transition headline</a:t>
            </a:r>
            <a:endParaRPr/>
          </a:p>
        </p:txBody>
      </p:sp>
      <p:sp>
        <p:nvSpPr>
          <p:cNvPr id="74" name="Google Shape;74;p14"/>
          <p:cNvSpPr txBox="1">
            <a:spLocks noGrp="1"/>
          </p:cNvSpPr>
          <p:nvPr>
            <p:ph type="subTitle" idx="1"/>
          </p:nvPr>
        </p:nvSpPr>
        <p:spPr>
          <a:xfrm>
            <a:off x="2919325" y="2687650"/>
            <a:ext cx="3305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start with the</a:t>
            </a:r>
            <a:endParaRPr/>
          </a:p>
          <a:p>
            <a:pPr marL="0" lvl="0" indent="0" algn="ctr" rtl="0">
              <a:spcBef>
                <a:spcPts val="0"/>
              </a:spcBef>
              <a:spcAft>
                <a:spcPts val="0"/>
              </a:spcAft>
              <a:buNone/>
            </a:pPr>
            <a:r>
              <a:rPr lang="en"/>
              <a:t>first set of slides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78"/>
        <p:cNvGrpSpPr/>
        <p:nvPr/>
      </p:nvGrpSpPr>
      <p:grpSpPr>
        <a:xfrm>
          <a:off x="0" y="0"/>
          <a:ext cx="0" cy="0"/>
          <a:chOff x="0" y="0"/>
          <a:chExt cx="0" cy="0"/>
        </a:xfrm>
      </p:grpSpPr>
      <p:sp>
        <p:nvSpPr>
          <p:cNvPr id="79" name="Google Shape;79;p15"/>
          <p:cNvSpPr txBox="1">
            <a:spLocks noGrp="1"/>
          </p:cNvSpPr>
          <p:nvPr>
            <p:ph type="body" idx="1"/>
          </p:nvPr>
        </p:nvSpPr>
        <p:spPr>
          <a:xfrm>
            <a:off x="2105050" y="720000"/>
            <a:ext cx="4933800" cy="37035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a:t>Quotations are commonly printed as a means of inspiration and to invoke philosophical thoughts from the reader.</a:t>
            </a:r>
            <a:endParaRPr/>
          </a:p>
        </p:txBody>
      </p:sp>
      <p:sp>
        <p:nvSpPr>
          <p:cNvPr id="80" name="Google Shape;80;p1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slide title</a:t>
            </a:r>
            <a:endParaRPr/>
          </a:p>
        </p:txBody>
      </p:sp>
      <p:sp>
        <p:nvSpPr>
          <p:cNvPr id="86" name="Google Shape;86;p16"/>
          <p:cNvSpPr txBox="1">
            <a:spLocks noGrp="1"/>
          </p:cNvSpPr>
          <p:nvPr>
            <p:ph type="body" idx="1"/>
          </p:nvPr>
        </p:nvSpPr>
        <p:spPr>
          <a:xfrm>
            <a:off x="1224425" y="1477750"/>
            <a:ext cx="6695100" cy="34482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Here you have a list of items</a:t>
            </a:r>
            <a:endParaRPr/>
          </a:p>
          <a:p>
            <a:pPr marL="457200" lvl="0" indent="-381000" algn="l" rtl="0">
              <a:spcBef>
                <a:spcPts val="0"/>
              </a:spcBef>
              <a:spcAft>
                <a:spcPts val="0"/>
              </a:spcAft>
              <a:buSzPts val="2400"/>
              <a:buChar char="✣"/>
            </a:pPr>
            <a:r>
              <a:rPr lang="en"/>
              <a:t>And some text</a:t>
            </a:r>
            <a:endParaRPr/>
          </a:p>
          <a:p>
            <a:pPr marL="457200" lvl="0" indent="-381000" algn="l" rtl="0">
              <a:spcBef>
                <a:spcPts val="0"/>
              </a:spcBef>
              <a:spcAft>
                <a:spcPts val="0"/>
              </a:spcAft>
              <a:buSzPts val="2400"/>
              <a:buChar char="✣"/>
            </a:pPr>
            <a:r>
              <a:rPr lang="en"/>
              <a:t>But remember not to overload your slides with content</a:t>
            </a:r>
            <a:endParaRPr/>
          </a:p>
          <a:p>
            <a:pPr marL="0" lvl="0" indent="0" algn="l" rtl="0">
              <a:spcBef>
                <a:spcPts val="600"/>
              </a:spcBef>
              <a:spcAft>
                <a:spcPts val="0"/>
              </a:spcAft>
              <a:buNone/>
            </a:pPr>
            <a:endParaRPr/>
          </a:p>
          <a:p>
            <a:pPr marL="0" lvl="0" indent="0" algn="l" rtl="0">
              <a:spcBef>
                <a:spcPts val="600"/>
              </a:spcBef>
              <a:spcAft>
                <a:spcPts val="0"/>
              </a:spcAft>
              <a:buNone/>
            </a:pPr>
            <a:r>
              <a:rPr lang="en"/>
              <a:t>Your audience will listen to you or read the content, but won’t do both. </a:t>
            </a:r>
            <a:endParaRPr/>
          </a:p>
        </p:txBody>
      </p:sp>
      <p:sp>
        <p:nvSpPr>
          <p:cNvPr id="87" name="Google Shape;87;p16"/>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Google Shape;66;p13"/>
          <p:cNvSpPr txBox="1">
            <a:spLocks noGrp="1"/>
          </p:cNvSpPr>
          <p:nvPr>
            <p:ph type="subTitle" idx="4294967295"/>
          </p:nvPr>
        </p:nvSpPr>
        <p:spPr>
          <a:xfrm>
            <a:off x="930900" y="3100679"/>
            <a:ext cx="7282200" cy="1752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3000" i="1" dirty="0"/>
              <a:t>Why?</a:t>
            </a:r>
            <a:endParaRPr sz="1800" b="1" i="1" dirty="0"/>
          </a:p>
        </p:txBody>
      </p:sp>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pic>
        <p:nvPicPr>
          <p:cNvPr id="1026" name="Picture 2" descr="Brain 512758 960 720">
            <a:extLst>
              <a:ext uri="{FF2B5EF4-FFF2-40B4-BE49-F238E27FC236}">
                <a16:creationId xmlns:a16="http://schemas.microsoft.com/office/drawing/2014/main" id="{DF7548FB-CF59-38E6-3124-855A519FD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0474" y="479786"/>
            <a:ext cx="3348506" cy="24066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91"/>
        <p:cNvGrpSpPr/>
        <p:nvPr/>
      </p:nvGrpSpPr>
      <p:grpSpPr>
        <a:xfrm>
          <a:off x="0" y="0"/>
          <a:ext cx="0" cy="0"/>
          <a:chOff x="0" y="0"/>
          <a:chExt cx="0" cy="0"/>
        </a:xfrm>
      </p:grpSpPr>
      <p:sp>
        <p:nvSpPr>
          <p:cNvPr id="92" name="Google Shape;92;p17"/>
          <p:cNvSpPr/>
          <p:nvPr/>
        </p:nvSpPr>
        <p:spPr>
          <a:xfrm>
            <a:off x="3192300" y="1235038"/>
            <a:ext cx="2759400" cy="1117800"/>
          </a:xfrm>
          <a:prstGeom prst="ellipse">
            <a:avLst/>
          </a:prstGeom>
          <a:noFill/>
          <a:ln w="9525" cap="flat" cmpd="sng">
            <a:solidFill>
              <a:srgbClr val="92694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a:spLocks noGrp="1"/>
          </p:cNvSpPr>
          <p:nvPr>
            <p:ph type="ctrTitle" idx="4294967295"/>
          </p:nvPr>
        </p:nvSpPr>
        <p:spPr>
          <a:xfrm>
            <a:off x="1350600" y="2726350"/>
            <a:ext cx="64428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000"/>
              <a:t>Big concept</a:t>
            </a:r>
            <a:endParaRPr sz="7000"/>
          </a:p>
        </p:txBody>
      </p:sp>
      <p:sp>
        <p:nvSpPr>
          <p:cNvPr id="94" name="Google Shape;94;p17"/>
          <p:cNvSpPr txBox="1">
            <a:spLocks noGrp="1"/>
          </p:cNvSpPr>
          <p:nvPr>
            <p:ph type="subTitle" idx="4294967295"/>
          </p:nvPr>
        </p:nvSpPr>
        <p:spPr>
          <a:xfrm>
            <a:off x="1479850" y="3716350"/>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i="1"/>
              <a:t>Bring the attention of your audience over a key concept using icons or illustrations</a:t>
            </a:r>
            <a:endParaRPr sz="1400" i="1"/>
          </a:p>
        </p:txBody>
      </p:sp>
      <p:sp>
        <p:nvSpPr>
          <p:cNvPr id="95" name="Google Shape;95;p17"/>
          <p:cNvSpPr/>
          <p:nvPr/>
        </p:nvSpPr>
        <p:spPr>
          <a:xfrm>
            <a:off x="3990032" y="763874"/>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3122350" y="1062500"/>
            <a:ext cx="567551" cy="556361"/>
          </a:xfrm>
          <a:custGeom>
            <a:avLst/>
            <a:gdLst/>
            <a:ahLst/>
            <a:cxnLst/>
            <a:rect l="l" t="t" r="r" b="b"/>
            <a:pathLst>
              <a:path w="17179" h="16839" extrusionOk="0">
                <a:moveTo>
                  <a:pt x="4064" y="1461"/>
                </a:moveTo>
                <a:lnTo>
                  <a:pt x="4307" y="1801"/>
                </a:lnTo>
                <a:lnTo>
                  <a:pt x="4550" y="2093"/>
                </a:lnTo>
                <a:lnTo>
                  <a:pt x="4794" y="2385"/>
                </a:lnTo>
                <a:lnTo>
                  <a:pt x="5037" y="2677"/>
                </a:lnTo>
                <a:lnTo>
                  <a:pt x="5231" y="2872"/>
                </a:lnTo>
                <a:lnTo>
                  <a:pt x="5329" y="2969"/>
                </a:lnTo>
                <a:lnTo>
                  <a:pt x="5450" y="3018"/>
                </a:lnTo>
                <a:lnTo>
                  <a:pt x="5548" y="2994"/>
                </a:lnTo>
                <a:lnTo>
                  <a:pt x="5815" y="3042"/>
                </a:lnTo>
                <a:lnTo>
                  <a:pt x="6083" y="3042"/>
                </a:lnTo>
                <a:lnTo>
                  <a:pt x="6594" y="3018"/>
                </a:lnTo>
                <a:lnTo>
                  <a:pt x="7129" y="2994"/>
                </a:lnTo>
                <a:lnTo>
                  <a:pt x="7129" y="2994"/>
                </a:lnTo>
                <a:lnTo>
                  <a:pt x="6935" y="3310"/>
                </a:lnTo>
                <a:lnTo>
                  <a:pt x="6740" y="3651"/>
                </a:lnTo>
                <a:lnTo>
                  <a:pt x="6545" y="3991"/>
                </a:lnTo>
                <a:lnTo>
                  <a:pt x="6375" y="4332"/>
                </a:lnTo>
                <a:lnTo>
                  <a:pt x="6351" y="4381"/>
                </a:lnTo>
                <a:lnTo>
                  <a:pt x="6351" y="4429"/>
                </a:lnTo>
                <a:lnTo>
                  <a:pt x="6375" y="4648"/>
                </a:lnTo>
                <a:lnTo>
                  <a:pt x="6424" y="4892"/>
                </a:lnTo>
                <a:lnTo>
                  <a:pt x="6618" y="5305"/>
                </a:lnTo>
                <a:lnTo>
                  <a:pt x="6935" y="6133"/>
                </a:lnTo>
                <a:lnTo>
                  <a:pt x="6424" y="5962"/>
                </a:lnTo>
                <a:lnTo>
                  <a:pt x="5864" y="5768"/>
                </a:lnTo>
                <a:lnTo>
                  <a:pt x="5572" y="5719"/>
                </a:lnTo>
                <a:lnTo>
                  <a:pt x="5450" y="5695"/>
                </a:lnTo>
                <a:lnTo>
                  <a:pt x="5231" y="5695"/>
                </a:lnTo>
                <a:lnTo>
                  <a:pt x="5183" y="5743"/>
                </a:lnTo>
                <a:lnTo>
                  <a:pt x="5158" y="5768"/>
                </a:lnTo>
                <a:lnTo>
                  <a:pt x="5158" y="5841"/>
                </a:lnTo>
                <a:lnTo>
                  <a:pt x="4794" y="6133"/>
                </a:lnTo>
                <a:lnTo>
                  <a:pt x="4453" y="6473"/>
                </a:lnTo>
                <a:lnTo>
                  <a:pt x="4210" y="6692"/>
                </a:lnTo>
                <a:lnTo>
                  <a:pt x="3966" y="6911"/>
                </a:lnTo>
                <a:lnTo>
                  <a:pt x="3699" y="7081"/>
                </a:lnTo>
                <a:lnTo>
                  <a:pt x="3650" y="6644"/>
                </a:lnTo>
                <a:lnTo>
                  <a:pt x="3650" y="6206"/>
                </a:lnTo>
                <a:lnTo>
                  <a:pt x="3650" y="5841"/>
                </a:lnTo>
                <a:lnTo>
                  <a:pt x="3650" y="5646"/>
                </a:lnTo>
                <a:lnTo>
                  <a:pt x="3626" y="5451"/>
                </a:lnTo>
                <a:lnTo>
                  <a:pt x="3650" y="5403"/>
                </a:lnTo>
                <a:lnTo>
                  <a:pt x="3650" y="5330"/>
                </a:lnTo>
                <a:lnTo>
                  <a:pt x="3650" y="5257"/>
                </a:lnTo>
                <a:lnTo>
                  <a:pt x="3601" y="5208"/>
                </a:lnTo>
                <a:lnTo>
                  <a:pt x="3188" y="4892"/>
                </a:lnTo>
                <a:lnTo>
                  <a:pt x="2774" y="4600"/>
                </a:lnTo>
                <a:lnTo>
                  <a:pt x="2312" y="4332"/>
                </a:lnTo>
                <a:lnTo>
                  <a:pt x="1874" y="4089"/>
                </a:lnTo>
                <a:lnTo>
                  <a:pt x="2214" y="3943"/>
                </a:lnTo>
                <a:lnTo>
                  <a:pt x="2555" y="3797"/>
                </a:lnTo>
                <a:lnTo>
                  <a:pt x="2944" y="3699"/>
                </a:lnTo>
                <a:lnTo>
                  <a:pt x="3139" y="3626"/>
                </a:lnTo>
                <a:lnTo>
                  <a:pt x="3334" y="3553"/>
                </a:lnTo>
                <a:lnTo>
                  <a:pt x="3431" y="3578"/>
                </a:lnTo>
                <a:lnTo>
                  <a:pt x="3528" y="3578"/>
                </a:lnTo>
                <a:lnTo>
                  <a:pt x="3626" y="3529"/>
                </a:lnTo>
                <a:lnTo>
                  <a:pt x="3650" y="3480"/>
                </a:lnTo>
                <a:lnTo>
                  <a:pt x="3674" y="3432"/>
                </a:lnTo>
                <a:lnTo>
                  <a:pt x="3820" y="2945"/>
                </a:lnTo>
                <a:lnTo>
                  <a:pt x="3918" y="2458"/>
                </a:lnTo>
                <a:lnTo>
                  <a:pt x="4064" y="1461"/>
                </a:lnTo>
                <a:close/>
                <a:moveTo>
                  <a:pt x="3991" y="755"/>
                </a:moveTo>
                <a:lnTo>
                  <a:pt x="3918" y="779"/>
                </a:lnTo>
                <a:lnTo>
                  <a:pt x="3869" y="804"/>
                </a:lnTo>
                <a:lnTo>
                  <a:pt x="3820" y="877"/>
                </a:lnTo>
                <a:lnTo>
                  <a:pt x="3723" y="1144"/>
                </a:lnTo>
                <a:lnTo>
                  <a:pt x="3650" y="1436"/>
                </a:lnTo>
                <a:lnTo>
                  <a:pt x="3504" y="1996"/>
                </a:lnTo>
                <a:lnTo>
                  <a:pt x="3407" y="2556"/>
                </a:lnTo>
                <a:lnTo>
                  <a:pt x="3285" y="3115"/>
                </a:lnTo>
                <a:lnTo>
                  <a:pt x="3163" y="3140"/>
                </a:lnTo>
                <a:lnTo>
                  <a:pt x="3017" y="3188"/>
                </a:lnTo>
                <a:lnTo>
                  <a:pt x="2774" y="3261"/>
                </a:lnTo>
                <a:lnTo>
                  <a:pt x="2312" y="3480"/>
                </a:lnTo>
                <a:lnTo>
                  <a:pt x="2020" y="3578"/>
                </a:lnTo>
                <a:lnTo>
                  <a:pt x="1752" y="3699"/>
                </a:lnTo>
                <a:lnTo>
                  <a:pt x="1630" y="3772"/>
                </a:lnTo>
                <a:lnTo>
                  <a:pt x="1509" y="3845"/>
                </a:lnTo>
                <a:lnTo>
                  <a:pt x="1387" y="3943"/>
                </a:lnTo>
                <a:lnTo>
                  <a:pt x="1290" y="4040"/>
                </a:lnTo>
                <a:lnTo>
                  <a:pt x="1265" y="4089"/>
                </a:lnTo>
                <a:lnTo>
                  <a:pt x="1290" y="4137"/>
                </a:lnTo>
                <a:lnTo>
                  <a:pt x="1314" y="4162"/>
                </a:lnTo>
                <a:lnTo>
                  <a:pt x="1363" y="4186"/>
                </a:lnTo>
                <a:lnTo>
                  <a:pt x="1436" y="4162"/>
                </a:lnTo>
                <a:lnTo>
                  <a:pt x="1460" y="4210"/>
                </a:lnTo>
                <a:lnTo>
                  <a:pt x="1509" y="4259"/>
                </a:lnTo>
                <a:lnTo>
                  <a:pt x="3285" y="5476"/>
                </a:lnTo>
                <a:lnTo>
                  <a:pt x="3261" y="5646"/>
                </a:lnTo>
                <a:lnTo>
                  <a:pt x="3261" y="5841"/>
                </a:lnTo>
                <a:lnTo>
                  <a:pt x="3261" y="6206"/>
                </a:lnTo>
                <a:lnTo>
                  <a:pt x="3261" y="6546"/>
                </a:lnTo>
                <a:lnTo>
                  <a:pt x="3261" y="6863"/>
                </a:lnTo>
                <a:lnTo>
                  <a:pt x="3309" y="7179"/>
                </a:lnTo>
                <a:lnTo>
                  <a:pt x="3358" y="7495"/>
                </a:lnTo>
                <a:lnTo>
                  <a:pt x="3382" y="7568"/>
                </a:lnTo>
                <a:lnTo>
                  <a:pt x="3431" y="7617"/>
                </a:lnTo>
                <a:lnTo>
                  <a:pt x="3504" y="7641"/>
                </a:lnTo>
                <a:lnTo>
                  <a:pt x="3577" y="7641"/>
                </a:lnTo>
                <a:lnTo>
                  <a:pt x="3626" y="7617"/>
                </a:lnTo>
                <a:lnTo>
                  <a:pt x="3699" y="7568"/>
                </a:lnTo>
                <a:lnTo>
                  <a:pt x="3723" y="7519"/>
                </a:lnTo>
                <a:lnTo>
                  <a:pt x="3747" y="7446"/>
                </a:lnTo>
                <a:lnTo>
                  <a:pt x="3942" y="7349"/>
                </a:lnTo>
                <a:lnTo>
                  <a:pt x="4137" y="7227"/>
                </a:lnTo>
                <a:lnTo>
                  <a:pt x="4477" y="6960"/>
                </a:lnTo>
                <a:lnTo>
                  <a:pt x="4964" y="6522"/>
                </a:lnTo>
                <a:lnTo>
                  <a:pt x="5183" y="6303"/>
                </a:lnTo>
                <a:lnTo>
                  <a:pt x="5450" y="6108"/>
                </a:lnTo>
                <a:lnTo>
                  <a:pt x="5742" y="6206"/>
                </a:lnTo>
                <a:lnTo>
                  <a:pt x="6059" y="6303"/>
                </a:lnTo>
                <a:lnTo>
                  <a:pt x="6643" y="6473"/>
                </a:lnTo>
                <a:lnTo>
                  <a:pt x="6910" y="6595"/>
                </a:lnTo>
                <a:lnTo>
                  <a:pt x="7202" y="6717"/>
                </a:lnTo>
                <a:lnTo>
                  <a:pt x="7275" y="6741"/>
                </a:lnTo>
                <a:lnTo>
                  <a:pt x="7348" y="6717"/>
                </a:lnTo>
                <a:lnTo>
                  <a:pt x="7421" y="6692"/>
                </a:lnTo>
                <a:lnTo>
                  <a:pt x="7470" y="6644"/>
                </a:lnTo>
                <a:lnTo>
                  <a:pt x="7494" y="6571"/>
                </a:lnTo>
                <a:lnTo>
                  <a:pt x="7519" y="6522"/>
                </a:lnTo>
                <a:lnTo>
                  <a:pt x="7519" y="6449"/>
                </a:lnTo>
                <a:lnTo>
                  <a:pt x="7470" y="6376"/>
                </a:lnTo>
                <a:lnTo>
                  <a:pt x="7470" y="6327"/>
                </a:lnTo>
                <a:lnTo>
                  <a:pt x="7300" y="5841"/>
                </a:lnTo>
                <a:lnTo>
                  <a:pt x="7105" y="5354"/>
                </a:lnTo>
                <a:lnTo>
                  <a:pt x="6910" y="4916"/>
                </a:lnTo>
                <a:lnTo>
                  <a:pt x="6813" y="4697"/>
                </a:lnTo>
                <a:lnTo>
                  <a:pt x="6691" y="4478"/>
                </a:lnTo>
                <a:lnTo>
                  <a:pt x="7227" y="3675"/>
                </a:lnTo>
                <a:lnTo>
                  <a:pt x="7470" y="3261"/>
                </a:lnTo>
                <a:lnTo>
                  <a:pt x="7592" y="3042"/>
                </a:lnTo>
                <a:lnTo>
                  <a:pt x="7665" y="2799"/>
                </a:lnTo>
                <a:lnTo>
                  <a:pt x="7713" y="2726"/>
                </a:lnTo>
                <a:lnTo>
                  <a:pt x="7713" y="2653"/>
                </a:lnTo>
                <a:lnTo>
                  <a:pt x="7738" y="2629"/>
                </a:lnTo>
                <a:lnTo>
                  <a:pt x="7738" y="2556"/>
                </a:lnTo>
                <a:lnTo>
                  <a:pt x="7713" y="2507"/>
                </a:lnTo>
                <a:lnTo>
                  <a:pt x="7689" y="2458"/>
                </a:lnTo>
                <a:lnTo>
                  <a:pt x="7640" y="2410"/>
                </a:lnTo>
                <a:lnTo>
                  <a:pt x="7592" y="2385"/>
                </a:lnTo>
                <a:lnTo>
                  <a:pt x="7519" y="2385"/>
                </a:lnTo>
                <a:lnTo>
                  <a:pt x="7446" y="2410"/>
                </a:lnTo>
                <a:lnTo>
                  <a:pt x="7397" y="2458"/>
                </a:lnTo>
                <a:lnTo>
                  <a:pt x="7202" y="2458"/>
                </a:lnTo>
                <a:lnTo>
                  <a:pt x="6983" y="2483"/>
                </a:lnTo>
                <a:lnTo>
                  <a:pt x="6594" y="2531"/>
                </a:lnTo>
                <a:lnTo>
                  <a:pt x="6326" y="2556"/>
                </a:lnTo>
                <a:lnTo>
                  <a:pt x="5815" y="2556"/>
                </a:lnTo>
                <a:lnTo>
                  <a:pt x="5548" y="2580"/>
                </a:lnTo>
                <a:lnTo>
                  <a:pt x="5426" y="2410"/>
                </a:lnTo>
                <a:lnTo>
                  <a:pt x="5280" y="2264"/>
                </a:lnTo>
                <a:lnTo>
                  <a:pt x="5012" y="1996"/>
                </a:lnTo>
                <a:lnTo>
                  <a:pt x="4769" y="1704"/>
                </a:lnTo>
                <a:lnTo>
                  <a:pt x="4575" y="1412"/>
                </a:lnTo>
                <a:lnTo>
                  <a:pt x="4356" y="1120"/>
                </a:lnTo>
                <a:lnTo>
                  <a:pt x="4161" y="804"/>
                </a:lnTo>
                <a:lnTo>
                  <a:pt x="4112" y="779"/>
                </a:lnTo>
                <a:lnTo>
                  <a:pt x="4039" y="779"/>
                </a:lnTo>
                <a:lnTo>
                  <a:pt x="3991" y="755"/>
                </a:lnTo>
                <a:close/>
                <a:moveTo>
                  <a:pt x="11169" y="536"/>
                </a:moveTo>
                <a:lnTo>
                  <a:pt x="11582" y="633"/>
                </a:lnTo>
                <a:lnTo>
                  <a:pt x="11972" y="779"/>
                </a:lnTo>
                <a:lnTo>
                  <a:pt x="12361" y="950"/>
                </a:lnTo>
                <a:lnTo>
                  <a:pt x="12726" y="1144"/>
                </a:lnTo>
                <a:lnTo>
                  <a:pt x="13066" y="1363"/>
                </a:lnTo>
                <a:lnTo>
                  <a:pt x="13431" y="1582"/>
                </a:lnTo>
                <a:lnTo>
                  <a:pt x="13748" y="1850"/>
                </a:lnTo>
                <a:lnTo>
                  <a:pt x="14064" y="2093"/>
                </a:lnTo>
                <a:lnTo>
                  <a:pt x="14332" y="2312"/>
                </a:lnTo>
                <a:lnTo>
                  <a:pt x="14551" y="2531"/>
                </a:lnTo>
                <a:lnTo>
                  <a:pt x="14770" y="2775"/>
                </a:lnTo>
                <a:lnTo>
                  <a:pt x="14964" y="3018"/>
                </a:lnTo>
                <a:lnTo>
                  <a:pt x="15305" y="3529"/>
                </a:lnTo>
                <a:lnTo>
                  <a:pt x="15621" y="4064"/>
                </a:lnTo>
                <a:lnTo>
                  <a:pt x="15548" y="4162"/>
                </a:lnTo>
                <a:lnTo>
                  <a:pt x="15475" y="4235"/>
                </a:lnTo>
                <a:lnTo>
                  <a:pt x="15475" y="4259"/>
                </a:lnTo>
                <a:lnTo>
                  <a:pt x="15475" y="4308"/>
                </a:lnTo>
                <a:lnTo>
                  <a:pt x="15500" y="4332"/>
                </a:lnTo>
                <a:lnTo>
                  <a:pt x="15646" y="4332"/>
                </a:lnTo>
                <a:lnTo>
                  <a:pt x="15743" y="4283"/>
                </a:lnTo>
                <a:lnTo>
                  <a:pt x="15938" y="4648"/>
                </a:lnTo>
                <a:lnTo>
                  <a:pt x="15865" y="4673"/>
                </a:lnTo>
                <a:lnTo>
                  <a:pt x="15767" y="4746"/>
                </a:lnTo>
                <a:lnTo>
                  <a:pt x="15719" y="4794"/>
                </a:lnTo>
                <a:lnTo>
                  <a:pt x="15694" y="4867"/>
                </a:lnTo>
                <a:lnTo>
                  <a:pt x="15694" y="4916"/>
                </a:lnTo>
                <a:lnTo>
                  <a:pt x="15743" y="4940"/>
                </a:lnTo>
                <a:lnTo>
                  <a:pt x="15816" y="4940"/>
                </a:lnTo>
                <a:lnTo>
                  <a:pt x="15889" y="4916"/>
                </a:lnTo>
                <a:lnTo>
                  <a:pt x="15962" y="4892"/>
                </a:lnTo>
                <a:lnTo>
                  <a:pt x="16035" y="4819"/>
                </a:lnTo>
                <a:lnTo>
                  <a:pt x="16205" y="5159"/>
                </a:lnTo>
                <a:lnTo>
                  <a:pt x="16108" y="5208"/>
                </a:lnTo>
                <a:lnTo>
                  <a:pt x="16011" y="5281"/>
                </a:lnTo>
                <a:lnTo>
                  <a:pt x="15938" y="5378"/>
                </a:lnTo>
                <a:lnTo>
                  <a:pt x="15889" y="5451"/>
                </a:lnTo>
                <a:lnTo>
                  <a:pt x="15865" y="5524"/>
                </a:lnTo>
                <a:lnTo>
                  <a:pt x="15889" y="5573"/>
                </a:lnTo>
                <a:lnTo>
                  <a:pt x="15938" y="5622"/>
                </a:lnTo>
                <a:lnTo>
                  <a:pt x="16011" y="5622"/>
                </a:lnTo>
                <a:lnTo>
                  <a:pt x="16108" y="5573"/>
                </a:lnTo>
                <a:lnTo>
                  <a:pt x="16205" y="5524"/>
                </a:lnTo>
                <a:lnTo>
                  <a:pt x="16327" y="5451"/>
                </a:lnTo>
                <a:lnTo>
                  <a:pt x="16424" y="5792"/>
                </a:lnTo>
                <a:lnTo>
                  <a:pt x="16254" y="5841"/>
                </a:lnTo>
                <a:lnTo>
                  <a:pt x="16108" y="5938"/>
                </a:lnTo>
                <a:lnTo>
                  <a:pt x="15986" y="6060"/>
                </a:lnTo>
                <a:lnTo>
                  <a:pt x="15938" y="6181"/>
                </a:lnTo>
                <a:lnTo>
                  <a:pt x="15938" y="6230"/>
                </a:lnTo>
                <a:lnTo>
                  <a:pt x="15962" y="6279"/>
                </a:lnTo>
                <a:lnTo>
                  <a:pt x="16011" y="6303"/>
                </a:lnTo>
                <a:lnTo>
                  <a:pt x="16059" y="6303"/>
                </a:lnTo>
                <a:lnTo>
                  <a:pt x="16132" y="6279"/>
                </a:lnTo>
                <a:lnTo>
                  <a:pt x="16205" y="6230"/>
                </a:lnTo>
                <a:lnTo>
                  <a:pt x="16376" y="6157"/>
                </a:lnTo>
                <a:lnTo>
                  <a:pt x="16497" y="6108"/>
                </a:lnTo>
                <a:lnTo>
                  <a:pt x="16570" y="6571"/>
                </a:lnTo>
                <a:lnTo>
                  <a:pt x="16522" y="6546"/>
                </a:lnTo>
                <a:lnTo>
                  <a:pt x="16473" y="6546"/>
                </a:lnTo>
                <a:lnTo>
                  <a:pt x="16376" y="6571"/>
                </a:lnTo>
                <a:lnTo>
                  <a:pt x="16254" y="6619"/>
                </a:lnTo>
                <a:lnTo>
                  <a:pt x="16181" y="6692"/>
                </a:lnTo>
                <a:lnTo>
                  <a:pt x="16108" y="6765"/>
                </a:lnTo>
                <a:lnTo>
                  <a:pt x="16084" y="6863"/>
                </a:lnTo>
                <a:lnTo>
                  <a:pt x="16084" y="6911"/>
                </a:lnTo>
                <a:lnTo>
                  <a:pt x="16108" y="6936"/>
                </a:lnTo>
                <a:lnTo>
                  <a:pt x="16108" y="6960"/>
                </a:lnTo>
                <a:lnTo>
                  <a:pt x="16205" y="6960"/>
                </a:lnTo>
                <a:lnTo>
                  <a:pt x="16278" y="6936"/>
                </a:lnTo>
                <a:lnTo>
                  <a:pt x="16449" y="6887"/>
                </a:lnTo>
                <a:lnTo>
                  <a:pt x="16546" y="6863"/>
                </a:lnTo>
                <a:lnTo>
                  <a:pt x="16619" y="6814"/>
                </a:lnTo>
                <a:lnTo>
                  <a:pt x="16668" y="7154"/>
                </a:lnTo>
                <a:lnTo>
                  <a:pt x="16351" y="7325"/>
                </a:lnTo>
                <a:lnTo>
                  <a:pt x="16230" y="7446"/>
                </a:lnTo>
                <a:lnTo>
                  <a:pt x="16108" y="7568"/>
                </a:lnTo>
                <a:lnTo>
                  <a:pt x="16084" y="7592"/>
                </a:lnTo>
                <a:lnTo>
                  <a:pt x="16108" y="7641"/>
                </a:lnTo>
                <a:lnTo>
                  <a:pt x="16132" y="7665"/>
                </a:lnTo>
                <a:lnTo>
                  <a:pt x="16278" y="7665"/>
                </a:lnTo>
                <a:lnTo>
                  <a:pt x="16424" y="7641"/>
                </a:lnTo>
                <a:lnTo>
                  <a:pt x="16570" y="7592"/>
                </a:lnTo>
                <a:lnTo>
                  <a:pt x="16716" y="7519"/>
                </a:lnTo>
                <a:lnTo>
                  <a:pt x="16765" y="7982"/>
                </a:lnTo>
                <a:lnTo>
                  <a:pt x="16570" y="8055"/>
                </a:lnTo>
                <a:lnTo>
                  <a:pt x="16376" y="8152"/>
                </a:lnTo>
                <a:lnTo>
                  <a:pt x="16205" y="8249"/>
                </a:lnTo>
                <a:lnTo>
                  <a:pt x="16108" y="8298"/>
                </a:lnTo>
                <a:lnTo>
                  <a:pt x="16035" y="8371"/>
                </a:lnTo>
                <a:lnTo>
                  <a:pt x="16035" y="8395"/>
                </a:lnTo>
                <a:lnTo>
                  <a:pt x="16132" y="8444"/>
                </a:lnTo>
                <a:lnTo>
                  <a:pt x="16254" y="8468"/>
                </a:lnTo>
                <a:lnTo>
                  <a:pt x="16449" y="8444"/>
                </a:lnTo>
                <a:lnTo>
                  <a:pt x="16619" y="8395"/>
                </a:lnTo>
                <a:lnTo>
                  <a:pt x="16789" y="8347"/>
                </a:lnTo>
                <a:lnTo>
                  <a:pt x="16814" y="8639"/>
                </a:lnTo>
                <a:lnTo>
                  <a:pt x="16814" y="8833"/>
                </a:lnTo>
                <a:lnTo>
                  <a:pt x="16497" y="8882"/>
                </a:lnTo>
                <a:lnTo>
                  <a:pt x="16205" y="8979"/>
                </a:lnTo>
                <a:lnTo>
                  <a:pt x="16084" y="9028"/>
                </a:lnTo>
                <a:lnTo>
                  <a:pt x="15962" y="9101"/>
                </a:lnTo>
                <a:lnTo>
                  <a:pt x="15889" y="9198"/>
                </a:lnTo>
                <a:lnTo>
                  <a:pt x="15840" y="9247"/>
                </a:lnTo>
                <a:lnTo>
                  <a:pt x="15840" y="9320"/>
                </a:lnTo>
                <a:lnTo>
                  <a:pt x="15840" y="9369"/>
                </a:lnTo>
                <a:lnTo>
                  <a:pt x="15889" y="9393"/>
                </a:lnTo>
                <a:lnTo>
                  <a:pt x="16011" y="9417"/>
                </a:lnTo>
                <a:lnTo>
                  <a:pt x="16132" y="9393"/>
                </a:lnTo>
                <a:lnTo>
                  <a:pt x="16351" y="9320"/>
                </a:lnTo>
                <a:lnTo>
                  <a:pt x="16716" y="9247"/>
                </a:lnTo>
                <a:lnTo>
                  <a:pt x="16546" y="9807"/>
                </a:lnTo>
                <a:lnTo>
                  <a:pt x="16522" y="9807"/>
                </a:lnTo>
                <a:lnTo>
                  <a:pt x="16132" y="9831"/>
                </a:lnTo>
                <a:lnTo>
                  <a:pt x="15986" y="9831"/>
                </a:lnTo>
                <a:lnTo>
                  <a:pt x="15865" y="9880"/>
                </a:lnTo>
                <a:lnTo>
                  <a:pt x="15743" y="9928"/>
                </a:lnTo>
                <a:lnTo>
                  <a:pt x="15646" y="10026"/>
                </a:lnTo>
                <a:lnTo>
                  <a:pt x="15646" y="10074"/>
                </a:lnTo>
                <a:lnTo>
                  <a:pt x="15646" y="10123"/>
                </a:lnTo>
                <a:lnTo>
                  <a:pt x="15670" y="10147"/>
                </a:lnTo>
                <a:lnTo>
                  <a:pt x="15719" y="10172"/>
                </a:lnTo>
                <a:lnTo>
                  <a:pt x="15986" y="10196"/>
                </a:lnTo>
                <a:lnTo>
                  <a:pt x="16424" y="10196"/>
                </a:lnTo>
                <a:lnTo>
                  <a:pt x="16376" y="10342"/>
                </a:lnTo>
                <a:lnTo>
                  <a:pt x="16230" y="10731"/>
                </a:lnTo>
                <a:lnTo>
                  <a:pt x="15889" y="10731"/>
                </a:lnTo>
                <a:lnTo>
                  <a:pt x="15573" y="10683"/>
                </a:lnTo>
                <a:lnTo>
                  <a:pt x="15402" y="10683"/>
                </a:lnTo>
                <a:lnTo>
                  <a:pt x="15256" y="10707"/>
                </a:lnTo>
                <a:lnTo>
                  <a:pt x="15232" y="10731"/>
                </a:lnTo>
                <a:lnTo>
                  <a:pt x="15232" y="10780"/>
                </a:lnTo>
                <a:lnTo>
                  <a:pt x="15281" y="10853"/>
                </a:lnTo>
                <a:lnTo>
                  <a:pt x="15329" y="10877"/>
                </a:lnTo>
                <a:lnTo>
                  <a:pt x="15475" y="10950"/>
                </a:lnTo>
                <a:lnTo>
                  <a:pt x="15621" y="10999"/>
                </a:lnTo>
                <a:lnTo>
                  <a:pt x="15767" y="11023"/>
                </a:lnTo>
                <a:lnTo>
                  <a:pt x="16108" y="11072"/>
                </a:lnTo>
                <a:lnTo>
                  <a:pt x="15938" y="11486"/>
                </a:lnTo>
                <a:lnTo>
                  <a:pt x="15646" y="11413"/>
                </a:lnTo>
                <a:lnTo>
                  <a:pt x="15378" y="11364"/>
                </a:lnTo>
                <a:lnTo>
                  <a:pt x="15232" y="11340"/>
                </a:lnTo>
                <a:lnTo>
                  <a:pt x="15086" y="11340"/>
                </a:lnTo>
                <a:lnTo>
                  <a:pt x="14940" y="11364"/>
                </a:lnTo>
                <a:lnTo>
                  <a:pt x="14794" y="11437"/>
                </a:lnTo>
                <a:lnTo>
                  <a:pt x="14770" y="11461"/>
                </a:lnTo>
                <a:lnTo>
                  <a:pt x="14794" y="11486"/>
                </a:lnTo>
                <a:lnTo>
                  <a:pt x="14794" y="11510"/>
                </a:lnTo>
                <a:lnTo>
                  <a:pt x="14964" y="11583"/>
                </a:lnTo>
                <a:lnTo>
                  <a:pt x="15110" y="11656"/>
                </a:lnTo>
                <a:lnTo>
                  <a:pt x="15427" y="11753"/>
                </a:lnTo>
                <a:lnTo>
                  <a:pt x="15597" y="11802"/>
                </a:lnTo>
                <a:lnTo>
                  <a:pt x="15767" y="11826"/>
                </a:lnTo>
                <a:lnTo>
                  <a:pt x="15719" y="11948"/>
                </a:lnTo>
                <a:lnTo>
                  <a:pt x="15475" y="12362"/>
                </a:lnTo>
                <a:lnTo>
                  <a:pt x="15427" y="12362"/>
                </a:lnTo>
                <a:lnTo>
                  <a:pt x="15135" y="12289"/>
                </a:lnTo>
                <a:lnTo>
                  <a:pt x="14867" y="12191"/>
                </a:lnTo>
                <a:lnTo>
                  <a:pt x="14624" y="12094"/>
                </a:lnTo>
                <a:lnTo>
                  <a:pt x="14502" y="12070"/>
                </a:lnTo>
                <a:lnTo>
                  <a:pt x="14380" y="12045"/>
                </a:lnTo>
                <a:lnTo>
                  <a:pt x="14332" y="12045"/>
                </a:lnTo>
                <a:lnTo>
                  <a:pt x="14307" y="12070"/>
                </a:lnTo>
                <a:lnTo>
                  <a:pt x="14307" y="12118"/>
                </a:lnTo>
                <a:lnTo>
                  <a:pt x="14307" y="12167"/>
                </a:lnTo>
                <a:lnTo>
                  <a:pt x="14380" y="12264"/>
                </a:lnTo>
                <a:lnTo>
                  <a:pt x="14478" y="12362"/>
                </a:lnTo>
                <a:lnTo>
                  <a:pt x="14599" y="12459"/>
                </a:lnTo>
                <a:lnTo>
                  <a:pt x="14721" y="12508"/>
                </a:lnTo>
                <a:lnTo>
                  <a:pt x="14989" y="12629"/>
                </a:lnTo>
                <a:lnTo>
                  <a:pt x="15281" y="12702"/>
                </a:lnTo>
                <a:lnTo>
                  <a:pt x="14916" y="13189"/>
                </a:lnTo>
                <a:lnTo>
                  <a:pt x="14599" y="13067"/>
                </a:lnTo>
                <a:lnTo>
                  <a:pt x="14283" y="12946"/>
                </a:lnTo>
                <a:lnTo>
                  <a:pt x="13967" y="12824"/>
                </a:lnTo>
                <a:lnTo>
                  <a:pt x="13796" y="12775"/>
                </a:lnTo>
                <a:lnTo>
                  <a:pt x="13723" y="12775"/>
                </a:lnTo>
                <a:lnTo>
                  <a:pt x="13650" y="12800"/>
                </a:lnTo>
                <a:lnTo>
                  <a:pt x="13626" y="12824"/>
                </a:lnTo>
                <a:lnTo>
                  <a:pt x="13626" y="12848"/>
                </a:lnTo>
                <a:lnTo>
                  <a:pt x="13650" y="12897"/>
                </a:lnTo>
                <a:lnTo>
                  <a:pt x="13675" y="12970"/>
                </a:lnTo>
                <a:lnTo>
                  <a:pt x="13772" y="13067"/>
                </a:lnTo>
                <a:lnTo>
                  <a:pt x="13991" y="13213"/>
                </a:lnTo>
                <a:lnTo>
                  <a:pt x="14307" y="13384"/>
                </a:lnTo>
                <a:lnTo>
                  <a:pt x="14648" y="13530"/>
                </a:lnTo>
                <a:lnTo>
                  <a:pt x="14210" y="13992"/>
                </a:lnTo>
                <a:lnTo>
                  <a:pt x="14186" y="13968"/>
                </a:lnTo>
                <a:lnTo>
                  <a:pt x="13772" y="13700"/>
                </a:lnTo>
                <a:lnTo>
                  <a:pt x="13602" y="13578"/>
                </a:lnTo>
                <a:lnTo>
                  <a:pt x="13431" y="13505"/>
                </a:lnTo>
                <a:lnTo>
                  <a:pt x="13261" y="13457"/>
                </a:lnTo>
                <a:lnTo>
                  <a:pt x="13066" y="13432"/>
                </a:lnTo>
                <a:lnTo>
                  <a:pt x="13042" y="13432"/>
                </a:lnTo>
                <a:lnTo>
                  <a:pt x="13066" y="13457"/>
                </a:lnTo>
                <a:lnTo>
                  <a:pt x="13188" y="13603"/>
                </a:lnTo>
                <a:lnTo>
                  <a:pt x="13334" y="13724"/>
                </a:lnTo>
                <a:lnTo>
                  <a:pt x="13650" y="13968"/>
                </a:lnTo>
                <a:lnTo>
                  <a:pt x="13796" y="14089"/>
                </a:lnTo>
                <a:lnTo>
                  <a:pt x="13967" y="14211"/>
                </a:lnTo>
                <a:lnTo>
                  <a:pt x="13699" y="14454"/>
                </a:lnTo>
                <a:lnTo>
                  <a:pt x="13334" y="14260"/>
                </a:lnTo>
                <a:lnTo>
                  <a:pt x="12969" y="14016"/>
                </a:lnTo>
                <a:lnTo>
                  <a:pt x="12774" y="13919"/>
                </a:lnTo>
                <a:lnTo>
                  <a:pt x="12556" y="13822"/>
                </a:lnTo>
                <a:lnTo>
                  <a:pt x="12531" y="13822"/>
                </a:lnTo>
                <a:lnTo>
                  <a:pt x="12531" y="13846"/>
                </a:lnTo>
                <a:lnTo>
                  <a:pt x="12507" y="13870"/>
                </a:lnTo>
                <a:lnTo>
                  <a:pt x="12531" y="13895"/>
                </a:lnTo>
                <a:lnTo>
                  <a:pt x="12653" y="14065"/>
                </a:lnTo>
                <a:lnTo>
                  <a:pt x="12823" y="14235"/>
                </a:lnTo>
                <a:lnTo>
                  <a:pt x="13018" y="14381"/>
                </a:lnTo>
                <a:lnTo>
                  <a:pt x="13188" y="14503"/>
                </a:lnTo>
                <a:lnTo>
                  <a:pt x="13431" y="14673"/>
                </a:lnTo>
                <a:lnTo>
                  <a:pt x="12872" y="15063"/>
                </a:lnTo>
                <a:lnTo>
                  <a:pt x="12799" y="14990"/>
                </a:lnTo>
                <a:lnTo>
                  <a:pt x="12726" y="14917"/>
                </a:lnTo>
                <a:lnTo>
                  <a:pt x="12531" y="14746"/>
                </a:lnTo>
                <a:lnTo>
                  <a:pt x="12361" y="14576"/>
                </a:lnTo>
                <a:lnTo>
                  <a:pt x="12215" y="14430"/>
                </a:lnTo>
                <a:lnTo>
                  <a:pt x="12045" y="14308"/>
                </a:lnTo>
                <a:lnTo>
                  <a:pt x="11972" y="14260"/>
                </a:lnTo>
                <a:lnTo>
                  <a:pt x="11874" y="14235"/>
                </a:lnTo>
                <a:lnTo>
                  <a:pt x="11777" y="14235"/>
                </a:lnTo>
                <a:lnTo>
                  <a:pt x="11704" y="14260"/>
                </a:lnTo>
                <a:lnTo>
                  <a:pt x="11680" y="14284"/>
                </a:lnTo>
                <a:lnTo>
                  <a:pt x="11680" y="14308"/>
                </a:lnTo>
                <a:lnTo>
                  <a:pt x="11704" y="14381"/>
                </a:lnTo>
                <a:lnTo>
                  <a:pt x="11728" y="14430"/>
                </a:lnTo>
                <a:lnTo>
                  <a:pt x="11850" y="14552"/>
                </a:lnTo>
                <a:lnTo>
                  <a:pt x="12020" y="14746"/>
                </a:lnTo>
                <a:lnTo>
                  <a:pt x="12191" y="14917"/>
                </a:lnTo>
                <a:lnTo>
                  <a:pt x="12337" y="15087"/>
                </a:lnTo>
                <a:lnTo>
                  <a:pt x="12434" y="15184"/>
                </a:lnTo>
                <a:lnTo>
                  <a:pt x="12531" y="15257"/>
                </a:lnTo>
                <a:lnTo>
                  <a:pt x="11947" y="15573"/>
                </a:lnTo>
                <a:lnTo>
                  <a:pt x="11680" y="15306"/>
                </a:lnTo>
                <a:lnTo>
                  <a:pt x="11436" y="15038"/>
                </a:lnTo>
                <a:lnTo>
                  <a:pt x="11193" y="14771"/>
                </a:lnTo>
                <a:lnTo>
                  <a:pt x="11071" y="14673"/>
                </a:lnTo>
                <a:lnTo>
                  <a:pt x="10901" y="14576"/>
                </a:lnTo>
                <a:lnTo>
                  <a:pt x="10877" y="14600"/>
                </a:lnTo>
                <a:lnTo>
                  <a:pt x="10877" y="14625"/>
                </a:lnTo>
                <a:lnTo>
                  <a:pt x="10925" y="14819"/>
                </a:lnTo>
                <a:lnTo>
                  <a:pt x="10998" y="14990"/>
                </a:lnTo>
                <a:lnTo>
                  <a:pt x="11096" y="15135"/>
                </a:lnTo>
                <a:lnTo>
                  <a:pt x="11217" y="15281"/>
                </a:lnTo>
                <a:lnTo>
                  <a:pt x="11388" y="15525"/>
                </a:lnTo>
                <a:lnTo>
                  <a:pt x="11582" y="15744"/>
                </a:lnTo>
                <a:lnTo>
                  <a:pt x="11096" y="15914"/>
                </a:lnTo>
                <a:lnTo>
                  <a:pt x="11071" y="15865"/>
                </a:lnTo>
                <a:lnTo>
                  <a:pt x="11023" y="15841"/>
                </a:lnTo>
                <a:lnTo>
                  <a:pt x="10731" y="15598"/>
                </a:lnTo>
                <a:lnTo>
                  <a:pt x="10439" y="15330"/>
                </a:lnTo>
                <a:lnTo>
                  <a:pt x="10293" y="15233"/>
                </a:lnTo>
                <a:lnTo>
                  <a:pt x="10147" y="15111"/>
                </a:lnTo>
                <a:lnTo>
                  <a:pt x="9976" y="15014"/>
                </a:lnTo>
                <a:lnTo>
                  <a:pt x="9806" y="14965"/>
                </a:lnTo>
                <a:lnTo>
                  <a:pt x="9782" y="14965"/>
                </a:lnTo>
                <a:lnTo>
                  <a:pt x="9782" y="14990"/>
                </a:lnTo>
                <a:lnTo>
                  <a:pt x="9976" y="15281"/>
                </a:lnTo>
                <a:lnTo>
                  <a:pt x="10220" y="15549"/>
                </a:lnTo>
                <a:lnTo>
                  <a:pt x="10463" y="15817"/>
                </a:lnTo>
                <a:lnTo>
                  <a:pt x="10585" y="15938"/>
                </a:lnTo>
                <a:lnTo>
                  <a:pt x="10731" y="16036"/>
                </a:lnTo>
                <a:lnTo>
                  <a:pt x="10122" y="16182"/>
                </a:lnTo>
                <a:lnTo>
                  <a:pt x="10074" y="16133"/>
                </a:lnTo>
                <a:lnTo>
                  <a:pt x="10001" y="16109"/>
                </a:lnTo>
                <a:lnTo>
                  <a:pt x="9903" y="16060"/>
                </a:lnTo>
                <a:lnTo>
                  <a:pt x="9830" y="16011"/>
                </a:lnTo>
                <a:lnTo>
                  <a:pt x="9684" y="15890"/>
                </a:lnTo>
                <a:lnTo>
                  <a:pt x="9587" y="15719"/>
                </a:lnTo>
                <a:lnTo>
                  <a:pt x="9465" y="15549"/>
                </a:lnTo>
                <a:lnTo>
                  <a:pt x="9368" y="15379"/>
                </a:lnTo>
                <a:lnTo>
                  <a:pt x="9246" y="15257"/>
                </a:lnTo>
                <a:lnTo>
                  <a:pt x="9125" y="15160"/>
                </a:lnTo>
                <a:lnTo>
                  <a:pt x="8954" y="15063"/>
                </a:lnTo>
                <a:lnTo>
                  <a:pt x="8930" y="15087"/>
                </a:lnTo>
                <a:lnTo>
                  <a:pt x="8979" y="15160"/>
                </a:lnTo>
                <a:lnTo>
                  <a:pt x="9027" y="15257"/>
                </a:lnTo>
                <a:lnTo>
                  <a:pt x="9076" y="15476"/>
                </a:lnTo>
                <a:lnTo>
                  <a:pt x="9173" y="15695"/>
                </a:lnTo>
                <a:lnTo>
                  <a:pt x="9295" y="15914"/>
                </a:lnTo>
                <a:lnTo>
                  <a:pt x="9417" y="16109"/>
                </a:lnTo>
                <a:lnTo>
                  <a:pt x="9587" y="16279"/>
                </a:lnTo>
                <a:lnTo>
                  <a:pt x="9222" y="16328"/>
                </a:lnTo>
                <a:lnTo>
                  <a:pt x="8857" y="16352"/>
                </a:lnTo>
                <a:lnTo>
                  <a:pt x="8857" y="16328"/>
                </a:lnTo>
                <a:lnTo>
                  <a:pt x="8808" y="16255"/>
                </a:lnTo>
                <a:lnTo>
                  <a:pt x="8760" y="16182"/>
                </a:lnTo>
                <a:lnTo>
                  <a:pt x="8638" y="16060"/>
                </a:lnTo>
                <a:lnTo>
                  <a:pt x="8516" y="15865"/>
                </a:lnTo>
                <a:lnTo>
                  <a:pt x="8419" y="15622"/>
                </a:lnTo>
                <a:lnTo>
                  <a:pt x="8346" y="15452"/>
                </a:lnTo>
                <a:lnTo>
                  <a:pt x="8273" y="15281"/>
                </a:lnTo>
                <a:lnTo>
                  <a:pt x="8224" y="15208"/>
                </a:lnTo>
                <a:lnTo>
                  <a:pt x="8151" y="15135"/>
                </a:lnTo>
                <a:lnTo>
                  <a:pt x="8078" y="15087"/>
                </a:lnTo>
                <a:lnTo>
                  <a:pt x="7981" y="15038"/>
                </a:lnTo>
                <a:lnTo>
                  <a:pt x="7957" y="15063"/>
                </a:lnTo>
                <a:lnTo>
                  <a:pt x="7932" y="15160"/>
                </a:lnTo>
                <a:lnTo>
                  <a:pt x="7957" y="15306"/>
                </a:lnTo>
                <a:lnTo>
                  <a:pt x="7981" y="15476"/>
                </a:lnTo>
                <a:lnTo>
                  <a:pt x="8005" y="15671"/>
                </a:lnTo>
                <a:lnTo>
                  <a:pt x="8078" y="15841"/>
                </a:lnTo>
                <a:lnTo>
                  <a:pt x="8151" y="16036"/>
                </a:lnTo>
                <a:lnTo>
                  <a:pt x="8249" y="16206"/>
                </a:lnTo>
                <a:lnTo>
                  <a:pt x="8346" y="16352"/>
                </a:lnTo>
                <a:lnTo>
                  <a:pt x="7835" y="16328"/>
                </a:lnTo>
                <a:lnTo>
                  <a:pt x="7762" y="16230"/>
                </a:lnTo>
                <a:lnTo>
                  <a:pt x="7689" y="16109"/>
                </a:lnTo>
                <a:lnTo>
                  <a:pt x="7640" y="15987"/>
                </a:lnTo>
                <a:lnTo>
                  <a:pt x="7567" y="15719"/>
                </a:lnTo>
                <a:lnTo>
                  <a:pt x="7446" y="15330"/>
                </a:lnTo>
                <a:lnTo>
                  <a:pt x="7373" y="15135"/>
                </a:lnTo>
                <a:lnTo>
                  <a:pt x="7300" y="15063"/>
                </a:lnTo>
                <a:lnTo>
                  <a:pt x="7227" y="14990"/>
                </a:lnTo>
                <a:lnTo>
                  <a:pt x="7178" y="14990"/>
                </a:lnTo>
                <a:lnTo>
                  <a:pt x="7154" y="15038"/>
                </a:lnTo>
                <a:lnTo>
                  <a:pt x="7129" y="15135"/>
                </a:lnTo>
                <a:lnTo>
                  <a:pt x="7129" y="15233"/>
                </a:lnTo>
                <a:lnTo>
                  <a:pt x="7154" y="15452"/>
                </a:lnTo>
                <a:lnTo>
                  <a:pt x="7202" y="15695"/>
                </a:lnTo>
                <a:lnTo>
                  <a:pt x="7275" y="15890"/>
                </a:lnTo>
                <a:lnTo>
                  <a:pt x="7324" y="16084"/>
                </a:lnTo>
                <a:lnTo>
                  <a:pt x="7397" y="16279"/>
                </a:lnTo>
                <a:lnTo>
                  <a:pt x="6740" y="16157"/>
                </a:lnTo>
                <a:lnTo>
                  <a:pt x="6691" y="15963"/>
                </a:lnTo>
                <a:lnTo>
                  <a:pt x="6618" y="15792"/>
                </a:lnTo>
                <a:lnTo>
                  <a:pt x="6521" y="15598"/>
                </a:lnTo>
                <a:lnTo>
                  <a:pt x="6472" y="15427"/>
                </a:lnTo>
                <a:lnTo>
                  <a:pt x="6399" y="15135"/>
                </a:lnTo>
                <a:lnTo>
                  <a:pt x="6351" y="14990"/>
                </a:lnTo>
                <a:lnTo>
                  <a:pt x="6278" y="14892"/>
                </a:lnTo>
                <a:lnTo>
                  <a:pt x="6253" y="14868"/>
                </a:lnTo>
                <a:lnTo>
                  <a:pt x="6205" y="14917"/>
                </a:lnTo>
                <a:lnTo>
                  <a:pt x="6156" y="14941"/>
                </a:lnTo>
                <a:lnTo>
                  <a:pt x="6107" y="15063"/>
                </a:lnTo>
                <a:lnTo>
                  <a:pt x="6083" y="15208"/>
                </a:lnTo>
                <a:lnTo>
                  <a:pt x="6107" y="15354"/>
                </a:lnTo>
                <a:lnTo>
                  <a:pt x="6156" y="15549"/>
                </a:lnTo>
                <a:lnTo>
                  <a:pt x="6205" y="15719"/>
                </a:lnTo>
                <a:lnTo>
                  <a:pt x="6326" y="16060"/>
                </a:lnTo>
                <a:lnTo>
                  <a:pt x="6326" y="16060"/>
                </a:lnTo>
                <a:lnTo>
                  <a:pt x="5742" y="15865"/>
                </a:lnTo>
                <a:lnTo>
                  <a:pt x="5742" y="15792"/>
                </a:lnTo>
                <a:lnTo>
                  <a:pt x="5694" y="15719"/>
                </a:lnTo>
                <a:lnTo>
                  <a:pt x="5621" y="15622"/>
                </a:lnTo>
                <a:lnTo>
                  <a:pt x="5572" y="15549"/>
                </a:lnTo>
                <a:lnTo>
                  <a:pt x="5523" y="15379"/>
                </a:lnTo>
                <a:lnTo>
                  <a:pt x="5450" y="15014"/>
                </a:lnTo>
                <a:lnTo>
                  <a:pt x="5377" y="14819"/>
                </a:lnTo>
                <a:lnTo>
                  <a:pt x="5329" y="14698"/>
                </a:lnTo>
                <a:lnTo>
                  <a:pt x="5280" y="14673"/>
                </a:lnTo>
                <a:lnTo>
                  <a:pt x="5231" y="14698"/>
                </a:lnTo>
                <a:lnTo>
                  <a:pt x="5183" y="14746"/>
                </a:lnTo>
                <a:lnTo>
                  <a:pt x="5158" y="14795"/>
                </a:lnTo>
                <a:lnTo>
                  <a:pt x="5110" y="14941"/>
                </a:lnTo>
                <a:lnTo>
                  <a:pt x="5110" y="15111"/>
                </a:lnTo>
                <a:lnTo>
                  <a:pt x="5110" y="15257"/>
                </a:lnTo>
                <a:lnTo>
                  <a:pt x="5134" y="15452"/>
                </a:lnTo>
                <a:lnTo>
                  <a:pt x="5207" y="15646"/>
                </a:lnTo>
                <a:lnTo>
                  <a:pt x="5207" y="15646"/>
                </a:lnTo>
                <a:lnTo>
                  <a:pt x="4769" y="15452"/>
                </a:lnTo>
                <a:lnTo>
                  <a:pt x="4721" y="15233"/>
                </a:lnTo>
                <a:lnTo>
                  <a:pt x="4672" y="15014"/>
                </a:lnTo>
                <a:lnTo>
                  <a:pt x="4623" y="14771"/>
                </a:lnTo>
                <a:lnTo>
                  <a:pt x="4599" y="14503"/>
                </a:lnTo>
                <a:lnTo>
                  <a:pt x="4575" y="14479"/>
                </a:lnTo>
                <a:lnTo>
                  <a:pt x="4502" y="14479"/>
                </a:lnTo>
                <a:lnTo>
                  <a:pt x="4453" y="14552"/>
                </a:lnTo>
                <a:lnTo>
                  <a:pt x="4404" y="14649"/>
                </a:lnTo>
                <a:lnTo>
                  <a:pt x="4380" y="14819"/>
                </a:lnTo>
                <a:lnTo>
                  <a:pt x="4356" y="15038"/>
                </a:lnTo>
                <a:lnTo>
                  <a:pt x="4380" y="15257"/>
                </a:lnTo>
                <a:lnTo>
                  <a:pt x="4112" y="15111"/>
                </a:lnTo>
                <a:lnTo>
                  <a:pt x="4112" y="15063"/>
                </a:lnTo>
                <a:lnTo>
                  <a:pt x="4088" y="14990"/>
                </a:lnTo>
                <a:lnTo>
                  <a:pt x="4064" y="14892"/>
                </a:lnTo>
                <a:lnTo>
                  <a:pt x="4039" y="14795"/>
                </a:lnTo>
                <a:lnTo>
                  <a:pt x="4039" y="14552"/>
                </a:lnTo>
                <a:lnTo>
                  <a:pt x="4039" y="14333"/>
                </a:lnTo>
                <a:lnTo>
                  <a:pt x="4015" y="14235"/>
                </a:lnTo>
                <a:lnTo>
                  <a:pt x="3966" y="14138"/>
                </a:lnTo>
                <a:lnTo>
                  <a:pt x="3942" y="14114"/>
                </a:lnTo>
                <a:lnTo>
                  <a:pt x="3893" y="14114"/>
                </a:lnTo>
                <a:lnTo>
                  <a:pt x="3796" y="14235"/>
                </a:lnTo>
                <a:lnTo>
                  <a:pt x="3747" y="14381"/>
                </a:lnTo>
                <a:lnTo>
                  <a:pt x="3723" y="14527"/>
                </a:lnTo>
                <a:lnTo>
                  <a:pt x="3723" y="14649"/>
                </a:lnTo>
                <a:lnTo>
                  <a:pt x="3723" y="14868"/>
                </a:lnTo>
                <a:lnTo>
                  <a:pt x="3382" y="14649"/>
                </a:lnTo>
                <a:lnTo>
                  <a:pt x="3407" y="14600"/>
                </a:lnTo>
                <a:lnTo>
                  <a:pt x="3407" y="14503"/>
                </a:lnTo>
                <a:lnTo>
                  <a:pt x="3407" y="14406"/>
                </a:lnTo>
                <a:lnTo>
                  <a:pt x="3382" y="14211"/>
                </a:lnTo>
                <a:lnTo>
                  <a:pt x="3382" y="14065"/>
                </a:lnTo>
                <a:lnTo>
                  <a:pt x="3358" y="13968"/>
                </a:lnTo>
                <a:lnTo>
                  <a:pt x="3334" y="13919"/>
                </a:lnTo>
                <a:lnTo>
                  <a:pt x="3309" y="13870"/>
                </a:lnTo>
                <a:lnTo>
                  <a:pt x="3261" y="13870"/>
                </a:lnTo>
                <a:lnTo>
                  <a:pt x="3188" y="13919"/>
                </a:lnTo>
                <a:lnTo>
                  <a:pt x="3139" y="13992"/>
                </a:lnTo>
                <a:lnTo>
                  <a:pt x="3115" y="14089"/>
                </a:lnTo>
                <a:lnTo>
                  <a:pt x="3090" y="14187"/>
                </a:lnTo>
                <a:lnTo>
                  <a:pt x="3066" y="14406"/>
                </a:lnTo>
                <a:lnTo>
                  <a:pt x="2725" y="14114"/>
                </a:lnTo>
                <a:lnTo>
                  <a:pt x="2750" y="14041"/>
                </a:lnTo>
                <a:lnTo>
                  <a:pt x="2725" y="13919"/>
                </a:lnTo>
                <a:lnTo>
                  <a:pt x="2701" y="13797"/>
                </a:lnTo>
                <a:lnTo>
                  <a:pt x="2725" y="13627"/>
                </a:lnTo>
                <a:lnTo>
                  <a:pt x="2725" y="13481"/>
                </a:lnTo>
                <a:lnTo>
                  <a:pt x="2701" y="13408"/>
                </a:lnTo>
                <a:lnTo>
                  <a:pt x="2652" y="13384"/>
                </a:lnTo>
                <a:lnTo>
                  <a:pt x="2579" y="13384"/>
                </a:lnTo>
                <a:lnTo>
                  <a:pt x="2506" y="13432"/>
                </a:lnTo>
                <a:lnTo>
                  <a:pt x="2433" y="13578"/>
                </a:lnTo>
                <a:lnTo>
                  <a:pt x="2385" y="13773"/>
                </a:lnTo>
                <a:lnTo>
                  <a:pt x="2117" y="13505"/>
                </a:lnTo>
                <a:lnTo>
                  <a:pt x="2117" y="13481"/>
                </a:lnTo>
                <a:lnTo>
                  <a:pt x="2166" y="13432"/>
                </a:lnTo>
                <a:lnTo>
                  <a:pt x="2190" y="13359"/>
                </a:lnTo>
                <a:lnTo>
                  <a:pt x="2214" y="13213"/>
                </a:lnTo>
                <a:lnTo>
                  <a:pt x="2214" y="13116"/>
                </a:lnTo>
                <a:lnTo>
                  <a:pt x="2190" y="13019"/>
                </a:lnTo>
                <a:lnTo>
                  <a:pt x="2166" y="12970"/>
                </a:lnTo>
                <a:lnTo>
                  <a:pt x="2093" y="12921"/>
                </a:lnTo>
                <a:lnTo>
                  <a:pt x="2020" y="12946"/>
                </a:lnTo>
                <a:lnTo>
                  <a:pt x="1971" y="12994"/>
                </a:lnTo>
                <a:lnTo>
                  <a:pt x="1922" y="13067"/>
                </a:lnTo>
                <a:lnTo>
                  <a:pt x="1898" y="13165"/>
                </a:lnTo>
                <a:lnTo>
                  <a:pt x="1874" y="13213"/>
                </a:lnTo>
                <a:lnTo>
                  <a:pt x="1533" y="12751"/>
                </a:lnTo>
                <a:lnTo>
                  <a:pt x="1217" y="12264"/>
                </a:lnTo>
                <a:lnTo>
                  <a:pt x="925" y="11753"/>
                </a:lnTo>
                <a:lnTo>
                  <a:pt x="657" y="11218"/>
                </a:lnTo>
                <a:lnTo>
                  <a:pt x="827" y="11340"/>
                </a:lnTo>
                <a:lnTo>
                  <a:pt x="998" y="11461"/>
                </a:lnTo>
                <a:lnTo>
                  <a:pt x="1363" y="11680"/>
                </a:lnTo>
                <a:lnTo>
                  <a:pt x="1728" y="11875"/>
                </a:lnTo>
                <a:lnTo>
                  <a:pt x="2044" y="12021"/>
                </a:lnTo>
                <a:lnTo>
                  <a:pt x="2409" y="12167"/>
                </a:lnTo>
                <a:lnTo>
                  <a:pt x="2798" y="12289"/>
                </a:lnTo>
                <a:lnTo>
                  <a:pt x="3188" y="12410"/>
                </a:lnTo>
                <a:lnTo>
                  <a:pt x="3577" y="12483"/>
                </a:lnTo>
                <a:lnTo>
                  <a:pt x="3966" y="12556"/>
                </a:lnTo>
                <a:lnTo>
                  <a:pt x="4380" y="12581"/>
                </a:lnTo>
                <a:lnTo>
                  <a:pt x="4769" y="12605"/>
                </a:lnTo>
                <a:lnTo>
                  <a:pt x="5183" y="12629"/>
                </a:lnTo>
                <a:lnTo>
                  <a:pt x="5572" y="12605"/>
                </a:lnTo>
                <a:lnTo>
                  <a:pt x="5961" y="12581"/>
                </a:lnTo>
                <a:lnTo>
                  <a:pt x="6351" y="12508"/>
                </a:lnTo>
                <a:lnTo>
                  <a:pt x="6716" y="12435"/>
                </a:lnTo>
                <a:lnTo>
                  <a:pt x="7105" y="12337"/>
                </a:lnTo>
                <a:lnTo>
                  <a:pt x="7494" y="12216"/>
                </a:lnTo>
                <a:lnTo>
                  <a:pt x="7859" y="12094"/>
                </a:lnTo>
                <a:lnTo>
                  <a:pt x="8224" y="11924"/>
                </a:lnTo>
                <a:lnTo>
                  <a:pt x="8565" y="11753"/>
                </a:lnTo>
                <a:lnTo>
                  <a:pt x="8930" y="11559"/>
                </a:lnTo>
                <a:lnTo>
                  <a:pt x="9271" y="11364"/>
                </a:lnTo>
                <a:lnTo>
                  <a:pt x="9587" y="11145"/>
                </a:lnTo>
                <a:lnTo>
                  <a:pt x="9903" y="10902"/>
                </a:lnTo>
                <a:lnTo>
                  <a:pt x="10195" y="10658"/>
                </a:lnTo>
                <a:lnTo>
                  <a:pt x="10487" y="10391"/>
                </a:lnTo>
                <a:lnTo>
                  <a:pt x="10755" y="10123"/>
                </a:lnTo>
                <a:lnTo>
                  <a:pt x="11023" y="9831"/>
                </a:lnTo>
                <a:lnTo>
                  <a:pt x="11242" y="9539"/>
                </a:lnTo>
                <a:lnTo>
                  <a:pt x="11461" y="9247"/>
                </a:lnTo>
                <a:lnTo>
                  <a:pt x="11655" y="8931"/>
                </a:lnTo>
                <a:lnTo>
                  <a:pt x="11850" y="8590"/>
                </a:lnTo>
                <a:lnTo>
                  <a:pt x="11996" y="8249"/>
                </a:lnTo>
                <a:lnTo>
                  <a:pt x="12142" y="7884"/>
                </a:lnTo>
                <a:lnTo>
                  <a:pt x="12288" y="7519"/>
                </a:lnTo>
                <a:lnTo>
                  <a:pt x="12385" y="7154"/>
                </a:lnTo>
                <a:lnTo>
                  <a:pt x="12483" y="6790"/>
                </a:lnTo>
                <a:lnTo>
                  <a:pt x="12556" y="6425"/>
                </a:lnTo>
                <a:lnTo>
                  <a:pt x="12629" y="6035"/>
                </a:lnTo>
                <a:lnTo>
                  <a:pt x="12653" y="5670"/>
                </a:lnTo>
                <a:lnTo>
                  <a:pt x="12677" y="5281"/>
                </a:lnTo>
                <a:lnTo>
                  <a:pt x="12677" y="4916"/>
                </a:lnTo>
                <a:lnTo>
                  <a:pt x="12677" y="4551"/>
                </a:lnTo>
                <a:lnTo>
                  <a:pt x="12629" y="4210"/>
                </a:lnTo>
                <a:lnTo>
                  <a:pt x="12580" y="3870"/>
                </a:lnTo>
                <a:lnTo>
                  <a:pt x="12483" y="3529"/>
                </a:lnTo>
                <a:lnTo>
                  <a:pt x="12385" y="3213"/>
                </a:lnTo>
                <a:lnTo>
                  <a:pt x="12142" y="2580"/>
                </a:lnTo>
                <a:lnTo>
                  <a:pt x="11874" y="1947"/>
                </a:lnTo>
                <a:lnTo>
                  <a:pt x="11558" y="1242"/>
                </a:lnTo>
                <a:lnTo>
                  <a:pt x="11388" y="877"/>
                </a:lnTo>
                <a:lnTo>
                  <a:pt x="11169" y="536"/>
                </a:lnTo>
                <a:close/>
                <a:moveTo>
                  <a:pt x="10706" y="1"/>
                </a:moveTo>
                <a:lnTo>
                  <a:pt x="10609" y="25"/>
                </a:lnTo>
                <a:lnTo>
                  <a:pt x="10560" y="49"/>
                </a:lnTo>
                <a:lnTo>
                  <a:pt x="10512" y="98"/>
                </a:lnTo>
                <a:lnTo>
                  <a:pt x="10487" y="171"/>
                </a:lnTo>
                <a:lnTo>
                  <a:pt x="10463" y="195"/>
                </a:lnTo>
                <a:lnTo>
                  <a:pt x="10414" y="268"/>
                </a:lnTo>
                <a:lnTo>
                  <a:pt x="10414" y="317"/>
                </a:lnTo>
                <a:lnTo>
                  <a:pt x="10414" y="390"/>
                </a:lnTo>
                <a:lnTo>
                  <a:pt x="10439" y="439"/>
                </a:lnTo>
                <a:lnTo>
                  <a:pt x="10487" y="487"/>
                </a:lnTo>
                <a:lnTo>
                  <a:pt x="10536" y="512"/>
                </a:lnTo>
                <a:lnTo>
                  <a:pt x="10585" y="536"/>
                </a:lnTo>
                <a:lnTo>
                  <a:pt x="10658" y="536"/>
                </a:lnTo>
                <a:lnTo>
                  <a:pt x="10779" y="682"/>
                </a:lnTo>
                <a:lnTo>
                  <a:pt x="10925" y="852"/>
                </a:lnTo>
                <a:lnTo>
                  <a:pt x="11023" y="1047"/>
                </a:lnTo>
                <a:lnTo>
                  <a:pt x="11144" y="1266"/>
                </a:lnTo>
                <a:lnTo>
                  <a:pt x="11315" y="1680"/>
                </a:lnTo>
                <a:lnTo>
                  <a:pt x="11485" y="2045"/>
                </a:lnTo>
                <a:lnTo>
                  <a:pt x="11728" y="2604"/>
                </a:lnTo>
                <a:lnTo>
                  <a:pt x="11947" y="3188"/>
                </a:lnTo>
                <a:lnTo>
                  <a:pt x="12045" y="3480"/>
                </a:lnTo>
                <a:lnTo>
                  <a:pt x="12142" y="3772"/>
                </a:lnTo>
                <a:lnTo>
                  <a:pt x="12215" y="4064"/>
                </a:lnTo>
                <a:lnTo>
                  <a:pt x="12264" y="4381"/>
                </a:lnTo>
                <a:lnTo>
                  <a:pt x="12288" y="4721"/>
                </a:lnTo>
                <a:lnTo>
                  <a:pt x="12288" y="5062"/>
                </a:lnTo>
                <a:lnTo>
                  <a:pt x="12288" y="5403"/>
                </a:lnTo>
                <a:lnTo>
                  <a:pt x="12264" y="5768"/>
                </a:lnTo>
                <a:lnTo>
                  <a:pt x="12215" y="6108"/>
                </a:lnTo>
                <a:lnTo>
                  <a:pt x="12166" y="6473"/>
                </a:lnTo>
                <a:lnTo>
                  <a:pt x="12069" y="6814"/>
                </a:lnTo>
                <a:lnTo>
                  <a:pt x="11996" y="7154"/>
                </a:lnTo>
                <a:lnTo>
                  <a:pt x="11874" y="7495"/>
                </a:lnTo>
                <a:lnTo>
                  <a:pt x="11753" y="7836"/>
                </a:lnTo>
                <a:lnTo>
                  <a:pt x="11607" y="8152"/>
                </a:lnTo>
                <a:lnTo>
                  <a:pt x="11461" y="8493"/>
                </a:lnTo>
                <a:lnTo>
                  <a:pt x="11290" y="8785"/>
                </a:lnTo>
                <a:lnTo>
                  <a:pt x="11096" y="9077"/>
                </a:lnTo>
                <a:lnTo>
                  <a:pt x="10901" y="9369"/>
                </a:lnTo>
                <a:lnTo>
                  <a:pt x="10682" y="9636"/>
                </a:lnTo>
                <a:lnTo>
                  <a:pt x="10463" y="9880"/>
                </a:lnTo>
                <a:lnTo>
                  <a:pt x="10220" y="10123"/>
                </a:lnTo>
                <a:lnTo>
                  <a:pt x="9952" y="10342"/>
                </a:lnTo>
                <a:lnTo>
                  <a:pt x="9684" y="10537"/>
                </a:lnTo>
                <a:lnTo>
                  <a:pt x="9125" y="10902"/>
                </a:lnTo>
                <a:lnTo>
                  <a:pt x="8516" y="11218"/>
                </a:lnTo>
                <a:lnTo>
                  <a:pt x="7884" y="11534"/>
                </a:lnTo>
                <a:lnTo>
                  <a:pt x="7543" y="11680"/>
                </a:lnTo>
                <a:lnTo>
                  <a:pt x="7202" y="11802"/>
                </a:lnTo>
                <a:lnTo>
                  <a:pt x="6862" y="11899"/>
                </a:lnTo>
                <a:lnTo>
                  <a:pt x="6521" y="11997"/>
                </a:lnTo>
                <a:lnTo>
                  <a:pt x="6156" y="12045"/>
                </a:lnTo>
                <a:lnTo>
                  <a:pt x="5791" y="12118"/>
                </a:lnTo>
                <a:lnTo>
                  <a:pt x="5426" y="12143"/>
                </a:lnTo>
                <a:lnTo>
                  <a:pt x="4696" y="12143"/>
                </a:lnTo>
                <a:lnTo>
                  <a:pt x="4331" y="12094"/>
                </a:lnTo>
                <a:lnTo>
                  <a:pt x="3966" y="12045"/>
                </a:lnTo>
                <a:lnTo>
                  <a:pt x="3601" y="11997"/>
                </a:lnTo>
                <a:lnTo>
                  <a:pt x="2896" y="11826"/>
                </a:lnTo>
                <a:lnTo>
                  <a:pt x="2555" y="11729"/>
                </a:lnTo>
                <a:lnTo>
                  <a:pt x="2239" y="11607"/>
                </a:lnTo>
                <a:lnTo>
                  <a:pt x="1922" y="11461"/>
                </a:lnTo>
                <a:lnTo>
                  <a:pt x="1630" y="11291"/>
                </a:lnTo>
                <a:lnTo>
                  <a:pt x="1338" y="11145"/>
                </a:lnTo>
                <a:lnTo>
                  <a:pt x="998" y="10950"/>
                </a:lnTo>
                <a:lnTo>
                  <a:pt x="852" y="10829"/>
                </a:lnTo>
                <a:lnTo>
                  <a:pt x="730" y="10707"/>
                </a:lnTo>
                <a:lnTo>
                  <a:pt x="633" y="10585"/>
                </a:lnTo>
                <a:lnTo>
                  <a:pt x="584" y="10415"/>
                </a:lnTo>
                <a:lnTo>
                  <a:pt x="560" y="10366"/>
                </a:lnTo>
                <a:lnTo>
                  <a:pt x="535" y="10342"/>
                </a:lnTo>
                <a:lnTo>
                  <a:pt x="462" y="10318"/>
                </a:lnTo>
                <a:lnTo>
                  <a:pt x="365" y="10342"/>
                </a:lnTo>
                <a:lnTo>
                  <a:pt x="316" y="10391"/>
                </a:lnTo>
                <a:lnTo>
                  <a:pt x="243" y="10366"/>
                </a:lnTo>
                <a:lnTo>
                  <a:pt x="146" y="10391"/>
                </a:lnTo>
                <a:lnTo>
                  <a:pt x="73" y="10439"/>
                </a:lnTo>
                <a:lnTo>
                  <a:pt x="0" y="10512"/>
                </a:lnTo>
                <a:lnTo>
                  <a:pt x="0" y="10561"/>
                </a:lnTo>
                <a:lnTo>
                  <a:pt x="0" y="10610"/>
                </a:lnTo>
                <a:lnTo>
                  <a:pt x="146" y="11048"/>
                </a:lnTo>
                <a:lnTo>
                  <a:pt x="316" y="11461"/>
                </a:lnTo>
                <a:lnTo>
                  <a:pt x="487" y="11875"/>
                </a:lnTo>
                <a:lnTo>
                  <a:pt x="681" y="12264"/>
                </a:lnTo>
                <a:lnTo>
                  <a:pt x="900" y="12629"/>
                </a:lnTo>
                <a:lnTo>
                  <a:pt x="1144" y="12994"/>
                </a:lnTo>
                <a:lnTo>
                  <a:pt x="1411" y="13359"/>
                </a:lnTo>
                <a:lnTo>
                  <a:pt x="1679" y="13676"/>
                </a:lnTo>
                <a:lnTo>
                  <a:pt x="1971" y="13992"/>
                </a:lnTo>
                <a:lnTo>
                  <a:pt x="2263" y="14308"/>
                </a:lnTo>
                <a:lnTo>
                  <a:pt x="2604" y="14600"/>
                </a:lnTo>
                <a:lnTo>
                  <a:pt x="2920" y="14868"/>
                </a:lnTo>
                <a:lnTo>
                  <a:pt x="3285" y="15135"/>
                </a:lnTo>
                <a:lnTo>
                  <a:pt x="3650" y="15379"/>
                </a:lnTo>
                <a:lnTo>
                  <a:pt x="4039" y="15598"/>
                </a:lnTo>
                <a:lnTo>
                  <a:pt x="4429" y="15817"/>
                </a:lnTo>
                <a:lnTo>
                  <a:pt x="4866" y="16036"/>
                </a:lnTo>
                <a:lnTo>
                  <a:pt x="5280" y="16230"/>
                </a:lnTo>
                <a:lnTo>
                  <a:pt x="5718" y="16376"/>
                </a:lnTo>
                <a:lnTo>
                  <a:pt x="6156" y="16522"/>
                </a:lnTo>
                <a:lnTo>
                  <a:pt x="6618" y="16644"/>
                </a:lnTo>
                <a:lnTo>
                  <a:pt x="7056" y="16717"/>
                </a:lnTo>
                <a:lnTo>
                  <a:pt x="7494" y="16790"/>
                </a:lnTo>
                <a:lnTo>
                  <a:pt x="7957" y="16839"/>
                </a:lnTo>
                <a:lnTo>
                  <a:pt x="8857" y="16839"/>
                </a:lnTo>
                <a:lnTo>
                  <a:pt x="9319" y="16814"/>
                </a:lnTo>
                <a:lnTo>
                  <a:pt x="9757" y="16741"/>
                </a:lnTo>
                <a:lnTo>
                  <a:pt x="10220" y="16668"/>
                </a:lnTo>
                <a:lnTo>
                  <a:pt x="10658" y="16571"/>
                </a:lnTo>
                <a:lnTo>
                  <a:pt x="11120" y="16425"/>
                </a:lnTo>
                <a:lnTo>
                  <a:pt x="11558" y="16279"/>
                </a:lnTo>
                <a:lnTo>
                  <a:pt x="11923" y="16133"/>
                </a:lnTo>
                <a:lnTo>
                  <a:pt x="12264" y="15987"/>
                </a:lnTo>
                <a:lnTo>
                  <a:pt x="12604" y="15817"/>
                </a:lnTo>
                <a:lnTo>
                  <a:pt x="12920" y="15622"/>
                </a:lnTo>
                <a:lnTo>
                  <a:pt x="13237" y="15427"/>
                </a:lnTo>
                <a:lnTo>
                  <a:pt x="13553" y="15208"/>
                </a:lnTo>
                <a:lnTo>
                  <a:pt x="13845" y="14990"/>
                </a:lnTo>
                <a:lnTo>
                  <a:pt x="14137" y="14746"/>
                </a:lnTo>
                <a:lnTo>
                  <a:pt x="14405" y="14479"/>
                </a:lnTo>
                <a:lnTo>
                  <a:pt x="14672" y="14211"/>
                </a:lnTo>
                <a:lnTo>
                  <a:pt x="14940" y="13943"/>
                </a:lnTo>
                <a:lnTo>
                  <a:pt x="15183" y="13651"/>
                </a:lnTo>
                <a:lnTo>
                  <a:pt x="15402" y="13359"/>
                </a:lnTo>
                <a:lnTo>
                  <a:pt x="15621" y="13043"/>
                </a:lnTo>
                <a:lnTo>
                  <a:pt x="15840" y="12727"/>
                </a:lnTo>
                <a:lnTo>
                  <a:pt x="16035" y="12410"/>
                </a:lnTo>
                <a:lnTo>
                  <a:pt x="16205" y="12070"/>
                </a:lnTo>
                <a:lnTo>
                  <a:pt x="16376" y="11705"/>
                </a:lnTo>
                <a:lnTo>
                  <a:pt x="16546" y="11340"/>
                </a:lnTo>
                <a:lnTo>
                  <a:pt x="16668" y="10975"/>
                </a:lnTo>
                <a:lnTo>
                  <a:pt x="16911" y="10220"/>
                </a:lnTo>
                <a:lnTo>
                  <a:pt x="17106" y="9466"/>
                </a:lnTo>
                <a:lnTo>
                  <a:pt x="17154" y="9101"/>
                </a:lnTo>
                <a:lnTo>
                  <a:pt x="17179" y="8663"/>
                </a:lnTo>
                <a:lnTo>
                  <a:pt x="17179" y="8176"/>
                </a:lnTo>
                <a:lnTo>
                  <a:pt x="17179" y="7665"/>
                </a:lnTo>
                <a:lnTo>
                  <a:pt x="17106" y="6717"/>
                </a:lnTo>
                <a:lnTo>
                  <a:pt x="17057" y="6352"/>
                </a:lnTo>
                <a:lnTo>
                  <a:pt x="17008" y="6108"/>
                </a:lnTo>
                <a:lnTo>
                  <a:pt x="16814" y="5524"/>
                </a:lnTo>
                <a:lnTo>
                  <a:pt x="16619" y="4965"/>
                </a:lnTo>
                <a:lnTo>
                  <a:pt x="16376" y="4429"/>
                </a:lnTo>
                <a:lnTo>
                  <a:pt x="16108" y="3918"/>
                </a:lnTo>
                <a:lnTo>
                  <a:pt x="15816" y="3432"/>
                </a:lnTo>
                <a:lnTo>
                  <a:pt x="15475" y="2969"/>
                </a:lnTo>
                <a:lnTo>
                  <a:pt x="15110" y="2507"/>
                </a:lnTo>
                <a:lnTo>
                  <a:pt x="14697" y="2093"/>
                </a:lnTo>
                <a:lnTo>
                  <a:pt x="14283" y="1704"/>
                </a:lnTo>
                <a:lnTo>
                  <a:pt x="13845" y="1363"/>
                </a:lnTo>
                <a:lnTo>
                  <a:pt x="13358" y="1023"/>
                </a:lnTo>
                <a:lnTo>
                  <a:pt x="12872" y="706"/>
                </a:lnTo>
                <a:lnTo>
                  <a:pt x="12361" y="439"/>
                </a:lnTo>
                <a:lnTo>
                  <a:pt x="12093" y="341"/>
                </a:lnTo>
                <a:lnTo>
                  <a:pt x="11826" y="244"/>
                </a:lnTo>
                <a:lnTo>
                  <a:pt x="11558" y="147"/>
                </a:lnTo>
                <a:lnTo>
                  <a:pt x="11266" y="98"/>
                </a:lnTo>
                <a:lnTo>
                  <a:pt x="10998" y="49"/>
                </a:lnTo>
                <a:lnTo>
                  <a:pt x="10706" y="1"/>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p:nvPr/>
        </p:nvSpPr>
        <p:spPr>
          <a:xfrm>
            <a:off x="5400650" y="1692801"/>
            <a:ext cx="738425" cy="727300"/>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4128816" y="1347403"/>
            <a:ext cx="886368" cy="893062"/>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3083581" y="2279249"/>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39607" y="1191362"/>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05"/>
        <p:cNvGrpSpPr/>
        <p:nvPr/>
      </p:nvGrpSpPr>
      <p:grpSpPr>
        <a:xfrm>
          <a:off x="0" y="0"/>
          <a:ext cx="0" cy="0"/>
          <a:chOff x="0" y="0"/>
          <a:chExt cx="0" cy="0"/>
        </a:xfrm>
      </p:grpSpPr>
      <p:sp>
        <p:nvSpPr>
          <p:cNvPr id="106" name="Google Shape;106;p18"/>
          <p:cNvSpPr txBox="1">
            <a:spLocks noGrp="1"/>
          </p:cNvSpPr>
          <p:nvPr>
            <p:ph type="body" idx="1"/>
          </p:nvPr>
        </p:nvSpPr>
        <p:spPr>
          <a:xfrm>
            <a:off x="1351075" y="1518375"/>
            <a:ext cx="3126900" cy="325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107" name="Google Shape;107;p18"/>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You can also split your content</a:t>
            </a:r>
            <a:endParaRPr/>
          </a:p>
        </p:txBody>
      </p:sp>
      <p:sp>
        <p:nvSpPr>
          <p:cNvPr id="108" name="Google Shape;108;p18"/>
          <p:cNvSpPr txBox="1">
            <a:spLocks noGrp="1"/>
          </p:cNvSpPr>
          <p:nvPr>
            <p:ph type="body" idx="2"/>
          </p:nvPr>
        </p:nvSpPr>
        <p:spPr>
          <a:xfrm>
            <a:off x="4666144" y="1518375"/>
            <a:ext cx="3126900" cy="325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109" name="Google Shape;109;p18"/>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 two or three columns</a:t>
            </a:r>
            <a:endParaRPr/>
          </a:p>
        </p:txBody>
      </p:sp>
      <p:sp>
        <p:nvSpPr>
          <p:cNvPr id="115" name="Google Shape;115;p19"/>
          <p:cNvSpPr txBox="1">
            <a:spLocks noGrp="1"/>
          </p:cNvSpPr>
          <p:nvPr>
            <p:ph type="body" idx="1"/>
          </p:nvPr>
        </p:nvSpPr>
        <p:spPr>
          <a:xfrm>
            <a:off x="961200" y="1552350"/>
            <a:ext cx="2307000" cy="3297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116" name="Google Shape;116;p19"/>
          <p:cNvSpPr txBox="1">
            <a:spLocks noGrp="1"/>
          </p:cNvSpPr>
          <p:nvPr>
            <p:ph type="body" idx="2"/>
          </p:nvPr>
        </p:nvSpPr>
        <p:spPr>
          <a:xfrm>
            <a:off x="3386413" y="1552350"/>
            <a:ext cx="2307000" cy="3297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117" name="Google Shape;117;p19"/>
          <p:cNvSpPr txBox="1">
            <a:spLocks noGrp="1"/>
          </p:cNvSpPr>
          <p:nvPr>
            <p:ph type="body" idx="3"/>
          </p:nvPr>
        </p:nvSpPr>
        <p:spPr>
          <a:xfrm>
            <a:off x="5811626" y="1552350"/>
            <a:ext cx="2307000" cy="3297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118" name="Google Shape;118;p19"/>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42</a:t>
            </a:fld>
            <a:endParaRPr/>
          </a:p>
        </p:txBody>
      </p:sp>
    </p:spTree>
    <p:extLst>
      <p:ext uri="{BB962C8B-B14F-4D97-AF65-F5344CB8AC3E}">
        <p14:creationId xmlns:p14="http://schemas.microsoft.com/office/powerpoint/2010/main" val="9881271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22"/>
        <p:cNvGrpSpPr/>
        <p:nvPr/>
      </p:nvGrpSpPr>
      <p:grpSpPr>
        <a:xfrm>
          <a:off x="0" y="0"/>
          <a:ext cx="0" cy="0"/>
          <a:chOff x="0" y="0"/>
          <a:chExt cx="0" cy="0"/>
        </a:xfrm>
      </p:grpSpPr>
      <p:sp>
        <p:nvSpPr>
          <p:cNvPr id="123" name="Google Shape;123;p20"/>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picture is worth a thousand words</a:t>
            </a:r>
            <a:endParaRPr/>
          </a:p>
        </p:txBody>
      </p:sp>
      <p:sp>
        <p:nvSpPr>
          <p:cNvPr id="124" name="Google Shape;124;p20"/>
          <p:cNvSpPr txBox="1">
            <a:spLocks noGrp="1"/>
          </p:cNvSpPr>
          <p:nvPr>
            <p:ph type="body" idx="1"/>
          </p:nvPr>
        </p:nvSpPr>
        <p:spPr>
          <a:xfrm>
            <a:off x="3985550" y="1722300"/>
            <a:ext cx="4155300" cy="27657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2000"/>
              <a:t>A complex idea can be conveyed with just a single still image, namely making it possible to absorb large amounts of data quickly.</a:t>
            </a:r>
            <a:endParaRPr sz="2000"/>
          </a:p>
        </p:txBody>
      </p:sp>
      <p:pic>
        <p:nvPicPr>
          <p:cNvPr id="125" name="Google Shape;125;p20"/>
          <p:cNvPicPr preferRelativeResize="0"/>
          <p:nvPr/>
        </p:nvPicPr>
        <p:blipFill>
          <a:blip r:embed="rId3">
            <a:alphaModFix/>
          </a:blip>
          <a:stretch>
            <a:fillRect/>
          </a:stretch>
        </p:blipFill>
        <p:spPr>
          <a:xfrm>
            <a:off x="914400" y="1722300"/>
            <a:ext cx="2765700" cy="2765700"/>
          </a:xfrm>
          <a:prstGeom prst="plaque">
            <a:avLst>
              <a:gd name="adj" fmla="val 16667"/>
            </a:avLst>
          </a:prstGeom>
          <a:noFill/>
          <a:ln>
            <a:noFill/>
          </a:ln>
        </p:spPr>
      </p:pic>
      <p:sp>
        <p:nvSpPr>
          <p:cNvPr id="126" name="Google Shape;126;p20"/>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30"/>
        <p:cNvGrpSpPr/>
        <p:nvPr/>
      </p:nvGrpSpPr>
      <p:grpSpPr>
        <a:xfrm>
          <a:off x="0" y="0"/>
          <a:ext cx="0" cy="0"/>
          <a:chOff x="0" y="0"/>
          <a:chExt cx="0" cy="0"/>
        </a:xfrm>
      </p:grpSpPr>
      <p:sp>
        <p:nvSpPr>
          <p:cNvPr id="131" name="Google Shape;131;p21"/>
          <p:cNvSpPr/>
          <p:nvPr/>
        </p:nvSpPr>
        <p:spPr>
          <a:xfrm>
            <a:off x="2423325" y="1990350"/>
            <a:ext cx="4297500" cy="1162800"/>
          </a:xfrm>
          <a:prstGeom prst="rect">
            <a:avLst/>
          </a:prstGeom>
          <a:solidFill>
            <a:srgbClr val="FFFFFF">
              <a:alpha val="53460"/>
            </a:srgbClr>
          </a:solidFill>
          <a:ln w="28575" cap="flat" cmpd="sng">
            <a:solidFill>
              <a:srgbClr val="403228"/>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rgbClr val="1D1D1B"/>
                </a:solidFill>
                <a:latin typeface="Cinzel"/>
                <a:ea typeface="Cinzel"/>
                <a:cs typeface="Cinzel"/>
                <a:sym typeface="Cinzel"/>
              </a:rPr>
              <a:t>Want big impact?</a:t>
            </a:r>
            <a:endParaRPr sz="2400">
              <a:solidFill>
                <a:srgbClr val="1D1D1B"/>
              </a:solidFill>
              <a:latin typeface="Cinzel"/>
              <a:ea typeface="Cinzel"/>
              <a:cs typeface="Cinzel"/>
              <a:sym typeface="Cinzel"/>
            </a:endParaRPr>
          </a:p>
          <a:p>
            <a:pPr marL="0" lvl="0" indent="0" algn="ctr" rtl="0">
              <a:spcBef>
                <a:spcPts val="0"/>
              </a:spcBef>
              <a:spcAft>
                <a:spcPts val="0"/>
              </a:spcAft>
              <a:buClr>
                <a:schemeClr val="dk1"/>
              </a:buClr>
              <a:buSzPts val="1100"/>
              <a:buFont typeface="Arial"/>
              <a:buNone/>
            </a:pPr>
            <a:r>
              <a:rPr lang="en" sz="2400">
                <a:solidFill>
                  <a:srgbClr val="1D1D1B"/>
                </a:solidFill>
                <a:latin typeface="Cinzel"/>
                <a:ea typeface="Cinzel"/>
                <a:cs typeface="Cinzel"/>
                <a:sym typeface="Cinzel"/>
              </a:rPr>
              <a:t>Use big image.</a:t>
            </a:r>
            <a:endParaRPr>
              <a:solidFill>
                <a:srgbClr val="1D1D1B"/>
              </a:solidFill>
            </a:endParaRPr>
          </a:p>
        </p:txBody>
      </p:sp>
      <p:sp>
        <p:nvSpPr>
          <p:cNvPr id="132" name="Google Shape;132;p21"/>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FFFFFF"/>
                </a:solidFill>
              </a:rPr>
              <a:t>44</a:t>
            </a:fld>
            <a:endParaRPr>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Use charts to explain your ideas</a:t>
            </a:r>
            <a:endParaRPr/>
          </a:p>
        </p:txBody>
      </p:sp>
      <p:sp>
        <p:nvSpPr>
          <p:cNvPr id="138" name="Google Shape;138;p22"/>
          <p:cNvSpPr/>
          <p:nvPr/>
        </p:nvSpPr>
        <p:spPr>
          <a:xfrm>
            <a:off x="3516725" y="1732325"/>
            <a:ext cx="2133000" cy="2133000"/>
          </a:xfrm>
          <a:prstGeom prst="ellipse">
            <a:avLst/>
          </a:prstGeom>
          <a:solidFill>
            <a:srgbClr val="403228">
              <a:alpha val="21150"/>
            </a:srgbClr>
          </a:solidFill>
          <a:ln w="9525" cap="flat" cmpd="sng">
            <a:solidFill>
              <a:srgbClr val="926940"/>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Gray</a:t>
            </a:r>
            <a:endParaRPr i="1">
              <a:solidFill>
                <a:srgbClr val="1D1D1B"/>
              </a:solidFill>
              <a:latin typeface="Libre Baskerville"/>
              <a:ea typeface="Libre Baskerville"/>
              <a:cs typeface="Libre Baskerville"/>
              <a:sym typeface="Libre Baskerville"/>
            </a:endParaRPr>
          </a:p>
        </p:txBody>
      </p:sp>
      <p:sp>
        <p:nvSpPr>
          <p:cNvPr id="139" name="Google Shape;139;p22"/>
          <p:cNvSpPr/>
          <p:nvPr/>
        </p:nvSpPr>
        <p:spPr>
          <a:xfrm>
            <a:off x="1694600" y="1732325"/>
            <a:ext cx="2133000" cy="2133000"/>
          </a:xfrm>
          <a:prstGeom prst="ellipse">
            <a:avLst/>
          </a:prstGeom>
          <a:solidFill>
            <a:srgbClr val="403228">
              <a:alpha val="21150"/>
            </a:srgbClr>
          </a:solidFill>
          <a:ln w="9525" cap="flat" cmpd="sng">
            <a:solidFill>
              <a:srgbClr val="926940"/>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White</a:t>
            </a:r>
            <a:endParaRPr i="1">
              <a:solidFill>
                <a:srgbClr val="1D1D1B"/>
              </a:solidFill>
              <a:latin typeface="Libre Baskerville"/>
              <a:ea typeface="Libre Baskerville"/>
              <a:cs typeface="Libre Baskerville"/>
              <a:sym typeface="Libre Baskerville"/>
            </a:endParaRPr>
          </a:p>
        </p:txBody>
      </p:sp>
      <p:sp>
        <p:nvSpPr>
          <p:cNvPr id="140" name="Google Shape;140;p22"/>
          <p:cNvSpPr/>
          <p:nvPr/>
        </p:nvSpPr>
        <p:spPr>
          <a:xfrm>
            <a:off x="5338850" y="1732325"/>
            <a:ext cx="2133000" cy="2133000"/>
          </a:xfrm>
          <a:prstGeom prst="ellipse">
            <a:avLst/>
          </a:prstGeom>
          <a:solidFill>
            <a:srgbClr val="403228">
              <a:alpha val="21150"/>
            </a:srgbClr>
          </a:solidFill>
          <a:ln w="9525" cap="flat" cmpd="sng">
            <a:solidFill>
              <a:srgbClr val="926940"/>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Black</a:t>
            </a:r>
            <a:endParaRPr i="1">
              <a:solidFill>
                <a:srgbClr val="1D1D1B"/>
              </a:solidFill>
              <a:latin typeface="Libre Baskerville"/>
              <a:ea typeface="Libre Baskerville"/>
              <a:cs typeface="Libre Baskerville"/>
              <a:sym typeface="Libre Baskerville"/>
            </a:endParaRPr>
          </a:p>
        </p:txBody>
      </p:sp>
      <p:sp>
        <p:nvSpPr>
          <p:cNvPr id="141" name="Google Shape;141;p22"/>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And tables to compare data</a:t>
            </a:r>
            <a:endParaRPr/>
          </a:p>
        </p:txBody>
      </p:sp>
      <p:graphicFrame>
        <p:nvGraphicFramePr>
          <p:cNvPr id="147" name="Google Shape;147;p23"/>
          <p:cNvGraphicFramePr/>
          <p:nvPr/>
        </p:nvGraphicFramePr>
        <p:xfrm>
          <a:off x="1800650" y="1793081"/>
          <a:ext cx="3000000" cy="3000000"/>
        </p:xfrm>
        <a:graphic>
          <a:graphicData uri="http://schemas.openxmlformats.org/drawingml/2006/table">
            <a:tbl>
              <a:tblPr>
                <a:noFill/>
                <a:tableStyleId>{1A3AB21C-F81B-4AE0-BC1B-9D4B83972B87}</a:tableStyleId>
              </a:tblPr>
              <a:tblGrid>
                <a:gridCol w="1385675">
                  <a:extLst>
                    <a:ext uri="{9D8B030D-6E8A-4147-A177-3AD203B41FA5}">
                      <a16:colId xmlns:a16="http://schemas.microsoft.com/office/drawing/2014/main" val="20000"/>
                    </a:ext>
                  </a:extLst>
                </a:gridCol>
                <a:gridCol w="1385675">
                  <a:extLst>
                    <a:ext uri="{9D8B030D-6E8A-4147-A177-3AD203B41FA5}">
                      <a16:colId xmlns:a16="http://schemas.microsoft.com/office/drawing/2014/main" val="20001"/>
                    </a:ext>
                  </a:extLst>
                </a:gridCol>
                <a:gridCol w="1385675">
                  <a:extLst>
                    <a:ext uri="{9D8B030D-6E8A-4147-A177-3AD203B41FA5}">
                      <a16:colId xmlns:a16="http://schemas.microsoft.com/office/drawing/2014/main" val="20002"/>
                    </a:ext>
                  </a:extLst>
                </a:gridCol>
                <a:gridCol w="1385675">
                  <a:extLst>
                    <a:ext uri="{9D8B030D-6E8A-4147-A177-3AD203B41FA5}">
                      <a16:colId xmlns:a16="http://schemas.microsoft.com/office/drawing/2014/main" val="20003"/>
                    </a:ext>
                  </a:extLst>
                </a:gridCol>
              </a:tblGrid>
              <a:tr h="501025">
                <a:tc>
                  <a:txBody>
                    <a:bodyPr/>
                    <a:lstStyle/>
                    <a:p>
                      <a:pPr marL="0" lvl="0" indent="0" algn="l" rtl="0">
                        <a:spcBef>
                          <a:spcPts val="0"/>
                        </a:spcBef>
                        <a:spcAft>
                          <a:spcPts val="0"/>
                        </a:spcAft>
                        <a:buNone/>
                      </a:pPr>
                      <a:endParaRPr i="1">
                        <a:solidFill>
                          <a:srgbClr val="1D1D1B"/>
                        </a:solidFill>
                        <a:latin typeface="Libre Baskerville"/>
                        <a:ea typeface="Libre Baskerville"/>
                        <a:cs typeface="Libre Baskerville"/>
                        <a:sym typeface="Libre Baskerville"/>
                      </a:endParaRPr>
                    </a:p>
                  </a:txBody>
                  <a:tcPr marL="91425" marR="91425" marT="68575" marB="68575" anchor="ctr">
                    <a:lnL w="28575" cap="flat" cmpd="sng">
                      <a:solidFill>
                        <a:srgbClr val="1D1D1B"/>
                      </a:solidFill>
                      <a:prstDash val="solid"/>
                      <a:round/>
                      <a:headEnd type="none" w="sm" len="sm"/>
                      <a:tailEnd type="none" w="sm" len="sm"/>
                    </a:lnL>
                    <a:lnR w="9525" cap="flat" cmpd="sng">
                      <a:solidFill>
                        <a:srgbClr val="926940"/>
                      </a:solidFill>
                      <a:prstDash val="solid"/>
                      <a:round/>
                      <a:headEnd type="none" w="sm" len="sm"/>
                      <a:tailEnd type="none" w="sm" len="sm"/>
                    </a:lnR>
                    <a:lnT w="28575" cap="flat" cmpd="sng">
                      <a:solidFill>
                        <a:srgbClr val="1D1D1B"/>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1D1D1B"/>
                          </a:solidFill>
                          <a:latin typeface="Libre Baskerville"/>
                          <a:ea typeface="Libre Baskerville"/>
                          <a:cs typeface="Libre Baskerville"/>
                          <a:sym typeface="Libre Baskerville"/>
                        </a:rPr>
                        <a:t>A</a:t>
                      </a:r>
                      <a:endParaRPr sz="1100">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28575" cap="flat" cmpd="sng">
                      <a:solidFill>
                        <a:srgbClr val="1D1D1B"/>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1D1D1B"/>
                          </a:solidFill>
                          <a:latin typeface="Libre Baskerville"/>
                          <a:ea typeface="Libre Baskerville"/>
                          <a:cs typeface="Libre Baskerville"/>
                          <a:sym typeface="Libre Baskerville"/>
                        </a:rPr>
                        <a:t>B</a:t>
                      </a:r>
                      <a:endParaRPr sz="1100">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28575" cap="flat" cmpd="sng">
                      <a:solidFill>
                        <a:srgbClr val="1D1D1B"/>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1D1D1B"/>
                          </a:solidFill>
                          <a:latin typeface="Libre Baskerville"/>
                          <a:ea typeface="Libre Baskerville"/>
                          <a:cs typeface="Libre Baskerville"/>
                          <a:sym typeface="Libre Baskerville"/>
                        </a:rPr>
                        <a:t>C</a:t>
                      </a:r>
                      <a:endParaRPr sz="1100">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28575" cap="flat" cmpd="sng">
                      <a:solidFill>
                        <a:srgbClr val="1D1D1B"/>
                      </a:solidFill>
                      <a:prstDash val="solid"/>
                      <a:round/>
                      <a:headEnd type="none" w="sm" len="sm"/>
                      <a:tailEnd type="none" w="sm" len="sm"/>
                    </a:lnR>
                    <a:lnT w="28575" cap="flat" cmpd="sng">
                      <a:solidFill>
                        <a:srgbClr val="1D1D1B"/>
                      </a:solidFill>
                      <a:prstDash val="solid"/>
                      <a:round/>
                      <a:headEnd type="none" w="sm" len="sm"/>
                      <a:tailEnd type="none" w="sm" len="sm"/>
                    </a:lnT>
                    <a:lnB w="9525" cap="flat" cmpd="sng">
                      <a:solidFill>
                        <a:srgbClr val="926940"/>
                      </a:solidFill>
                      <a:prstDash val="solid"/>
                      <a:round/>
                      <a:headEnd type="none" w="sm" len="sm"/>
                      <a:tailEnd type="none" w="sm" len="sm"/>
                    </a:lnB>
                  </a:tcPr>
                </a:tc>
                <a:extLst>
                  <a:ext uri="{0D108BD9-81ED-4DB2-BD59-A6C34878D82A}">
                    <a16:rowId xmlns:a16="http://schemas.microsoft.com/office/drawing/2014/main" val="10000"/>
                  </a:ext>
                </a:extLst>
              </a:tr>
              <a:tr h="501025">
                <a:tc>
                  <a:txBody>
                    <a:bodyPr/>
                    <a:lstStyle/>
                    <a:p>
                      <a:pPr marL="0" lvl="0" indent="0" algn="r" rtl="0">
                        <a:spcBef>
                          <a:spcPts val="0"/>
                        </a:spcBef>
                        <a:spcAft>
                          <a:spcPts val="0"/>
                        </a:spcAft>
                        <a:buNone/>
                      </a:pPr>
                      <a:r>
                        <a:rPr lang="en" sz="1100" i="1">
                          <a:solidFill>
                            <a:srgbClr val="1D1D1B"/>
                          </a:solidFill>
                          <a:latin typeface="Libre Baskerville"/>
                          <a:ea typeface="Libre Baskerville"/>
                          <a:cs typeface="Libre Baskerville"/>
                          <a:sym typeface="Libre Baskerville"/>
                        </a:rPr>
                        <a:t>Yellow</a:t>
                      </a:r>
                      <a:endParaRPr sz="1100" i="1">
                        <a:solidFill>
                          <a:srgbClr val="1D1D1B"/>
                        </a:solidFill>
                        <a:latin typeface="Libre Baskerville"/>
                        <a:ea typeface="Libre Baskerville"/>
                        <a:cs typeface="Libre Baskerville"/>
                        <a:sym typeface="Libre Baskerville"/>
                      </a:endParaRPr>
                    </a:p>
                  </a:txBody>
                  <a:tcPr marL="91425" marR="91425" marT="68575" marB="68575" anchor="ctr">
                    <a:lnL w="28575" cap="flat" cmpd="sng">
                      <a:solidFill>
                        <a:srgbClr val="1D1D1B"/>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10</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20</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7</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28575" cap="flat" cmpd="sng">
                      <a:solidFill>
                        <a:srgbClr val="1D1D1B"/>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extLst>
                  <a:ext uri="{0D108BD9-81ED-4DB2-BD59-A6C34878D82A}">
                    <a16:rowId xmlns:a16="http://schemas.microsoft.com/office/drawing/2014/main" val="10001"/>
                  </a:ext>
                </a:extLst>
              </a:tr>
              <a:tr h="501025">
                <a:tc>
                  <a:txBody>
                    <a:bodyPr/>
                    <a:lstStyle/>
                    <a:p>
                      <a:pPr marL="0" lvl="0" indent="0" algn="r" rtl="0">
                        <a:spcBef>
                          <a:spcPts val="0"/>
                        </a:spcBef>
                        <a:spcAft>
                          <a:spcPts val="0"/>
                        </a:spcAft>
                        <a:buNone/>
                      </a:pPr>
                      <a:r>
                        <a:rPr lang="en" sz="1100" i="1">
                          <a:solidFill>
                            <a:srgbClr val="1D1D1B"/>
                          </a:solidFill>
                          <a:latin typeface="Libre Baskerville"/>
                          <a:ea typeface="Libre Baskerville"/>
                          <a:cs typeface="Libre Baskerville"/>
                          <a:sym typeface="Libre Baskerville"/>
                        </a:rPr>
                        <a:t>Blue</a:t>
                      </a:r>
                      <a:endParaRPr sz="1100" i="1">
                        <a:solidFill>
                          <a:srgbClr val="1D1D1B"/>
                        </a:solidFill>
                        <a:latin typeface="Libre Baskerville"/>
                        <a:ea typeface="Libre Baskerville"/>
                        <a:cs typeface="Libre Baskerville"/>
                        <a:sym typeface="Libre Baskerville"/>
                      </a:endParaRPr>
                    </a:p>
                  </a:txBody>
                  <a:tcPr marL="91425" marR="91425" marT="68575" marB="68575" anchor="ctr">
                    <a:lnL w="28575" cap="flat" cmpd="sng">
                      <a:solidFill>
                        <a:srgbClr val="1D1D1B"/>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30</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15</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10</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28575" cap="flat" cmpd="sng">
                      <a:solidFill>
                        <a:srgbClr val="1D1D1B"/>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extLst>
                  <a:ext uri="{0D108BD9-81ED-4DB2-BD59-A6C34878D82A}">
                    <a16:rowId xmlns:a16="http://schemas.microsoft.com/office/drawing/2014/main" val="10002"/>
                  </a:ext>
                </a:extLst>
              </a:tr>
              <a:tr h="501025">
                <a:tc>
                  <a:txBody>
                    <a:bodyPr/>
                    <a:lstStyle/>
                    <a:p>
                      <a:pPr marL="0" lvl="0" indent="0" algn="r" rtl="0">
                        <a:spcBef>
                          <a:spcPts val="0"/>
                        </a:spcBef>
                        <a:spcAft>
                          <a:spcPts val="0"/>
                        </a:spcAft>
                        <a:buNone/>
                      </a:pPr>
                      <a:r>
                        <a:rPr lang="en" sz="1100" i="1">
                          <a:solidFill>
                            <a:srgbClr val="1D1D1B"/>
                          </a:solidFill>
                          <a:latin typeface="Libre Baskerville"/>
                          <a:ea typeface="Libre Baskerville"/>
                          <a:cs typeface="Libre Baskerville"/>
                          <a:sym typeface="Libre Baskerville"/>
                        </a:rPr>
                        <a:t>Orange</a:t>
                      </a:r>
                      <a:endParaRPr sz="1100" i="1">
                        <a:solidFill>
                          <a:srgbClr val="1D1D1B"/>
                        </a:solidFill>
                        <a:latin typeface="Libre Baskerville"/>
                        <a:ea typeface="Libre Baskerville"/>
                        <a:cs typeface="Libre Baskerville"/>
                        <a:sym typeface="Libre Baskerville"/>
                      </a:endParaRPr>
                    </a:p>
                  </a:txBody>
                  <a:tcPr marL="91425" marR="91425" marT="68575" marB="68575" anchor="ctr">
                    <a:lnL w="28575" cap="flat" cmpd="sng">
                      <a:solidFill>
                        <a:srgbClr val="1D1D1B"/>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28575" cap="flat" cmpd="sng">
                      <a:solidFill>
                        <a:srgbClr val="1D1D1B"/>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5</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28575" cap="flat" cmpd="sng">
                      <a:solidFill>
                        <a:srgbClr val="1D1D1B"/>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24</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28575" cap="flat" cmpd="sng">
                      <a:solidFill>
                        <a:srgbClr val="1D1D1B"/>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16</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28575" cap="flat" cmpd="sng">
                      <a:solidFill>
                        <a:srgbClr val="1D1D1B"/>
                      </a:solidFill>
                      <a:prstDash val="solid"/>
                      <a:round/>
                      <a:headEnd type="none" w="sm" len="sm"/>
                      <a:tailEnd type="none" w="sm" len="sm"/>
                    </a:lnR>
                    <a:lnT w="9525" cap="flat" cmpd="sng">
                      <a:solidFill>
                        <a:srgbClr val="926940"/>
                      </a:solidFill>
                      <a:prstDash val="solid"/>
                      <a:round/>
                      <a:headEnd type="none" w="sm" len="sm"/>
                      <a:tailEnd type="none" w="sm" len="sm"/>
                    </a:lnT>
                    <a:lnB w="28575" cap="flat" cmpd="sng">
                      <a:solidFill>
                        <a:srgbClr val="1D1D1B"/>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48" name="Google Shape;148;p2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52"/>
        <p:cNvGrpSpPr/>
        <p:nvPr/>
      </p:nvGrpSpPr>
      <p:grpSpPr>
        <a:xfrm>
          <a:off x="0" y="0"/>
          <a:ext cx="0" cy="0"/>
          <a:chOff x="0" y="0"/>
          <a:chExt cx="0" cy="0"/>
        </a:xfrm>
      </p:grpSpPr>
      <p:sp>
        <p:nvSpPr>
          <p:cNvPr id="153" name="Google Shape;153;p24"/>
          <p:cNvSpPr/>
          <p:nvPr/>
        </p:nvSpPr>
        <p:spPr>
          <a:xfrm>
            <a:off x="514725" y="9425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403228">
              <a:alpha val="21150"/>
            </a:srgbClr>
          </a:solidFill>
          <a:ln w="9525" cap="flat" cmpd="sng">
            <a:solidFill>
              <a:srgbClr val="9269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4"/>
          <p:cNvSpPr txBox="1">
            <a:spLocks noGrp="1"/>
          </p:cNvSpPr>
          <p:nvPr>
            <p:ph type="title" idx="4294967295"/>
          </p:nvPr>
        </p:nvSpPr>
        <p:spPr>
          <a:xfrm>
            <a:off x="1887900" y="-2262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Maps</a:t>
            </a:r>
            <a:endParaRPr/>
          </a:p>
        </p:txBody>
      </p:sp>
      <p:sp>
        <p:nvSpPr>
          <p:cNvPr id="155" name="Google Shape;155;p24"/>
          <p:cNvSpPr/>
          <p:nvPr/>
        </p:nvSpPr>
        <p:spPr>
          <a:xfrm>
            <a:off x="1833450" y="1982900"/>
            <a:ext cx="725700" cy="202500"/>
          </a:xfrm>
          <a:prstGeom prst="wedgeRectCallout">
            <a:avLst>
              <a:gd name="adj1" fmla="val -21428"/>
              <a:gd name="adj2" fmla="val 84287"/>
            </a:avLst>
          </a:pr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i="1">
                <a:solidFill>
                  <a:srgbClr val="926940"/>
                </a:solidFill>
                <a:latin typeface="Libre Baskerville"/>
                <a:ea typeface="Libre Baskerville"/>
                <a:cs typeface="Libre Baskerville"/>
                <a:sym typeface="Libre Baskerville"/>
              </a:rPr>
              <a:t>our office</a:t>
            </a:r>
            <a:endParaRPr sz="900" i="1">
              <a:solidFill>
                <a:srgbClr val="926940"/>
              </a:solidFill>
              <a:latin typeface="Libre Baskerville"/>
              <a:ea typeface="Libre Baskerville"/>
              <a:cs typeface="Libre Baskerville"/>
              <a:sym typeface="Libre Baskerville"/>
            </a:endParaRPr>
          </a:p>
        </p:txBody>
      </p:sp>
      <p:sp>
        <p:nvSpPr>
          <p:cNvPr id="156" name="Google Shape;156;p24"/>
          <p:cNvSpPr/>
          <p:nvPr/>
        </p:nvSpPr>
        <p:spPr>
          <a:xfrm rot="2700000">
            <a:off x="1143888" y="2227324"/>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4"/>
          <p:cNvSpPr/>
          <p:nvPr/>
        </p:nvSpPr>
        <p:spPr>
          <a:xfrm rot="2700000">
            <a:off x="2866613" y="3639849"/>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4"/>
          <p:cNvSpPr/>
          <p:nvPr/>
        </p:nvSpPr>
        <p:spPr>
          <a:xfrm rot="2700000">
            <a:off x="3859088" y="1941124"/>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4"/>
          <p:cNvSpPr/>
          <p:nvPr/>
        </p:nvSpPr>
        <p:spPr>
          <a:xfrm rot="2700000">
            <a:off x="4573688" y="4099724"/>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4"/>
          <p:cNvSpPr/>
          <p:nvPr/>
        </p:nvSpPr>
        <p:spPr>
          <a:xfrm rot="2700000">
            <a:off x="6742288" y="2470574"/>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4"/>
          <p:cNvSpPr/>
          <p:nvPr/>
        </p:nvSpPr>
        <p:spPr>
          <a:xfrm rot="2700000">
            <a:off x="7372913" y="4099724"/>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4"/>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66"/>
        <p:cNvGrpSpPr/>
        <p:nvPr/>
      </p:nvGrpSpPr>
      <p:grpSpPr>
        <a:xfrm>
          <a:off x="0" y="0"/>
          <a:ext cx="0" cy="0"/>
          <a:chOff x="0" y="0"/>
          <a:chExt cx="0" cy="0"/>
        </a:xfrm>
      </p:grpSpPr>
      <p:sp>
        <p:nvSpPr>
          <p:cNvPr id="167" name="Google Shape;167;p25"/>
          <p:cNvSpPr/>
          <p:nvPr/>
        </p:nvSpPr>
        <p:spPr>
          <a:xfrm>
            <a:off x="1350900" y="1369975"/>
            <a:ext cx="6442500" cy="2403300"/>
          </a:xfrm>
          <a:prstGeom prst="rect">
            <a:avLst/>
          </a:prstGeom>
          <a:noFill/>
          <a:ln w="28575" cap="flat" cmpd="sng">
            <a:solidFill>
              <a:srgbClr val="403228"/>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D1D1B"/>
              </a:solidFill>
            </a:endParaRPr>
          </a:p>
        </p:txBody>
      </p:sp>
      <p:sp>
        <p:nvSpPr>
          <p:cNvPr id="168" name="Google Shape;168;p25"/>
          <p:cNvSpPr txBox="1">
            <a:spLocks noGrp="1"/>
          </p:cNvSpPr>
          <p:nvPr>
            <p:ph type="ctrTitle" idx="4294967295"/>
          </p:nvPr>
        </p:nvSpPr>
        <p:spPr>
          <a:xfrm>
            <a:off x="685800" y="1964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600"/>
              <a:t>89,526,124</a:t>
            </a:r>
            <a:endParaRPr sz="9600"/>
          </a:p>
        </p:txBody>
      </p:sp>
      <p:sp>
        <p:nvSpPr>
          <p:cNvPr id="169" name="Google Shape;169;p25"/>
          <p:cNvSpPr txBox="1">
            <a:spLocks noGrp="1"/>
          </p:cNvSpPr>
          <p:nvPr>
            <p:ph type="subTitle" idx="4294967295"/>
          </p:nvPr>
        </p:nvSpPr>
        <p:spPr>
          <a:xfrm>
            <a:off x="1712475" y="2840050"/>
            <a:ext cx="5719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i="1"/>
              <a:t>Whoa! That’s a big number, aren’t you proud?</a:t>
            </a:r>
            <a:endParaRPr sz="1800" i="1"/>
          </a:p>
        </p:txBody>
      </p:sp>
      <p:sp>
        <p:nvSpPr>
          <p:cNvPr id="170" name="Google Shape;170;p2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sp>
        <p:nvSpPr>
          <p:cNvPr id="175" name="Google Shape;175;p26"/>
          <p:cNvSpPr txBox="1">
            <a:spLocks noGrp="1"/>
          </p:cNvSpPr>
          <p:nvPr>
            <p:ph type="ctrTitle" idx="4294967295"/>
          </p:nvPr>
        </p:nvSpPr>
        <p:spPr>
          <a:xfrm>
            <a:off x="685800" y="952800"/>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a:t>89,526,124$</a:t>
            </a:r>
            <a:endParaRPr sz="7200"/>
          </a:p>
        </p:txBody>
      </p:sp>
      <p:sp>
        <p:nvSpPr>
          <p:cNvPr id="176" name="Google Shape;176;p26"/>
          <p:cNvSpPr txBox="1">
            <a:spLocks noGrp="1"/>
          </p:cNvSpPr>
          <p:nvPr>
            <p:ph type="subTitle" idx="4294967295"/>
          </p:nvPr>
        </p:nvSpPr>
        <p:spPr>
          <a:xfrm>
            <a:off x="685800" y="148750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i="1"/>
              <a:t>That’s a lot of money</a:t>
            </a:r>
            <a:endParaRPr sz="1800" i="1"/>
          </a:p>
        </p:txBody>
      </p:sp>
      <p:sp>
        <p:nvSpPr>
          <p:cNvPr id="177" name="Google Shape;177;p26"/>
          <p:cNvSpPr txBox="1">
            <a:spLocks noGrp="1"/>
          </p:cNvSpPr>
          <p:nvPr>
            <p:ph type="ctrTitle" idx="4294967295"/>
          </p:nvPr>
        </p:nvSpPr>
        <p:spPr>
          <a:xfrm>
            <a:off x="685800" y="3581700"/>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a:t>100%</a:t>
            </a:r>
            <a:endParaRPr sz="7200"/>
          </a:p>
        </p:txBody>
      </p:sp>
      <p:sp>
        <p:nvSpPr>
          <p:cNvPr id="178" name="Google Shape;178;p26"/>
          <p:cNvSpPr txBox="1">
            <a:spLocks noGrp="1"/>
          </p:cNvSpPr>
          <p:nvPr>
            <p:ph type="subTitle" idx="4294967295"/>
          </p:nvPr>
        </p:nvSpPr>
        <p:spPr>
          <a:xfrm>
            <a:off x="685800" y="411640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i="1"/>
              <a:t>Total success!</a:t>
            </a:r>
            <a:endParaRPr sz="1800" i="1"/>
          </a:p>
        </p:txBody>
      </p:sp>
      <p:sp>
        <p:nvSpPr>
          <p:cNvPr id="179" name="Google Shape;179;p26"/>
          <p:cNvSpPr txBox="1">
            <a:spLocks noGrp="1"/>
          </p:cNvSpPr>
          <p:nvPr>
            <p:ph type="ctrTitle" idx="4294967295"/>
          </p:nvPr>
        </p:nvSpPr>
        <p:spPr>
          <a:xfrm>
            <a:off x="685800" y="2267250"/>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a:t>185,244</a:t>
            </a:r>
            <a:r>
              <a:rPr lang="en" sz="4800"/>
              <a:t> users</a:t>
            </a:r>
            <a:endParaRPr sz="4800"/>
          </a:p>
        </p:txBody>
      </p:sp>
      <p:sp>
        <p:nvSpPr>
          <p:cNvPr id="180" name="Google Shape;180;p26"/>
          <p:cNvSpPr txBox="1">
            <a:spLocks noGrp="1"/>
          </p:cNvSpPr>
          <p:nvPr>
            <p:ph type="subTitle" idx="4294967295"/>
          </p:nvPr>
        </p:nvSpPr>
        <p:spPr>
          <a:xfrm>
            <a:off x="685800" y="280195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i="1"/>
              <a:t>And a lot of users</a:t>
            </a:r>
            <a:endParaRPr sz="1800" i="1"/>
          </a:p>
        </p:txBody>
      </p:sp>
      <p:sp>
        <p:nvSpPr>
          <p:cNvPr id="181" name="Google Shape;181;p26"/>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1513950" y="1583350"/>
            <a:ext cx="6116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b="0" dirty="0"/>
              <a:t>Lazy Developers</a:t>
            </a:r>
            <a:endParaRPr dirty="0"/>
          </a:p>
        </p:txBody>
      </p:sp>
      <p:sp>
        <p:nvSpPr>
          <p:cNvPr id="74" name="Google Shape;74;p14"/>
          <p:cNvSpPr txBox="1">
            <a:spLocks noGrp="1"/>
          </p:cNvSpPr>
          <p:nvPr>
            <p:ph type="subTitle" idx="1"/>
          </p:nvPr>
        </p:nvSpPr>
        <p:spPr>
          <a:xfrm>
            <a:off x="2919300" y="1583350"/>
            <a:ext cx="3305400" cy="3809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Those </a:t>
            </a:r>
            <a:endParaRPr dirty="0"/>
          </a:p>
        </p:txBody>
      </p:sp>
      <p:sp>
        <p:nvSpPr>
          <p:cNvPr id="2" name="Google Shape;74;p14">
            <a:extLst>
              <a:ext uri="{FF2B5EF4-FFF2-40B4-BE49-F238E27FC236}">
                <a16:creationId xmlns:a16="http://schemas.microsoft.com/office/drawing/2014/main" id="{5A7384A2-7585-22AA-7179-3C3F43FFCDED}"/>
              </a:ext>
            </a:extLst>
          </p:cNvPr>
          <p:cNvSpPr txBox="1">
            <a:spLocks/>
          </p:cNvSpPr>
          <p:nvPr/>
        </p:nvSpPr>
        <p:spPr>
          <a:xfrm>
            <a:off x="2800767" y="2552691"/>
            <a:ext cx="3305400" cy="7747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1pPr>
            <a:lvl2pPr marL="914400" marR="0" lvl="1" indent="-3556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2pPr>
            <a:lvl3pPr marL="1371600" marR="0" lvl="2" indent="-3556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3pPr>
            <a:lvl4pPr marL="1828800" marR="0" lvl="3"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4pPr>
            <a:lvl5pPr marL="2286000" marR="0" lvl="4"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5pPr>
            <a:lvl6pPr marL="2743200" marR="0" lvl="5"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6pPr>
            <a:lvl7pPr marL="3200400" marR="0" lvl="6"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7pPr>
            <a:lvl8pPr marL="3657600" marR="0" lvl="7"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8pPr>
            <a:lvl9pPr marL="4114800" marR="0" lvl="8"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9pPr>
          </a:lstStyle>
          <a:p>
            <a:pPr marL="0" indent="0"/>
            <a:r>
              <a:rPr lang="en-US" dirty="0"/>
              <a:t>they  know what to do, but they just don’t do it.</a:t>
            </a:r>
          </a:p>
        </p:txBody>
      </p:sp>
    </p:spTree>
    <p:extLst>
      <p:ext uri="{BB962C8B-B14F-4D97-AF65-F5344CB8AC3E}">
        <p14:creationId xmlns:p14="http://schemas.microsoft.com/office/powerpoint/2010/main" val="2225826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85"/>
        <p:cNvGrpSpPr/>
        <p:nvPr/>
      </p:nvGrpSpPr>
      <p:grpSpPr>
        <a:xfrm>
          <a:off x="0" y="0"/>
          <a:ext cx="0" cy="0"/>
          <a:chOff x="0" y="0"/>
          <a:chExt cx="0" cy="0"/>
        </a:xfrm>
      </p:grpSpPr>
      <p:sp>
        <p:nvSpPr>
          <p:cNvPr id="186" name="Google Shape;186;p27"/>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process is easy</a:t>
            </a:r>
            <a:endParaRPr/>
          </a:p>
        </p:txBody>
      </p:sp>
      <p:cxnSp>
        <p:nvCxnSpPr>
          <p:cNvPr id="187" name="Google Shape;187;p27"/>
          <p:cNvCxnSpPr/>
          <p:nvPr/>
        </p:nvCxnSpPr>
        <p:spPr>
          <a:xfrm>
            <a:off x="-4800" y="2952750"/>
            <a:ext cx="9153600" cy="0"/>
          </a:xfrm>
          <a:prstGeom prst="straightConnector1">
            <a:avLst/>
          </a:prstGeom>
          <a:noFill/>
          <a:ln w="9525" cap="flat" cmpd="sng">
            <a:solidFill>
              <a:srgbClr val="926940"/>
            </a:solidFill>
            <a:prstDash val="dash"/>
            <a:round/>
            <a:headEnd type="none" w="med" len="med"/>
            <a:tailEnd type="none" w="med" len="med"/>
          </a:ln>
        </p:spPr>
      </p:cxnSp>
      <p:sp>
        <p:nvSpPr>
          <p:cNvPr id="188" name="Google Shape;188;p27"/>
          <p:cNvSpPr/>
          <p:nvPr/>
        </p:nvSpPr>
        <p:spPr>
          <a:xfrm>
            <a:off x="2200125" y="2743050"/>
            <a:ext cx="419100" cy="419400"/>
          </a:xfrm>
          <a:prstGeom prst="donut">
            <a:avLst>
              <a:gd name="adj" fmla="val 24108"/>
            </a:avLst>
          </a:prstGeom>
          <a:solidFill>
            <a:srgbClr val="403228">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 name="Google Shape;189;p27"/>
          <p:cNvCxnSpPr/>
          <p:nvPr/>
        </p:nvCxnSpPr>
        <p:spPr>
          <a:xfrm rot="10800000">
            <a:off x="2409825" y="2366205"/>
            <a:ext cx="0" cy="611700"/>
          </a:xfrm>
          <a:prstGeom prst="straightConnector1">
            <a:avLst/>
          </a:prstGeom>
          <a:noFill/>
          <a:ln w="19050" cap="flat" cmpd="sng">
            <a:solidFill>
              <a:srgbClr val="926940"/>
            </a:solidFill>
            <a:prstDash val="solid"/>
            <a:round/>
            <a:headEnd type="diamond" w="med" len="med"/>
            <a:tailEnd type="diamond" w="med" len="med"/>
          </a:ln>
        </p:spPr>
      </p:cxnSp>
      <p:sp>
        <p:nvSpPr>
          <p:cNvPr id="190" name="Google Shape;190;p27"/>
          <p:cNvSpPr/>
          <p:nvPr/>
        </p:nvSpPr>
        <p:spPr>
          <a:xfrm>
            <a:off x="4362450" y="2743050"/>
            <a:ext cx="419100" cy="419400"/>
          </a:xfrm>
          <a:prstGeom prst="donut">
            <a:avLst>
              <a:gd name="adj" fmla="val 24108"/>
            </a:avLst>
          </a:prstGeom>
          <a:solidFill>
            <a:srgbClr val="403228">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6524475" y="2743050"/>
            <a:ext cx="419100" cy="419400"/>
          </a:xfrm>
          <a:prstGeom prst="donut">
            <a:avLst>
              <a:gd name="adj" fmla="val 24108"/>
            </a:avLst>
          </a:prstGeom>
          <a:solidFill>
            <a:srgbClr val="403228">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2" name="Google Shape;192;p27"/>
          <p:cNvCxnSpPr/>
          <p:nvPr/>
        </p:nvCxnSpPr>
        <p:spPr>
          <a:xfrm>
            <a:off x="4572000" y="2918070"/>
            <a:ext cx="0" cy="611700"/>
          </a:xfrm>
          <a:prstGeom prst="straightConnector1">
            <a:avLst/>
          </a:prstGeom>
          <a:noFill/>
          <a:ln w="19050" cap="flat" cmpd="sng">
            <a:solidFill>
              <a:srgbClr val="926940"/>
            </a:solidFill>
            <a:prstDash val="solid"/>
            <a:round/>
            <a:headEnd type="diamond" w="med" len="med"/>
            <a:tailEnd type="diamond" w="med" len="med"/>
          </a:ln>
        </p:spPr>
      </p:cxnSp>
      <p:cxnSp>
        <p:nvCxnSpPr>
          <p:cNvPr id="193" name="Google Shape;193;p27"/>
          <p:cNvCxnSpPr/>
          <p:nvPr/>
        </p:nvCxnSpPr>
        <p:spPr>
          <a:xfrm rot="10800000">
            <a:off x="6734175" y="2366205"/>
            <a:ext cx="0" cy="611700"/>
          </a:xfrm>
          <a:prstGeom prst="straightConnector1">
            <a:avLst/>
          </a:prstGeom>
          <a:noFill/>
          <a:ln w="19050" cap="flat" cmpd="sng">
            <a:solidFill>
              <a:srgbClr val="926940"/>
            </a:solidFill>
            <a:prstDash val="solid"/>
            <a:round/>
            <a:headEnd type="diamond" w="med" len="med"/>
            <a:tailEnd type="diamond" w="med" len="med"/>
          </a:ln>
        </p:spPr>
      </p:cxnSp>
      <p:sp>
        <p:nvSpPr>
          <p:cNvPr id="194" name="Google Shape;194;p27"/>
          <p:cNvSpPr txBox="1"/>
          <p:nvPr/>
        </p:nvSpPr>
        <p:spPr>
          <a:xfrm>
            <a:off x="1785975" y="1946275"/>
            <a:ext cx="1247700" cy="41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first</a:t>
            </a:r>
            <a:endParaRPr i="1">
              <a:solidFill>
                <a:srgbClr val="1D1D1B"/>
              </a:solidFill>
              <a:latin typeface="Libre Baskerville"/>
              <a:ea typeface="Libre Baskerville"/>
              <a:cs typeface="Libre Baskerville"/>
              <a:sym typeface="Libre Baskerville"/>
            </a:endParaRPr>
          </a:p>
        </p:txBody>
      </p:sp>
      <p:sp>
        <p:nvSpPr>
          <p:cNvPr id="195" name="Google Shape;195;p27"/>
          <p:cNvSpPr txBox="1"/>
          <p:nvPr/>
        </p:nvSpPr>
        <p:spPr>
          <a:xfrm>
            <a:off x="3948150" y="3498850"/>
            <a:ext cx="1247700" cy="41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second</a:t>
            </a:r>
            <a:endParaRPr i="1">
              <a:solidFill>
                <a:srgbClr val="1D1D1B"/>
              </a:solidFill>
              <a:latin typeface="Libre Baskerville"/>
              <a:ea typeface="Libre Baskerville"/>
              <a:cs typeface="Libre Baskerville"/>
              <a:sym typeface="Libre Baskerville"/>
            </a:endParaRPr>
          </a:p>
        </p:txBody>
      </p:sp>
      <p:sp>
        <p:nvSpPr>
          <p:cNvPr id="196" name="Google Shape;196;p27"/>
          <p:cNvSpPr txBox="1"/>
          <p:nvPr/>
        </p:nvSpPr>
        <p:spPr>
          <a:xfrm>
            <a:off x="6110325" y="1946275"/>
            <a:ext cx="1247700" cy="41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last</a:t>
            </a:r>
            <a:endParaRPr i="1">
              <a:solidFill>
                <a:srgbClr val="1D1D1B"/>
              </a:solidFill>
              <a:latin typeface="Libre Baskerville"/>
              <a:ea typeface="Libre Baskerville"/>
              <a:cs typeface="Libre Baskerville"/>
              <a:sym typeface="Libre Baskerville"/>
            </a:endParaRPr>
          </a:p>
        </p:txBody>
      </p:sp>
      <p:sp>
        <p:nvSpPr>
          <p:cNvPr id="197" name="Google Shape;197;p27"/>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2" name="Google Shape;202;p28"/>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Let’s review some concepts</a:t>
            </a:r>
            <a:endParaRPr/>
          </a:p>
        </p:txBody>
      </p:sp>
      <p:sp>
        <p:nvSpPr>
          <p:cNvPr id="203" name="Google Shape;203;p28"/>
          <p:cNvSpPr txBox="1">
            <a:spLocks noGrp="1"/>
          </p:cNvSpPr>
          <p:nvPr>
            <p:ph type="body" idx="1"/>
          </p:nvPr>
        </p:nvSpPr>
        <p:spPr>
          <a:xfrm>
            <a:off x="1047325" y="161925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Yellow</a:t>
            </a:r>
            <a:endParaRPr sz="1000" b="1"/>
          </a:p>
          <a:p>
            <a:pPr marL="0" lvl="0" indent="0" algn="l" rtl="0">
              <a:spcBef>
                <a:spcPts val="600"/>
              </a:spcBef>
              <a:spcAft>
                <a:spcPts val="0"/>
              </a:spcAft>
              <a:buNone/>
            </a:pPr>
            <a:r>
              <a:rPr lang="en" sz="1000"/>
              <a:t>Is the color of gold, butter and ripe lemons. In the spectrum of visible light, yellow is found between green and orange.</a:t>
            </a:r>
            <a:endParaRPr sz="1000"/>
          </a:p>
        </p:txBody>
      </p:sp>
      <p:sp>
        <p:nvSpPr>
          <p:cNvPr id="204" name="Google Shape;204;p28"/>
          <p:cNvSpPr txBox="1">
            <a:spLocks noGrp="1"/>
          </p:cNvSpPr>
          <p:nvPr>
            <p:ph type="body" idx="2"/>
          </p:nvPr>
        </p:nvSpPr>
        <p:spPr>
          <a:xfrm>
            <a:off x="3414173" y="161925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Blue</a:t>
            </a:r>
            <a:endParaRPr sz="1000" b="1"/>
          </a:p>
          <a:p>
            <a:pPr marL="0" lvl="0" indent="0" algn="l" rtl="0">
              <a:spcBef>
                <a:spcPts val="600"/>
              </a:spcBef>
              <a:spcAft>
                <a:spcPts val="0"/>
              </a:spcAft>
              <a:buNone/>
            </a:pPr>
            <a:r>
              <a:rPr lang="en" sz="1000"/>
              <a:t>Is the colour of the clear sky and the deep sea. It is located between violet and green on the optical spectrum.</a:t>
            </a:r>
            <a:endParaRPr sz="1000"/>
          </a:p>
        </p:txBody>
      </p:sp>
      <p:sp>
        <p:nvSpPr>
          <p:cNvPr id="205" name="Google Shape;205;p28"/>
          <p:cNvSpPr txBox="1">
            <a:spLocks noGrp="1"/>
          </p:cNvSpPr>
          <p:nvPr>
            <p:ph type="body" idx="3"/>
          </p:nvPr>
        </p:nvSpPr>
        <p:spPr>
          <a:xfrm>
            <a:off x="5781022" y="161925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Red</a:t>
            </a:r>
            <a:endParaRPr sz="1000" b="1"/>
          </a:p>
          <a:p>
            <a:pPr marL="0" lvl="0" indent="0" algn="l" rtl="0">
              <a:spcBef>
                <a:spcPts val="600"/>
              </a:spcBef>
              <a:spcAft>
                <a:spcPts val="0"/>
              </a:spcAft>
              <a:buNone/>
            </a:pPr>
            <a:r>
              <a:rPr lang="en" sz="1000"/>
              <a:t>Is the color of blood, and because of this it has historically been associated with sacrifice, danger and courage. </a:t>
            </a:r>
            <a:endParaRPr sz="1000"/>
          </a:p>
          <a:p>
            <a:pPr marL="0" lvl="0" indent="0" algn="l" rtl="0">
              <a:spcBef>
                <a:spcPts val="600"/>
              </a:spcBef>
              <a:spcAft>
                <a:spcPts val="0"/>
              </a:spcAft>
              <a:buNone/>
            </a:pPr>
            <a:endParaRPr sz="1000"/>
          </a:p>
        </p:txBody>
      </p:sp>
      <p:sp>
        <p:nvSpPr>
          <p:cNvPr id="206" name="Google Shape;206;p28"/>
          <p:cNvSpPr txBox="1">
            <a:spLocks noGrp="1"/>
          </p:cNvSpPr>
          <p:nvPr>
            <p:ph type="body" idx="1"/>
          </p:nvPr>
        </p:nvSpPr>
        <p:spPr>
          <a:xfrm>
            <a:off x="1047325" y="350520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Yellow</a:t>
            </a:r>
            <a:endParaRPr sz="1000" b="1"/>
          </a:p>
          <a:p>
            <a:pPr marL="0" lvl="0" indent="0" algn="l" rtl="0">
              <a:spcBef>
                <a:spcPts val="600"/>
              </a:spcBef>
              <a:spcAft>
                <a:spcPts val="0"/>
              </a:spcAft>
              <a:buNone/>
            </a:pPr>
            <a:r>
              <a:rPr lang="en" sz="1000"/>
              <a:t>Is the color of gold, butter and ripe lemons. In the spectrum of visible light, yellow is found between green and orange.</a:t>
            </a:r>
            <a:endParaRPr sz="1000"/>
          </a:p>
        </p:txBody>
      </p:sp>
      <p:sp>
        <p:nvSpPr>
          <p:cNvPr id="207" name="Google Shape;207;p28"/>
          <p:cNvSpPr txBox="1">
            <a:spLocks noGrp="1"/>
          </p:cNvSpPr>
          <p:nvPr>
            <p:ph type="body" idx="2"/>
          </p:nvPr>
        </p:nvSpPr>
        <p:spPr>
          <a:xfrm>
            <a:off x="3414173" y="350520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Blue</a:t>
            </a:r>
            <a:endParaRPr sz="1000" b="1"/>
          </a:p>
          <a:p>
            <a:pPr marL="0" lvl="0" indent="0" algn="l" rtl="0">
              <a:spcBef>
                <a:spcPts val="600"/>
              </a:spcBef>
              <a:spcAft>
                <a:spcPts val="0"/>
              </a:spcAft>
              <a:buNone/>
            </a:pPr>
            <a:r>
              <a:rPr lang="en" sz="1000"/>
              <a:t>Is the colour of the clear sky and the deep sea. It is located between violet and green on the optical spectrum.</a:t>
            </a:r>
            <a:endParaRPr sz="1000"/>
          </a:p>
        </p:txBody>
      </p:sp>
      <p:sp>
        <p:nvSpPr>
          <p:cNvPr id="208" name="Google Shape;208;p28"/>
          <p:cNvSpPr txBox="1">
            <a:spLocks noGrp="1"/>
          </p:cNvSpPr>
          <p:nvPr>
            <p:ph type="body" idx="3"/>
          </p:nvPr>
        </p:nvSpPr>
        <p:spPr>
          <a:xfrm>
            <a:off x="5781022" y="350520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Red</a:t>
            </a:r>
            <a:endParaRPr sz="1000" b="1"/>
          </a:p>
          <a:p>
            <a:pPr marL="0" lvl="0" indent="0" algn="l" rtl="0">
              <a:spcBef>
                <a:spcPts val="600"/>
              </a:spcBef>
              <a:spcAft>
                <a:spcPts val="0"/>
              </a:spcAft>
              <a:buNone/>
            </a:pPr>
            <a:r>
              <a:rPr lang="en" sz="1000"/>
              <a:t>Is the color of blood, and because of this it has historically been associated with sacrifice, danger and courage. </a:t>
            </a:r>
            <a:endParaRPr sz="1000"/>
          </a:p>
          <a:p>
            <a:pPr marL="0" lvl="0" indent="0" algn="l" rtl="0">
              <a:spcBef>
                <a:spcPts val="600"/>
              </a:spcBef>
              <a:spcAft>
                <a:spcPts val="0"/>
              </a:spcAft>
              <a:buNone/>
            </a:pPr>
            <a:endParaRPr sz="1000"/>
          </a:p>
        </p:txBody>
      </p:sp>
      <p:sp>
        <p:nvSpPr>
          <p:cNvPr id="209" name="Google Shape;209;p28"/>
          <p:cNvSpPr/>
          <p:nvPr/>
        </p:nvSpPr>
        <p:spPr>
          <a:xfrm>
            <a:off x="1665905" y="1562939"/>
            <a:ext cx="414830" cy="366421"/>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8"/>
          <p:cNvSpPr/>
          <p:nvPr/>
        </p:nvSpPr>
        <p:spPr>
          <a:xfrm>
            <a:off x="6190143" y="1637182"/>
            <a:ext cx="338774" cy="32920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p:nvPr/>
        </p:nvSpPr>
        <p:spPr>
          <a:xfrm>
            <a:off x="3864230" y="1624256"/>
            <a:ext cx="417999" cy="269625"/>
          </a:xfrm>
          <a:custGeom>
            <a:avLst/>
            <a:gdLst/>
            <a:ahLst/>
            <a:cxnLst/>
            <a:rect l="l" t="t" r="r" b="b"/>
            <a:pathLst>
              <a:path w="19126" h="12337" extrusionOk="0">
                <a:moveTo>
                  <a:pt x="9733" y="463"/>
                </a:moveTo>
                <a:lnTo>
                  <a:pt x="9831" y="511"/>
                </a:lnTo>
                <a:lnTo>
                  <a:pt x="9904" y="560"/>
                </a:lnTo>
                <a:lnTo>
                  <a:pt x="9758" y="584"/>
                </a:lnTo>
                <a:lnTo>
                  <a:pt x="9709" y="633"/>
                </a:lnTo>
                <a:lnTo>
                  <a:pt x="9660" y="682"/>
                </a:lnTo>
                <a:lnTo>
                  <a:pt x="9612" y="755"/>
                </a:lnTo>
                <a:lnTo>
                  <a:pt x="9612" y="828"/>
                </a:lnTo>
                <a:lnTo>
                  <a:pt x="9636" y="852"/>
                </a:lnTo>
                <a:lnTo>
                  <a:pt x="9685" y="925"/>
                </a:lnTo>
                <a:lnTo>
                  <a:pt x="9782" y="974"/>
                </a:lnTo>
                <a:lnTo>
                  <a:pt x="9977" y="1022"/>
                </a:lnTo>
                <a:lnTo>
                  <a:pt x="10147" y="1071"/>
                </a:lnTo>
                <a:lnTo>
                  <a:pt x="10147" y="1193"/>
                </a:lnTo>
                <a:lnTo>
                  <a:pt x="9879" y="1120"/>
                </a:lnTo>
                <a:lnTo>
                  <a:pt x="9612" y="1095"/>
                </a:lnTo>
                <a:lnTo>
                  <a:pt x="9563" y="1095"/>
                </a:lnTo>
                <a:lnTo>
                  <a:pt x="9563" y="1144"/>
                </a:lnTo>
                <a:lnTo>
                  <a:pt x="9587" y="1266"/>
                </a:lnTo>
                <a:lnTo>
                  <a:pt x="9660" y="1363"/>
                </a:lnTo>
                <a:lnTo>
                  <a:pt x="9758" y="1436"/>
                </a:lnTo>
                <a:lnTo>
                  <a:pt x="9879" y="1485"/>
                </a:lnTo>
                <a:lnTo>
                  <a:pt x="10001" y="1509"/>
                </a:lnTo>
                <a:lnTo>
                  <a:pt x="10098" y="1558"/>
                </a:lnTo>
                <a:lnTo>
                  <a:pt x="10123" y="1558"/>
                </a:lnTo>
                <a:lnTo>
                  <a:pt x="10098" y="1655"/>
                </a:lnTo>
                <a:lnTo>
                  <a:pt x="10074" y="1704"/>
                </a:lnTo>
                <a:lnTo>
                  <a:pt x="9952" y="1631"/>
                </a:lnTo>
                <a:lnTo>
                  <a:pt x="9831" y="1606"/>
                </a:lnTo>
                <a:lnTo>
                  <a:pt x="9636" y="1533"/>
                </a:lnTo>
                <a:lnTo>
                  <a:pt x="9563" y="1460"/>
                </a:lnTo>
                <a:lnTo>
                  <a:pt x="9539" y="1436"/>
                </a:lnTo>
                <a:lnTo>
                  <a:pt x="9490" y="1412"/>
                </a:lnTo>
                <a:lnTo>
                  <a:pt x="9417" y="1412"/>
                </a:lnTo>
                <a:lnTo>
                  <a:pt x="9368" y="1460"/>
                </a:lnTo>
                <a:lnTo>
                  <a:pt x="9368" y="1509"/>
                </a:lnTo>
                <a:lnTo>
                  <a:pt x="9368" y="1582"/>
                </a:lnTo>
                <a:lnTo>
                  <a:pt x="9368" y="1631"/>
                </a:lnTo>
                <a:lnTo>
                  <a:pt x="9441" y="1728"/>
                </a:lnTo>
                <a:lnTo>
                  <a:pt x="9514" y="1801"/>
                </a:lnTo>
                <a:lnTo>
                  <a:pt x="9320" y="1704"/>
                </a:lnTo>
                <a:lnTo>
                  <a:pt x="9222" y="1631"/>
                </a:lnTo>
                <a:lnTo>
                  <a:pt x="9174" y="1558"/>
                </a:lnTo>
                <a:lnTo>
                  <a:pt x="9125" y="1460"/>
                </a:lnTo>
                <a:lnTo>
                  <a:pt x="9101" y="1363"/>
                </a:lnTo>
                <a:lnTo>
                  <a:pt x="9101" y="1120"/>
                </a:lnTo>
                <a:lnTo>
                  <a:pt x="9125" y="925"/>
                </a:lnTo>
                <a:lnTo>
                  <a:pt x="9174" y="755"/>
                </a:lnTo>
                <a:lnTo>
                  <a:pt x="9222" y="682"/>
                </a:lnTo>
                <a:lnTo>
                  <a:pt x="9295" y="609"/>
                </a:lnTo>
                <a:lnTo>
                  <a:pt x="9368" y="584"/>
                </a:lnTo>
                <a:lnTo>
                  <a:pt x="9393" y="560"/>
                </a:lnTo>
                <a:lnTo>
                  <a:pt x="9490" y="560"/>
                </a:lnTo>
                <a:lnTo>
                  <a:pt x="9587" y="511"/>
                </a:lnTo>
                <a:lnTo>
                  <a:pt x="9636" y="487"/>
                </a:lnTo>
                <a:lnTo>
                  <a:pt x="9733" y="463"/>
                </a:lnTo>
                <a:close/>
                <a:moveTo>
                  <a:pt x="1022" y="2823"/>
                </a:moveTo>
                <a:lnTo>
                  <a:pt x="1168" y="2871"/>
                </a:lnTo>
                <a:lnTo>
                  <a:pt x="1314" y="2944"/>
                </a:lnTo>
                <a:lnTo>
                  <a:pt x="1071" y="2969"/>
                </a:lnTo>
                <a:lnTo>
                  <a:pt x="998" y="3017"/>
                </a:lnTo>
                <a:lnTo>
                  <a:pt x="974" y="3066"/>
                </a:lnTo>
                <a:lnTo>
                  <a:pt x="998" y="3139"/>
                </a:lnTo>
                <a:lnTo>
                  <a:pt x="1022" y="3188"/>
                </a:lnTo>
                <a:lnTo>
                  <a:pt x="1193" y="3236"/>
                </a:lnTo>
                <a:lnTo>
                  <a:pt x="1363" y="3285"/>
                </a:lnTo>
                <a:lnTo>
                  <a:pt x="1631" y="3334"/>
                </a:lnTo>
                <a:lnTo>
                  <a:pt x="1655" y="3455"/>
                </a:lnTo>
                <a:lnTo>
                  <a:pt x="1655" y="3577"/>
                </a:lnTo>
                <a:lnTo>
                  <a:pt x="1339" y="3504"/>
                </a:lnTo>
                <a:lnTo>
                  <a:pt x="1120" y="3455"/>
                </a:lnTo>
                <a:lnTo>
                  <a:pt x="998" y="3431"/>
                </a:lnTo>
                <a:lnTo>
                  <a:pt x="876" y="3455"/>
                </a:lnTo>
                <a:lnTo>
                  <a:pt x="828" y="3480"/>
                </a:lnTo>
                <a:lnTo>
                  <a:pt x="828" y="3528"/>
                </a:lnTo>
                <a:lnTo>
                  <a:pt x="852" y="3601"/>
                </a:lnTo>
                <a:lnTo>
                  <a:pt x="876" y="3650"/>
                </a:lnTo>
                <a:lnTo>
                  <a:pt x="998" y="3747"/>
                </a:lnTo>
                <a:lnTo>
                  <a:pt x="1144" y="3820"/>
                </a:lnTo>
                <a:lnTo>
                  <a:pt x="1290" y="3869"/>
                </a:lnTo>
                <a:lnTo>
                  <a:pt x="1071" y="3869"/>
                </a:lnTo>
                <a:lnTo>
                  <a:pt x="974" y="3845"/>
                </a:lnTo>
                <a:lnTo>
                  <a:pt x="876" y="3820"/>
                </a:lnTo>
                <a:lnTo>
                  <a:pt x="779" y="3772"/>
                </a:lnTo>
                <a:lnTo>
                  <a:pt x="682" y="3699"/>
                </a:lnTo>
                <a:lnTo>
                  <a:pt x="609" y="3626"/>
                </a:lnTo>
                <a:lnTo>
                  <a:pt x="536" y="3553"/>
                </a:lnTo>
                <a:lnTo>
                  <a:pt x="487" y="3455"/>
                </a:lnTo>
                <a:lnTo>
                  <a:pt x="439" y="3334"/>
                </a:lnTo>
                <a:lnTo>
                  <a:pt x="414" y="3212"/>
                </a:lnTo>
                <a:lnTo>
                  <a:pt x="414" y="3090"/>
                </a:lnTo>
                <a:lnTo>
                  <a:pt x="414" y="3017"/>
                </a:lnTo>
                <a:lnTo>
                  <a:pt x="463" y="2969"/>
                </a:lnTo>
                <a:lnTo>
                  <a:pt x="560" y="2871"/>
                </a:lnTo>
                <a:lnTo>
                  <a:pt x="779" y="2871"/>
                </a:lnTo>
                <a:lnTo>
                  <a:pt x="901" y="2847"/>
                </a:lnTo>
                <a:lnTo>
                  <a:pt x="1022" y="2823"/>
                </a:lnTo>
                <a:close/>
                <a:moveTo>
                  <a:pt x="18250" y="2677"/>
                </a:moveTo>
                <a:lnTo>
                  <a:pt x="18323" y="2701"/>
                </a:lnTo>
                <a:lnTo>
                  <a:pt x="18371" y="2725"/>
                </a:lnTo>
                <a:lnTo>
                  <a:pt x="18225" y="2774"/>
                </a:lnTo>
                <a:lnTo>
                  <a:pt x="18201" y="2798"/>
                </a:lnTo>
                <a:lnTo>
                  <a:pt x="18201" y="2823"/>
                </a:lnTo>
                <a:lnTo>
                  <a:pt x="18201" y="2847"/>
                </a:lnTo>
                <a:lnTo>
                  <a:pt x="18225" y="2871"/>
                </a:lnTo>
                <a:lnTo>
                  <a:pt x="18323" y="2944"/>
                </a:lnTo>
                <a:lnTo>
                  <a:pt x="18396" y="2969"/>
                </a:lnTo>
                <a:lnTo>
                  <a:pt x="18493" y="2993"/>
                </a:lnTo>
                <a:lnTo>
                  <a:pt x="18590" y="3017"/>
                </a:lnTo>
                <a:lnTo>
                  <a:pt x="18639" y="3139"/>
                </a:lnTo>
                <a:lnTo>
                  <a:pt x="18663" y="3261"/>
                </a:lnTo>
                <a:lnTo>
                  <a:pt x="18444" y="3236"/>
                </a:lnTo>
                <a:lnTo>
                  <a:pt x="18250" y="3139"/>
                </a:lnTo>
                <a:lnTo>
                  <a:pt x="18152" y="3115"/>
                </a:lnTo>
                <a:lnTo>
                  <a:pt x="18031" y="3115"/>
                </a:lnTo>
                <a:lnTo>
                  <a:pt x="18006" y="3139"/>
                </a:lnTo>
                <a:lnTo>
                  <a:pt x="17982" y="3188"/>
                </a:lnTo>
                <a:lnTo>
                  <a:pt x="17982" y="3261"/>
                </a:lnTo>
                <a:lnTo>
                  <a:pt x="18006" y="3309"/>
                </a:lnTo>
                <a:lnTo>
                  <a:pt x="18104" y="3407"/>
                </a:lnTo>
                <a:lnTo>
                  <a:pt x="18201" y="3480"/>
                </a:lnTo>
                <a:lnTo>
                  <a:pt x="18323" y="3528"/>
                </a:lnTo>
                <a:lnTo>
                  <a:pt x="18493" y="3601"/>
                </a:lnTo>
                <a:lnTo>
                  <a:pt x="18663" y="3626"/>
                </a:lnTo>
                <a:lnTo>
                  <a:pt x="18615" y="3796"/>
                </a:lnTo>
                <a:lnTo>
                  <a:pt x="18590" y="3820"/>
                </a:lnTo>
                <a:lnTo>
                  <a:pt x="18420" y="3747"/>
                </a:lnTo>
                <a:lnTo>
                  <a:pt x="18250" y="3674"/>
                </a:lnTo>
                <a:lnTo>
                  <a:pt x="18055" y="3601"/>
                </a:lnTo>
                <a:lnTo>
                  <a:pt x="17860" y="3528"/>
                </a:lnTo>
                <a:lnTo>
                  <a:pt x="17812" y="3528"/>
                </a:lnTo>
                <a:lnTo>
                  <a:pt x="17763" y="3577"/>
                </a:lnTo>
                <a:lnTo>
                  <a:pt x="17739" y="3626"/>
                </a:lnTo>
                <a:lnTo>
                  <a:pt x="17763" y="3674"/>
                </a:lnTo>
                <a:lnTo>
                  <a:pt x="17860" y="3796"/>
                </a:lnTo>
                <a:lnTo>
                  <a:pt x="17982" y="3918"/>
                </a:lnTo>
                <a:lnTo>
                  <a:pt x="18128" y="3991"/>
                </a:lnTo>
                <a:lnTo>
                  <a:pt x="18274" y="4064"/>
                </a:lnTo>
                <a:lnTo>
                  <a:pt x="18055" y="4064"/>
                </a:lnTo>
                <a:lnTo>
                  <a:pt x="17836" y="3991"/>
                </a:lnTo>
                <a:lnTo>
                  <a:pt x="17739" y="3942"/>
                </a:lnTo>
                <a:lnTo>
                  <a:pt x="17666" y="3893"/>
                </a:lnTo>
                <a:lnTo>
                  <a:pt x="17593" y="3820"/>
                </a:lnTo>
                <a:lnTo>
                  <a:pt x="17520" y="3747"/>
                </a:lnTo>
                <a:lnTo>
                  <a:pt x="17495" y="3674"/>
                </a:lnTo>
                <a:lnTo>
                  <a:pt x="17471" y="3577"/>
                </a:lnTo>
                <a:lnTo>
                  <a:pt x="17447" y="3407"/>
                </a:lnTo>
                <a:lnTo>
                  <a:pt x="17471" y="3236"/>
                </a:lnTo>
                <a:lnTo>
                  <a:pt x="17544" y="3066"/>
                </a:lnTo>
                <a:lnTo>
                  <a:pt x="17666" y="2896"/>
                </a:lnTo>
                <a:lnTo>
                  <a:pt x="17812" y="2774"/>
                </a:lnTo>
                <a:lnTo>
                  <a:pt x="17958" y="2701"/>
                </a:lnTo>
                <a:lnTo>
                  <a:pt x="18104" y="2677"/>
                </a:lnTo>
                <a:close/>
                <a:moveTo>
                  <a:pt x="9660" y="2604"/>
                </a:moveTo>
                <a:lnTo>
                  <a:pt x="9928" y="2847"/>
                </a:lnTo>
                <a:lnTo>
                  <a:pt x="10196" y="3090"/>
                </a:lnTo>
                <a:lnTo>
                  <a:pt x="10390" y="3334"/>
                </a:lnTo>
                <a:lnTo>
                  <a:pt x="10561" y="3601"/>
                </a:lnTo>
                <a:lnTo>
                  <a:pt x="10926" y="4112"/>
                </a:lnTo>
                <a:lnTo>
                  <a:pt x="11291" y="4623"/>
                </a:lnTo>
                <a:lnTo>
                  <a:pt x="11680" y="5110"/>
                </a:lnTo>
                <a:lnTo>
                  <a:pt x="12094" y="5694"/>
                </a:lnTo>
                <a:lnTo>
                  <a:pt x="12313" y="5962"/>
                </a:lnTo>
                <a:lnTo>
                  <a:pt x="12556" y="6229"/>
                </a:lnTo>
                <a:lnTo>
                  <a:pt x="12605" y="6254"/>
                </a:lnTo>
                <a:lnTo>
                  <a:pt x="12678" y="6278"/>
                </a:lnTo>
                <a:lnTo>
                  <a:pt x="12726" y="6278"/>
                </a:lnTo>
                <a:lnTo>
                  <a:pt x="12775" y="6254"/>
                </a:lnTo>
                <a:lnTo>
                  <a:pt x="12824" y="6229"/>
                </a:lnTo>
                <a:lnTo>
                  <a:pt x="12872" y="6181"/>
                </a:lnTo>
                <a:lnTo>
                  <a:pt x="12897" y="6132"/>
                </a:lnTo>
                <a:lnTo>
                  <a:pt x="12897" y="6083"/>
                </a:lnTo>
                <a:lnTo>
                  <a:pt x="13091" y="6059"/>
                </a:lnTo>
                <a:lnTo>
                  <a:pt x="13286" y="6035"/>
                </a:lnTo>
                <a:lnTo>
                  <a:pt x="13651" y="5889"/>
                </a:lnTo>
                <a:lnTo>
                  <a:pt x="14016" y="5718"/>
                </a:lnTo>
                <a:lnTo>
                  <a:pt x="14381" y="5572"/>
                </a:lnTo>
                <a:lnTo>
                  <a:pt x="15087" y="5353"/>
                </a:lnTo>
                <a:lnTo>
                  <a:pt x="15817" y="5134"/>
                </a:lnTo>
                <a:lnTo>
                  <a:pt x="16547" y="4915"/>
                </a:lnTo>
                <a:lnTo>
                  <a:pt x="16911" y="4794"/>
                </a:lnTo>
                <a:lnTo>
                  <a:pt x="17276" y="4648"/>
                </a:lnTo>
                <a:lnTo>
                  <a:pt x="17106" y="5037"/>
                </a:lnTo>
                <a:lnTo>
                  <a:pt x="16814" y="5207"/>
                </a:lnTo>
                <a:lnTo>
                  <a:pt x="16474" y="5329"/>
                </a:lnTo>
                <a:lnTo>
                  <a:pt x="15817" y="5597"/>
                </a:lnTo>
                <a:lnTo>
                  <a:pt x="15476" y="5743"/>
                </a:lnTo>
                <a:lnTo>
                  <a:pt x="15184" y="5889"/>
                </a:lnTo>
                <a:lnTo>
                  <a:pt x="14892" y="6083"/>
                </a:lnTo>
                <a:lnTo>
                  <a:pt x="14770" y="6205"/>
                </a:lnTo>
                <a:lnTo>
                  <a:pt x="14649" y="6327"/>
                </a:lnTo>
                <a:lnTo>
                  <a:pt x="14624" y="6327"/>
                </a:lnTo>
                <a:lnTo>
                  <a:pt x="14649" y="6351"/>
                </a:lnTo>
                <a:lnTo>
                  <a:pt x="15135" y="6205"/>
                </a:lnTo>
                <a:lnTo>
                  <a:pt x="15598" y="6059"/>
                </a:lnTo>
                <a:lnTo>
                  <a:pt x="16036" y="5864"/>
                </a:lnTo>
                <a:lnTo>
                  <a:pt x="16498" y="5694"/>
                </a:lnTo>
                <a:lnTo>
                  <a:pt x="16960" y="5524"/>
                </a:lnTo>
                <a:lnTo>
                  <a:pt x="16936" y="5645"/>
                </a:lnTo>
                <a:lnTo>
                  <a:pt x="16863" y="5962"/>
                </a:lnTo>
                <a:lnTo>
                  <a:pt x="16790" y="5962"/>
                </a:lnTo>
                <a:lnTo>
                  <a:pt x="16279" y="6108"/>
                </a:lnTo>
                <a:lnTo>
                  <a:pt x="15744" y="6302"/>
                </a:lnTo>
                <a:lnTo>
                  <a:pt x="15500" y="6424"/>
                </a:lnTo>
                <a:lnTo>
                  <a:pt x="15257" y="6546"/>
                </a:lnTo>
                <a:lnTo>
                  <a:pt x="15038" y="6692"/>
                </a:lnTo>
                <a:lnTo>
                  <a:pt x="14843" y="6862"/>
                </a:lnTo>
                <a:lnTo>
                  <a:pt x="14843" y="6911"/>
                </a:lnTo>
                <a:lnTo>
                  <a:pt x="14843" y="6935"/>
                </a:lnTo>
                <a:lnTo>
                  <a:pt x="14868" y="6959"/>
                </a:lnTo>
                <a:lnTo>
                  <a:pt x="14892" y="6959"/>
                </a:lnTo>
                <a:lnTo>
                  <a:pt x="15160" y="6935"/>
                </a:lnTo>
                <a:lnTo>
                  <a:pt x="15403" y="6886"/>
                </a:lnTo>
                <a:lnTo>
                  <a:pt x="15890" y="6692"/>
                </a:lnTo>
                <a:lnTo>
                  <a:pt x="16303" y="6546"/>
                </a:lnTo>
                <a:lnTo>
                  <a:pt x="16741" y="6400"/>
                </a:lnTo>
                <a:lnTo>
                  <a:pt x="16741" y="6400"/>
                </a:lnTo>
                <a:lnTo>
                  <a:pt x="16620" y="7032"/>
                </a:lnTo>
                <a:lnTo>
                  <a:pt x="16376" y="7081"/>
                </a:lnTo>
                <a:lnTo>
                  <a:pt x="16133" y="7178"/>
                </a:lnTo>
                <a:lnTo>
                  <a:pt x="15646" y="7349"/>
                </a:lnTo>
                <a:lnTo>
                  <a:pt x="15160" y="7495"/>
                </a:lnTo>
                <a:lnTo>
                  <a:pt x="14916" y="7616"/>
                </a:lnTo>
                <a:lnTo>
                  <a:pt x="14819" y="7665"/>
                </a:lnTo>
                <a:lnTo>
                  <a:pt x="14722" y="7762"/>
                </a:lnTo>
                <a:lnTo>
                  <a:pt x="14697" y="7787"/>
                </a:lnTo>
                <a:lnTo>
                  <a:pt x="14746" y="7835"/>
                </a:lnTo>
                <a:lnTo>
                  <a:pt x="14868" y="7860"/>
                </a:lnTo>
                <a:lnTo>
                  <a:pt x="14989" y="7860"/>
                </a:lnTo>
                <a:lnTo>
                  <a:pt x="15233" y="7835"/>
                </a:lnTo>
                <a:lnTo>
                  <a:pt x="15500" y="7787"/>
                </a:lnTo>
                <a:lnTo>
                  <a:pt x="15744" y="7714"/>
                </a:lnTo>
                <a:lnTo>
                  <a:pt x="16133" y="7592"/>
                </a:lnTo>
                <a:lnTo>
                  <a:pt x="16522" y="7470"/>
                </a:lnTo>
                <a:lnTo>
                  <a:pt x="16449" y="7738"/>
                </a:lnTo>
                <a:lnTo>
                  <a:pt x="16401" y="7860"/>
                </a:lnTo>
                <a:lnTo>
                  <a:pt x="15963" y="8030"/>
                </a:lnTo>
                <a:lnTo>
                  <a:pt x="15525" y="8176"/>
                </a:lnTo>
                <a:lnTo>
                  <a:pt x="15257" y="8249"/>
                </a:lnTo>
                <a:lnTo>
                  <a:pt x="15014" y="8346"/>
                </a:lnTo>
                <a:lnTo>
                  <a:pt x="14770" y="8444"/>
                </a:lnTo>
                <a:lnTo>
                  <a:pt x="14649" y="8517"/>
                </a:lnTo>
                <a:lnTo>
                  <a:pt x="14551" y="8614"/>
                </a:lnTo>
                <a:lnTo>
                  <a:pt x="14551" y="8663"/>
                </a:lnTo>
                <a:lnTo>
                  <a:pt x="14551" y="8687"/>
                </a:lnTo>
                <a:lnTo>
                  <a:pt x="14576" y="8711"/>
                </a:lnTo>
                <a:lnTo>
                  <a:pt x="14600" y="8736"/>
                </a:lnTo>
                <a:lnTo>
                  <a:pt x="14868" y="8736"/>
                </a:lnTo>
                <a:lnTo>
                  <a:pt x="15111" y="8687"/>
                </a:lnTo>
                <a:lnTo>
                  <a:pt x="15622" y="8565"/>
                </a:lnTo>
                <a:lnTo>
                  <a:pt x="15938" y="8492"/>
                </a:lnTo>
                <a:lnTo>
                  <a:pt x="16255" y="8395"/>
                </a:lnTo>
                <a:lnTo>
                  <a:pt x="16157" y="8711"/>
                </a:lnTo>
                <a:lnTo>
                  <a:pt x="15987" y="8736"/>
                </a:lnTo>
                <a:lnTo>
                  <a:pt x="15841" y="8784"/>
                </a:lnTo>
                <a:lnTo>
                  <a:pt x="15549" y="8882"/>
                </a:lnTo>
                <a:lnTo>
                  <a:pt x="15257" y="9003"/>
                </a:lnTo>
                <a:lnTo>
                  <a:pt x="14989" y="9125"/>
                </a:lnTo>
                <a:lnTo>
                  <a:pt x="14722" y="9271"/>
                </a:lnTo>
                <a:lnTo>
                  <a:pt x="14478" y="9441"/>
                </a:lnTo>
                <a:lnTo>
                  <a:pt x="14454" y="9466"/>
                </a:lnTo>
                <a:lnTo>
                  <a:pt x="14454" y="9514"/>
                </a:lnTo>
                <a:lnTo>
                  <a:pt x="14454" y="9539"/>
                </a:lnTo>
                <a:lnTo>
                  <a:pt x="14503" y="9539"/>
                </a:lnTo>
                <a:lnTo>
                  <a:pt x="14770" y="9514"/>
                </a:lnTo>
                <a:lnTo>
                  <a:pt x="15014" y="9466"/>
                </a:lnTo>
                <a:lnTo>
                  <a:pt x="15281" y="9417"/>
                </a:lnTo>
                <a:lnTo>
                  <a:pt x="15525" y="9320"/>
                </a:lnTo>
                <a:lnTo>
                  <a:pt x="16011" y="9198"/>
                </a:lnTo>
                <a:lnTo>
                  <a:pt x="15890" y="9563"/>
                </a:lnTo>
                <a:lnTo>
                  <a:pt x="15671" y="9685"/>
                </a:lnTo>
                <a:lnTo>
                  <a:pt x="15452" y="9806"/>
                </a:lnTo>
                <a:lnTo>
                  <a:pt x="12483" y="9904"/>
                </a:lnTo>
                <a:lnTo>
                  <a:pt x="9539" y="9952"/>
                </a:lnTo>
                <a:lnTo>
                  <a:pt x="7884" y="9977"/>
                </a:lnTo>
                <a:lnTo>
                  <a:pt x="6254" y="9952"/>
                </a:lnTo>
                <a:lnTo>
                  <a:pt x="4697" y="9952"/>
                </a:lnTo>
                <a:lnTo>
                  <a:pt x="3991" y="9904"/>
                </a:lnTo>
                <a:lnTo>
                  <a:pt x="3626" y="9904"/>
                </a:lnTo>
                <a:lnTo>
                  <a:pt x="3431" y="9928"/>
                </a:lnTo>
                <a:lnTo>
                  <a:pt x="3261" y="9977"/>
                </a:lnTo>
                <a:lnTo>
                  <a:pt x="2847" y="8468"/>
                </a:lnTo>
                <a:lnTo>
                  <a:pt x="2701" y="7981"/>
                </a:lnTo>
                <a:lnTo>
                  <a:pt x="2580" y="7470"/>
                </a:lnTo>
                <a:lnTo>
                  <a:pt x="2361" y="6473"/>
                </a:lnTo>
                <a:lnTo>
                  <a:pt x="2263" y="6010"/>
                </a:lnTo>
                <a:lnTo>
                  <a:pt x="2142" y="5524"/>
                </a:lnTo>
                <a:lnTo>
                  <a:pt x="1996" y="5061"/>
                </a:lnTo>
                <a:lnTo>
                  <a:pt x="1898" y="4842"/>
                </a:lnTo>
                <a:lnTo>
                  <a:pt x="1801" y="4623"/>
                </a:lnTo>
                <a:lnTo>
                  <a:pt x="1971" y="4696"/>
                </a:lnTo>
                <a:lnTo>
                  <a:pt x="2142" y="4769"/>
                </a:lnTo>
                <a:lnTo>
                  <a:pt x="2507" y="4867"/>
                </a:lnTo>
                <a:lnTo>
                  <a:pt x="3821" y="5353"/>
                </a:lnTo>
                <a:lnTo>
                  <a:pt x="4429" y="5621"/>
                </a:lnTo>
                <a:lnTo>
                  <a:pt x="5037" y="5864"/>
                </a:lnTo>
                <a:lnTo>
                  <a:pt x="5354" y="5986"/>
                </a:lnTo>
                <a:lnTo>
                  <a:pt x="5670" y="6083"/>
                </a:lnTo>
                <a:lnTo>
                  <a:pt x="6011" y="6132"/>
                </a:lnTo>
                <a:lnTo>
                  <a:pt x="6327" y="6156"/>
                </a:lnTo>
                <a:lnTo>
                  <a:pt x="6400" y="6156"/>
                </a:lnTo>
                <a:lnTo>
                  <a:pt x="6449" y="6132"/>
                </a:lnTo>
                <a:lnTo>
                  <a:pt x="6497" y="6132"/>
                </a:lnTo>
                <a:lnTo>
                  <a:pt x="6619" y="6059"/>
                </a:lnTo>
                <a:lnTo>
                  <a:pt x="6716" y="5986"/>
                </a:lnTo>
                <a:lnTo>
                  <a:pt x="6911" y="5791"/>
                </a:lnTo>
                <a:lnTo>
                  <a:pt x="7081" y="5572"/>
                </a:lnTo>
                <a:lnTo>
                  <a:pt x="7276" y="5378"/>
                </a:lnTo>
                <a:lnTo>
                  <a:pt x="7690" y="4940"/>
                </a:lnTo>
                <a:lnTo>
                  <a:pt x="8055" y="4477"/>
                </a:lnTo>
                <a:lnTo>
                  <a:pt x="8468" y="3918"/>
                </a:lnTo>
                <a:lnTo>
                  <a:pt x="8906" y="3358"/>
                </a:lnTo>
                <a:lnTo>
                  <a:pt x="9101" y="3163"/>
                </a:lnTo>
                <a:lnTo>
                  <a:pt x="9295" y="2993"/>
                </a:lnTo>
                <a:lnTo>
                  <a:pt x="9490" y="2798"/>
                </a:lnTo>
                <a:lnTo>
                  <a:pt x="9660" y="2604"/>
                </a:lnTo>
                <a:close/>
                <a:moveTo>
                  <a:pt x="15695" y="10268"/>
                </a:moveTo>
                <a:lnTo>
                  <a:pt x="15598" y="10658"/>
                </a:lnTo>
                <a:lnTo>
                  <a:pt x="15038" y="10950"/>
                </a:lnTo>
                <a:lnTo>
                  <a:pt x="14795" y="11071"/>
                </a:lnTo>
                <a:lnTo>
                  <a:pt x="14600" y="11193"/>
                </a:lnTo>
                <a:lnTo>
                  <a:pt x="14430" y="11339"/>
                </a:lnTo>
                <a:lnTo>
                  <a:pt x="14235" y="11509"/>
                </a:lnTo>
                <a:lnTo>
                  <a:pt x="14235" y="11534"/>
                </a:lnTo>
                <a:lnTo>
                  <a:pt x="14259" y="11558"/>
                </a:lnTo>
                <a:lnTo>
                  <a:pt x="14697" y="11461"/>
                </a:lnTo>
                <a:lnTo>
                  <a:pt x="14892" y="11388"/>
                </a:lnTo>
                <a:lnTo>
                  <a:pt x="15111" y="11315"/>
                </a:lnTo>
                <a:lnTo>
                  <a:pt x="15427" y="11193"/>
                </a:lnTo>
                <a:lnTo>
                  <a:pt x="15427" y="11193"/>
                </a:lnTo>
                <a:lnTo>
                  <a:pt x="15233" y="11826"/>
                </a:lnTo>
                <a:lnTo>
                  <a:pt x="14965" y="11728"/>
                </a:lnTo>
                <a:lnTo>
                  <a:pt x="14697" y="11655"/>
                </a:lnTo>
                <a:lnTo>
                  <a:pt x="14162" y="11558"/>
                </a:lnTo>
                <a:lnTo>
                  <a:pt x="13043" y="11436"/>
                </a:lnTo>
                <a:lnTo>
                  <a:pt x="12215" y="11339"/>
                </a:lnTo>
                <a:lnTo>
                  <a:pt x="11388" y="11242"/>
                </a:lnTo>
                <a:lnTo>
                  <a:pt x="10561" y="11193"/>
                </a:lnTo>
                <a:lnTo>
                  <a:pt x="9709" y="11169"/>
                </a:lnTo>
                <a:lnTo>
                  <a:pt x="8955" y="11144"/>
                </a:lnTo>
                <a:lnTo>
                  <a:pt x="8176" y="11169"/>
                </a:lnTo>
                <a:lnTo>
                  <a:pt x="7398" y="11193"/>
                </a:lnTo>
                <a:lnTo>
                  <a:pt x="6619" y="11242"/>
                </a:lnTo>
                <a:lnTo>
                  <a:pt x="5865" y="11339"/>
                </a:lnTo>
                <a:lnTo>
                  <a:pt x="5086" y="11461"/>
                </a:lnTo>
                <a:lnTo>
                  <a:pt x="4332" y="11607"/>
                </a:lnTo>
                <a:lnTo>
                  <a:pt x="3602" y="11777"/>
                </a:lnTo>
                <a:lnTo>
                  <a:pt x="3602" y="11607"/>
                </a:lnTo>
                <a:lnTo>
                  <a:pt x="3602" y="11436"/>
                </a:lnTo>
                <a:lnTo>
                  <a:pt x="3553" y="11071"/>
                </a:lnTo>
                <a:lnTo>
                  <a:pt x="3383" y="10390"/>
                </a:lnTo>
                <a:lnTo>
                  <a:pt x="3358" y="10317"/>
                </a:lnTo>
                <a:lnTo>
                  <a:pt x="3602" y="10366"/>
                </a:lnTo>
                <a:lnTo>
                  <a:pt x="4332" y="10366"/>
                </a:lnTo>
                <a:lnTo>
                  <a:pt x="5183" y="10414"/>
                </a:lnTo>
                <a:lnTo>
                  <a:pt x="9344" y="10414"/>
                </a:lnTo>
                <a:lnTo>
                  <a:pt x="11972" y="10366"/>
                </a:lnTo>
                <a:lnTo>
                  <a:pt x="14624" y="10293"/>
                </a:lnTo>
                <a:lnTo>
                  <a:pt x="14332" y="10463"/>
                </a:lnTo>
                <a:lnTo>
                  <a:pt x="14065" y="10658"/>
                </a:lnTo>
                <a:lnTo>
                  <a:pt x="14040" y="10682"/>
                </a:lnTo>
                <a:lnTo>
                  <a:pt x="14040" y="10731"/>
                </a:lnTo>
                <a:lnTo>
                  <a:pt x="14065" y="10755"/>
                </a:lnTo>
                <a:lnTo>
                  <a:pt x="14089" y="10779"/>
                </a:lnTo>
                <a:lnTo>
                  <a:pt x="14284" y="10779"/>
                </a:lnTo>
                <a:lnTo>
                  <a:pt x="14454" y="10755"/>
                </a:lnTo>
                <a:lnTo>
                  <a:pt x="14649" y="10706"/>
                </a:lnTo>
                <a:lnTo>
                  <a:pt x="14819" y="10658"/>
                </a:lnTo>
                <a:lnTo>
                  <a:pt x="15160" y="10487"/>
                </a:lnTo>
                <a:lnTo>
                  <a:pt x="15525" y="10268"/>
                </a:lnTo>
                <a:close/>
                <a:moveTo>
                  <a:pt x="9539" y="0"/>
                </a:moveTo>
                <a:lnTo>
                  <a:pt x="9417" y="49"/>
                </a:lnTo>
                <a:lnTo>
                  <a:pt x="9295" y="73"/>
                </a:lnTo>
                <a:lnTo>
                  <a:pt x="9198" y="146"/>
                </a:lnTo>
                <a:lnTo>
                  <a:pt x="9125" y="219"/>
                </a:lnTo>
                <a:lnTo>
                  <a:pt x="9076" y="317"/>
                </a:lnTo>
                <a:lnTo>
                  <a:pt x="8955" y="390"/>
                </a:lnTo>
                <a:lnTo>
                  <a:pt x="8882" y="487"/>
                </a:lnTo>
                <a:lnTo>
                  <a:pt x="8809" y="609"/>
                </a:lnTo>
                <a:lnTo>
                  <a:pt x="8736" y="755"/>
                </a:lnTo>
                <a:lnTo>
                  <a:pt x="8687" y="901"/>
                </a:lnTo>
                <a:lnTo>
                  <a:pt x="8663" y="1047"/>
                </a:lnTo>
                <a:lnTo>
                  <a:pt x="8663" y="1193"/>
                </a:lnTo>
                <a:lnTo>
                  <a:pt x="8663" y="1339"/>
                </a:lnTo>
                <a:lnTo>
                  <a:pt x="8687" y="1485"/>
                </a:lnTo>
                <a:lnTo>
                  <a:pt x="8736" y="1631"/>
                </a:lnTo>
                <a:lnTo>
                  <a:pt x="8784" y="1728"/>
                </a:lnTo>
                <a:lnTo>
                  <a:pt x="8833" y="1825"/>
                </a:lnTo>
                <a:lnTo>
                  <a:pt x="8979" y="1996"/>
                </a:lnTo>
                <a:lnTo>
                  <a:pt x="9174" y="2142"/>
                </a:lnTo>
                <a:lnTo>
                  <a:pt x="9393" y="2263"/>
                </a:lnTo>
                <a:lnTo>
                  <a:pt x="9271" y="2287"/>
                </a:lnTo>
                <a:lnTo>
                  <a:pt x="9174" y="2360"/>
                </a:lnTo>
                <a:lnTo>
                  <a:pt x="8979" y="2506"/>
                </a:lnTo>
                <a:lnTo>
                  <a:pt x="8784" y="2701"/>
                </a:lnTo>
                <a:lnTo>
                  <a:pt x="8639" y="2871"/>
                </a:lnTo>
                <a:lnTo>
                  <a:pt x="8395" y="3139"/>
                </a:lnTo>
                <a:lnTo>
                  <a:pt x="8176" y="3407"/>
                </a:lnTo>
                <a:lnTo>
                  <a:pt x="7787" y="3966"/>
                </a:lnTo>
                <a:lnTo>
                  <a:pt x="7544" y="4283"/>
                </a:lnTo>
                <a:lnTo>
                  <a:pt x="7300" y="4575"/>
                </a:lnTo>
                <a:lnTo>
                  <a:pt x="6814" y="5134"/>
                </a:lnTo>
                <a:lnTo>
                  <a:pt x="6570" y="5402"/>
                </a:lnTo>
                <a:lnTo>
                  <a:pt x="6473" y="5548"/>
                </a:lnTo>
                <a:lnTo>
                  <a:pt x="6400" y="5718"/>
                </a:lnTo>
                <a:lnTo>
                  <a:pt x="6376" y="5718"/>
                </a:lnTo>
                <a:lnTo>
                  <a:pt x="5767" y="5548"/>
                </a:lnTo>
                <a:lnTo>
                  <a:pt x="5159" y="5329"/>
                </a:lnTo>
                <a:lnTo>
                  <a:pt x="3942" y="4867"/>
                </a:lnTo>
                <a:lnTo>
                  <a:pt x="3285" y="4623"/>
                </a:lnTo>
                <a:lnTo>
                  <a:pt x="2628" y="4404"/>
                </a:lnTo>
                <a:lnTo>
                  <a:pt x="2215" y="4234"/>
                </a:lnTo>
                <a:lnTo>
                  <a:pt x="1996" y="4185"/>
                </a:lnTo>
                <a:lnTo>
                  <a:pt x="1752" y="4137"/>
                </a:lnTo>
                <a:lnTo>
                  <a:pt x="1923" y="4015"/>
                </a:lnTo>
                <a:lnTo>
                  <a:pt x="2044" y="3869"/>
                </a:lnTo>
                <a:lnTo>
                  <a:pt x="2117" y="3699"/>
                </a:lnTo>
                <a:lnTo>
                  <a:pt x="2142" y="3528"/>
                </a:lnTo>
                <a:lnTo>
                  <a:pt x="2117" y="3334"/>
                </a:lnTo>
                <a:lnTo>
                  <a:pt x="2069" y="3139"/>
                </a:lnTo>
                <a:lnTo>
                  <a:pt x="1971" y="2969"/>
                </a:lnTo>
                <a:lnTo>
                  <a:pt x="1874" y="2798"/>
                </a:lnTo>
                <a:lnTo>
                  <a:pt x="1728" y="2652"/>
                </a:lnTo>
                <a:lnTo>
                  <a:pt x="1558" y="2531"/>
                </a:lnTo>
                <a:lnTo>
                  <a:pt x="1363" y="2433"/>
                </a:lnTo>
                <a:lnTo>
                  <a:pt x="1168" y="2385"/>
                </a:lnTo>
                <a:lnTo>
                  <a:pt x="974" y="2360"/>
                </a:lnTo>
                <a:lnTo>
                  <a:pt x="755" y="2360"/>
                </a:lnTo>
                <a:lnTo>
                  <a:pt x="658" y="2385"/>
                </a:lnTo>
                <a:lnTo>
                  <a:pt x="560" y="2433"/>
                </a:lnTo>
                <a:lnTo>
                  <a:pt x="463" y="2506"/>
                </a:lnTo>
                <a:lnTo>
                  <a:pt x="414" y="2579"/>
                </a:lnTo>
                <a:lnTo>
                  <a:pt x="317" y="2604"/>
                </a:lnTo>
                <a:lnTo>
                  <a:pt x="195" y="2677"/>
                </a:lnTo>
                <a:lnTo>
                  <a:pt x="122" y="2750"/>
                </a:lnTo>
                <a:lnTo>
                  <a:pt x="49" y="2871"/>
                </a:lnTo>
                <a:lnTo>
                  <a:pt x="25" y="2944"/>
                </a:lnTo>
                <a:lnTo>
                  <a:pt x="1" y="3042"/>
                </a:lnTo>
                <a:lnTo>
                  <a:pt x="1" y="3261"/>
                </a:lnTo>
                <a:lnTo>
                  <a:pt x="25" y="3455"/>
                </a:lnTo>
                <a:lnTo>
                  <a:pt x="98" y="3626"/>
                </a:lnTo>
                <a:lnTo>
                  <a:pt x="195" y="3820"/>
                </a:lnTo>
                <a:lnTo>
                  <a:pt x="341" y="3991"/>
                </a:lnTo>
                <a:lnTo>
                  <a:pt x="487" y="4112"/>
                </a:lnTo>
                <a:lnTo>
                  <a:pt x="658" y="4210"/>
                </a:lnTo>
                <a:lnTo>
                  <a:pt x="828" y="4283"/>
                </a:lnTo>
                <a:lnTo>
                  <a:pt x="1022" y="4307"/>
                </a:lnTo>
                <a:lnTo>
                  <a:pt x="1217" y="4307"/>
                </a:lnTo>
                <a:lnTo>
                  <a:pt x="1436" y="4258"/>
                </a:lnTo>
                <a:lnTo>
                  <a:pt x="1436" y="4331"/>
                </a:lnTo>
                <a:lnTo>
                  <a:pt x="1387" y="4356"/>
                </a:lnTo>
                <a:lnTo>
                  <a:pt x="1363" y="4404"/>
                </a:lnTo>
                <a:lnTo>
                  <a:pt x="1339" y="4453"/>
                </a:lnTo>
                <a:lnTo>
                  <a:pt x="1339" y="4526"/>
                </a:lnTo>
                <a:lnTo>
                  <a:pt x="1436" y="5013"/>
                </a:lnTo>
                <a:lnTo>
                  <a:pt x="1582" y="5475"/>
                </a:lnTo>
                <a:lnTo>
                  <a:pt x="1728" y="5962"/>
                </a:lnTo>
                <a:lnTo>
                  <a:pt x="1850" y="6448"/>
                </a:lnTo>
                <a:lnTo>
                  <a:pt x="2069" y="7446"/>
                </a:lnTo>
                <a:lnTo>
                  <a:pt x="2190" y="7957"/>
                </a:lnTo>
                <a:lnTo>
                  <a:pt x="2312" y="8468"/>
                </a:lnTo>
                <a:lnTo>
                  <a:pt x="2799" y="10244"/>
                </a:lnTo>
                <a:lnTo>
                  <a:pt x="2896" y="10633"/>
                </a:lnTo>
                <a:lnTo>
                  <a:pt x="2969" y="11071"/>
                </a:lnTo>
                <a:lnTo>
                  <a:pt x="3042" y="11485"/>
                </a:lnTo>
                <a:lnTo>
                  <a:pt x="3139" y="11899"/>
                </a:lnTo>
                <a:lnTo>
                  <a:pt x="3164" y="11947"/>
                </a:lnTo>
                <a:lnTo>
                  <a:pt x="3188" y="11972"/>
                </a:lnTo>
                <a:lnTo>
                  <a:pt x="3285" y="12045"/>
                </a:lnTo>
                <a:lnTo>
                  <a:pt x="3334" y="12069"/>
                </a:lnTo>
                <a:lnTo>
                  <a:pt x="3383" y="12093"/>
                </a:lnTo>
                <a:lnTo>
                  <a:pt x="3650" y="12118"/>
                </a:lnTo>
                <a:lnTo>
                  <a:pt x="3894" y="12118"/>
                </a:lnTo>
                <a:lnTo>
                  <a:pt x="4161" y="12069"/>
                </a:lnTo>
                <a:lnTo>
                  <a:pt x="4429" y="12020"/>
                </a:lnTo>
                <a:lnTo>
                  <a:pt x="4818" y="11923"/>
                </a:lnTo>
                <a:lnTo>
                  <a:pt x="5208" y="11874"/>
                </a:lnTo>
                <a:lnTo>
                  <a:pt x="5986" y="11777"/>
                </a:lnTo>
                <a:lnTo>
                  <a:pt x="6765" y="11704"/>
                </a:lnTo>
                <a:lnTo>
                  <a:pt x="7568" y="11655"/>
                </a:lnTo>
                <a:lnTo>
                  <a:pt x="8347" y="11631"/>
                </a:lnTo>
                <a:lnTo>
                  <a:pt x="9149" y="11607"/>
                </a:lnTo>
                <a:lnTo>
                  <a:pt x="9952" y="11631"/>
                </a:lnTo>
                <a:lnTo>
                  <a:pt x="10731" y="11655"/>
                </a:lnTo>
                <a:lnTo>
                  <a:pt x="11534" y="11728"/>
                </a:lnTo>
                <a:lnTo>
                  <a:pt x="12313" y="11801"/>
                </a:lnTo>
                <a:lnTo>
                  <a:pt x="13116" y="11899"/>
                </a:lnTo>
                <a:lnTo>
                  <a:pt x="13919" y="12020"/>
                </a:lnTo>
                <a:lnTo>
                  <a:pt x="14600" y="12118"/>
                </a:lnTo>
                <a:lnTo>
                  <a:pt x="14941" y="12215"/>
                </a:lnTo>
                <a:lnTo>
                  <a:pt x="15257" y="12312"/>
                </a:lnTo>
                <a:lnTo>
                  <a:pt x="15354" y="12337"/>
                </a:lnTo>
                <a:lnTo>
                  <a:pt x="15452" y="12312"/>
                </a:lnTo>
                <a:lnTo>
                  <a:pt x="15525" y="12264"/>
                </a:lnTo>
                <a:lnTo>
                  <a:pt x="15598" y="12191"/>
                </a:lnTo>
                <a:lnTo>
                  <a:pt x="15622" y="12142"/>
                </a:lnTo>
                <a:lnTo>
                  <a:pt x="15671" y="12093"/>
                </a:lnTo>
                <a:lnTo>
                  <a:pt x="16011" y="10950"/>
                </a:lnTo>
                <a:lnTo>
                  <a:pt x="16352" y="9806"/>
                </a:lnTo>
                <a:lnTo>
                  <a:pt x="16401" y="9758"/>
                </a:lnTo>
                <a:lnTo>
                  <a:pt x="16425" y="9685"/>
                </a:lnTo>
                <a:lnTo>
                  <a:pt x="16449" y="9612"/>
                </a:lnTo>
                <a:lnTo>
                  <a:pt x="16425" y="9539"/>
                </a:lnTo>
                <a:lnTo>
                  <a:pt x="16863" y="8006"/>
                </a:lnTo>
                <a:lnTo>
                  <a:pt x="17009" y="7519"/>
                </a:lnTo>
                <a:lnTo>
                  <a:pt x="17106" y="7032"/>
                </a:lnTo>
                <a:lnTo>
                  <a:pt x="17325" y="6059"/>
                </a:lnTo>
                <a:lnTo>
                  <a:pt x="17422" y="5645"/>
                </a:lnTo>
                <a:lnTo>
                  <a:pt x="17544" y="5256"/>
                </a:lnTo>
                <a:lnTo>
                  <a:pt x="17836" y="4477"/>
                </a:lnTo>
                <a:lnTo>
                  <a:pt x="17982" y="4526"/>
                </a:lnTo>
                <a:lnTo>
                  <a:pt x="18274" y="4526"/>
                </a:lnTo>
                <a:lnTo>
                  <a:pt x="18420" y="4502"/>
                </a:lnTo>
                <a:lnTo>
                  <a:pt x="18566" y="4453"/>
                </a:lnTo>
                <a:lnTo>
                  <a:pt x="18688" y="4380"/>
                </a:lnTo>
                <a:lnTo>
                  <a:pt x="18809" y="4307"/>
                </a:lnTo>
                <a:lnTo>
                  <a:pt x="18907" y="4185"/>
                </a:lnTo>
                <a:lnTo>
                  <a:pt x="19004" y="4015"/>
                </a:lnTo>
                <a:lnTo>
                  <a:pt x="19077" y="3845"/>
                </a:lnTo>
                <a:lnTo>
                  <a:pt x="19101" y="3650"/>
                </a:lnTo>
                <a:lnTo>
                  <a:pt x="19126" y="3455"/>
                </a:lnTo>
                <a:lnTo>
                  <a:pt x="19101" y="3261"/>
                </a:lnTo>
                <a:lnTo>
                  <a:pt x="19077" y="3066"/>
                </a:lnTo>
                <a:lnTo>
                  <a:pt x="19004" y="2871"/>
                </a:lnTo>
                <a:lnTo>
                  <a:pt x="18931" y="2701"/>
                </a:lnTo>
                <a:lnTo>
                  <a:pt x="18809" y="2531"/>
                </a:lnTo>
                <a:lnTo>
                  <a:pt x="18639" y="2385"/>
                </a:lnTo>
                <a:lnTo>
                  <a:pt x="18444" y="2287"/>
                </a:lnTo>
                <a:lnTo>
                  <a:pt x="18250" y="2239"/>
                </a:lnTo>
                <a:lnTo>
                  <a:pt x="18055" y="2214"/>
                </a:lnTo>
                <a:lnTo>
                  <a:pt x="17836" y="2263"/>
                </a:lnTo>
                <a:lnTo>
                  <a:pt x="17739" y="2287"/>
                </a:lnTo>
                <a:lnTo>
                  <a:pt x="17641" y="2360"/>
                </a:lnTo>
                <a:lnTo>
                  <a:pt x="17568" y="2409"/>
                </a:lnTo>
                <a:lnTo>
                  <a:pt x="17495" y="2506"/>
                </a:lnTo>
                <a:lnTo>
                  <a:pt x="17447" y="2579"/>
                </a:lnTo>
                <a:lnTo>
                  <a:pt x="17447" y="2652"/>
                </a:lnTo>
                <a:lnTo>
                  <a:pt x="17301" y="2774"/>
                </a:lnTo>
                <a:lnTo>
                  <a:pt x="17179" y="2944"/>
                </a:lnTo>
                <a:lnTo>
                  <a:pt x="17106" y="3115"/>
                </a:lnTo>
                <a:lnTo>
                  <a:pt x="17057" y="3309"/>
                </a:lnTo>
                <a:lnTo>
                  <a:pt x="17033" y="3528"/>
                </a:lnTo>
                <a:lnTo>
                  <a:pt x="17057" y="3723"/>
                </a:lnTo>
                <a:lnTo>
                  <a:pt x="17106" y="3918"/>
                </a:lnTo>
                <a:lnTo>
                  <a:pt x="17203" y="4088"/>
                </a:lnTo>
                <a:lnTo>
                  <a:pt x="17252" y="4137"/>
                </a:lnTo>
                <a:lnTo>
                  <a:pt x="16522" y="4404"/>
                </a:lnTo>
                <a:lnTo>
                  <a:pt x="15768" y="4672"/>
                </a:lnTo>
                <a:lnTo>
                  <a:pt x="14235" y="5134"/>
                </a:lnTo>
                <a:lnTo>
                  <a:pt x="13870" y="5256"/>
                </a:lnTo>
                <a:lnTo>
                  <a:pt x="13481" y="5426"/>
                </a:lnTo>
                <a:lnTo>
                  <a:pt x="13116" y="5572"/>
                </a:lnTo>
                <a:lnTo>
                  <a:pt x="12726" y="5718"/>
                </a:lnTo>
                <a:lnTo>
                  <a:pt x="12532" y="5426"/>
                </a:lnTo>
                <a:lnTo>
                  <a:pt x="12337" y="5159"/>
                </a:lnTo>
                <a:lnTo>
                  <a:pt x="11923" y="4648"/>
                </a:lnTo>
                <a:lnTo>
                  <a:pt x="11485" y="4112"/>
                </a:lnTo>
                <a:lnTo>
                  <a:pt x="11072" y="3601"/>
                </a:lnTo>
                <a:lnTo>
                  <a:pt x="10853" y="3261"/>
                </a:lnTo>
                <a:lnTo>
                  <a:pt x="10585" y="2896"/>
                </a:lnTo>
                <a:lnTo>
                  <a:pt x="10415" y="2725"/>
                </a:lnTo>
                <a:lnTo>
                  <a:pt x="10269" y="2555"/>
                </a:lnTo>
                <a:lnTo>
                  <a:pt x="10098" y="2409"/>
                </a:lnTo>
                <a:lnTo>
                  <a:pt x="9904" y="2312"/>
                </a:lnTo>
                <a:lnTo>
                  <a:pt x="10025" y="2287"/>
                </a:lnTo>
                <a:lnTo>
                  <a:pt x="10147" y="2239"/>
                </a:lnTo>
                <a:lnTo>
                  <a:pt x="10269" y="2166"/>
                </a:lnTo>
                <a:lnTo>
                  <a:pt x="10366" y="2069"/>
                </a:lnTo>
                <a:lnTo>
                  <a:pt x="10488" y="1898"/>
                </a:lnTo>
                <a:lnTo>
                  <a:pt x="10561" y="1704"/>
                </a:lnTo>
                <a:lnTo>
                  <a:pt x="10609" y="1509"/>
                </a:lnTo>
                <a:lnTo>
                  <a:pt x="10634" y="1290"/>
                </a:lnTo>
                <a:lnTo>
                  <a:pt x="10609" y="1095"/>
                </a:lnTo>
                <a:lnTo>
                  <a:pt x="10585" y="876"/>
                </a:lnTo>
                <a:lnTo>
                  <a:pt x="10512" y="682"/>
                </a:lnTo>
                <a:lnTo>
                  <a:pt x="10439" y="511"/>
                </a:lnTo>
                <a:lnTo>
                  <a:pt x="10342" y="341"/>
                </a:lnTo>
                <a:lnTo>
                  <a:pt x="10196" y="195"/>
                </a:lnTo>
                <a:lnTo>
                  <a:pt x="10050" y="98"/>
                </a:lnTo>
                <a:lnTo>
                  <a:pt x="9855" y="25"/>
                </a:lnTo>
                <a:lnTo>
                  <a:pt x="975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p:nvPr/>
        </p:nvSpPr>
        <p:spPr>
          <a:xfrm>
            <a:off x="1665902" y="3392753"/>
            <a:ext cx="387161" cy="402569"/>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a:off x="3878265" y="3396096"/>
            <a:ext cx="296223" cy="412142"/>
          </a:xfrm>
          <a:custGeom>
            <a:avLst/>
            <a:gdLst/>
            <a:ahLst/>
            <a:cxnLst/>
            <a:rect l="l" t="t" r="r" b="b"/>
            <a:pathLst>
              <a:path w="13554" h="18858" extrusionOk="0">
                <a:moveTo>
                  <a:pt x="7032" y="462"/>
                </a:moveTo>
                <a:lnTo>
                  <a:pt x="7300" y="487"/>
                </a:lnTo>
                <a:lnTo>
                  <a:pt x="7592" y="511"/>
                </a:lnTo>
                <a:lnTo>
                  <a:pt x="7860" y="560"/>
                </a:lnTo>
                <a:lnTo>
                  <a:pt x="8127" y="633"/>
                </a:lnTo>
                <a:lnTo>
                  <a:pt x="8395" y="706"/>
                </a:lnTo>
                <a:lnTo>
                  <a:pt x="8662" y="803"/>
                </a:lnTo>
                <a:lnTo>
                  <a:pt x="8906" y="925"/>
                </a:lnTo>
                <a:lnTo>
                  <a:pt x="9173" y="1046"/>
                </a:lnTo>
                <a:lnTo>
                  <a:pt x="9417" y="1168"/>
                </a:lnTo>
                <a:lnTo>
                  <a:pt x="9636" y="1338"/>
                </a:lnTo>
                <a:lnTo>
                  <a:pt x="9879" y="1484"/>
                </a:lnTo>
                <a:lnTo>
                  <a:pt x="10074" y="1679"/>
                </a:lnTo>
                <a:lnTo>
                  <a:pt x="10293" y="1849"/>
                </a:lnTo>
                <a:lnTo>
                  <a:pt x="10487" y="2068"/>
                </a:lnTo>
                <a:lnTo>
                  <a:pt x="10731" y="2336"/>
                </a:lnTo>
                <a:lnTo>
                  <a:pt x="10950" y="2652"/>
                </a:lnTo>
                <a:lnTo>
                  <a:pt x="11144" y="2969"/>
                </a:lnTo>
                <a:lnTo>
                  <a:pt x="11290" y="3285"/>
                </a:lnTo>
                <a:lnTo>
                  <a:pt x="11412" y="3626"/>
                </a:lnTo>
                <a:lnTo>
                  <a:pt x="11509" y="3966"/>
                </a:lnTo>
                <a:lnTo>
                  <a:pt x="11582" y="4331"/>
                </a:lnTo>
                <a:lnTo>
                  <a:pt x="11607" y="4721"/>
                </a:lnTo>
                <a:lnTo>
                  <a:pt x="11631" y="5378"/>
                </a:lnTo>
                <a:lnTo>
                  <a:pt x="11655" y="6059"/>
                </a:lnTo>
                <a:lnTo>
                  <a:pt x="11680" y="6716"/>
                </a:lnTo>
                <a:lnTo>
                  <a:pt x="11704" y="7057"/>
                </a:lnTo>
                <a:lnTo>
                  <a:pt x="11753" y="7397"/>
                </a:lnTo>
                <a:lnTo>
                  <a:pt x="10706" y="7397"/>
                </a:lnTo>
                <a:lnTo>
                  <a:pt x="10682" y="6327"/>
                </a:lnTo>
                <a:lnTo>
                  <a:pt x="10682" y="5767"/>
                </a:lnTo>
                <a:lnTo>
                  <a:pt x="10658" y="5232"/>
                </a:lnTo>
                <a:lnTo>
                  <a:pt x="10585" y="4672"/>
                </a:lnTo>
                <a:lnTo>
                  <a:pt x="10512" y="4429"/>
                </a:lnTo>
                <a:lnTo>
                  <a:pt x="10463" y="4161"/>
                </a:lnTo>
                <a:lnTo>
                  <a:pt x="10366" y="3893"/>
                </a:lnTo>
                <a:lnTo>
                  <a:pt x="10268" y="3650"/>
                </a:lnTo>
                <a:lnTo>
                  <a:pt x="10147" y="3407"/>
                </a:lnTo>
                <a:lnTo>
                  <a:pt x="10001" y="3163"/>
                </a:lnTo>
                <a:lnTo>
                  <a:pt x="9879" y="2993"/>
                </a:lnTo>
                <a:lnTo>
                  <a:pt x="9733" y="2823"/>
                </a:lnTo>
                <a:lnTo>
                  <a:pt x="9587" y="2652"/>
                </a:lnTo>
                <a:lnTo>
                  <a:pt x="9417" y="2506"/>
                </a:lnTo>
                <a:lnTo>
                  <a:pt x="9052" y="2263"/>
                </a:lnTo>
                <a:lnTo>
                  <a:pt x="8662" y="2044"/>
                </a:lnTo>
                <a:lnTo>
                  <a:pt x="8273" y="1874"/>
                </a:lnTo>
                <a:lnTo>
                  <a:pt x="7835" y="1728"/>
                </a:lnTo>
                <a:lnTo>
                  <a:pt x="7397" y="1630"/>
                </a:lnTo>
                <a:lnTo>
                  <a:pt x="6959" y="1582"/>
                </a:lnTo>
                <a:lnTo>
                  <a:pt x="6521" y="1582"/>
                </a:lnTo>
                <a:lnTo>
                  <a:pt x="6083" y="1630"/>
                </a:lnTo>
                <a:lnTo>
                  <a:pt x="5670" y="1728"/>
                </a:lnTo>
                <a:lnTo>
                  <a:pt x="5232" y="1898"/>
                </a:lnTo>
                <a:lnTo>
                  <a:pt x="4842" y="2093"/>
                </a:lnTo>
                <a:lnTo>
                  <a:pt x="4477" y="2336"/>
                </a:lnTo>
                <a:lnTo>
                  <a:pt x="4307" y="2482"/>
                </a:lnTo>
                <a:lnTo>
                  <a:pt x="4161" y="2628"/>
                </a:lnTo>
                <a:lnTo>
                  <a:pt x="4015" y="2798"/>
                </a:lnTo>
                <a:lnTo>
                  <a:pt x="3869" y="2969"/>
                </a:lnTo>
                <a:lnTo>
                  <a:pt x="3723" y="3212"/>
                </a:lnTo>
                <a:lnTo>
                  <a:pt x="3577" y="3455"/>
                </a:lnTo>
                <a:lnTo>
                  <a:pt x="3455" y="3699"/>
                </a:lnTo>
                <a:lnTo>
                  <a:pt x="3358" y="3966"/>
                </a:lnTo>
                <a:lnTo>
                  <a:pt x="3261" y="4234"/>
                </a:lnTo>
                <a:lnTo>
                  <a:pt x="3188" y="4502"/>
                </a:lnTo>
                <a:lnTo>
                  <a:pt x="3090" y="5086"/>
                </a:lnTo>
                <a:lnTo>
                  <a:pt x="3017" y="5645"/>
                </a:lnTo>
                <a:lnTo>
                  <a:pt x="2993" y="6229"/>
                </a:lnTo>
                <a:lnTo>
                  <a:pt x="2969" y="6789"/>
                </a:lnTo>
                <a:lnTo>
                  <a:pt x="2993" y="7349"/>
                </a:lnTo>
                <a:lnTo>
                  <a:pt x="2993" y="7397"/>
                </a:lnTo>
                <a:lnTo>
                  <a:pt x="2385" y="7373"/>
                </a:lnTo>
                <a:lnTo>
                  <a:pt x="1776" y="7397"/>
                </a:lnTo>
                <a:lnTo>
                  <a:pt x="1801" y="7324"/>
                </a:lnTo>
                <a:lnTo>
                  <a:pt x="1825" y="7227"/>
                </a:lnTo>
                <a:lnTo>
                  <a:pt x="1752" y="6692"/>
                </a:lnTo>
                <a:lnTo>
                  <a:pt x="1752" y="6132"/>
                </a:lnTo>
                <a:lnTo>
                  <a:pt x="1801" y="5572"/>
                </a:lnTo>
                <a:lnTo>
                  <a:pt x="1874" y="5037"/>
                </a:lnTo>
                <a:lnTo>
                  <a:pt x="1995" y="4477"/>
                </a:lnTo>
                <a:lnTo>
                  <a:pt x="2141" y="3942"/>
                </a:lnTo>
                <a:lnTo>
                  <a:pt x="2336" y="3431"/>
                </a:lnTo>
                <a:lnTo>
                  <a:pt x="2555" y="2944"/>
                </a:lnTo>
                <a:lnTo>
                  <a:pt x="2701" y="2652"/>
                </a:lnTo>
                <a:lnTo>
                  <a:pt x="2871" y="2409"/>
                </a:lnTo>
                <a:lnTo>
                  <a:pt x="3066" y="2166"/>
                </a:lnTo>
                <a:lnTo>
                  <a:pt x="3261" y="1922"/>
                </a:lnTo>
                <a:lnTo>
                  <a:pt x="3455" y="1728"/>
                </a:lnTo>
                <a:lnTo>
                  <a:pt x="3699" y="1533"/>
                </a:lnTo>
                <a:lnTo>
                  <a:pt x="3918" y="1363"/>
                </a:lnTo>
                <a:lnTo>
                  <a:pt x="4185" y="1192"/>
                </a:lnTo>
                <a:lnTo>
                  <a:pt x="4429" y="1046"/>
                </a:lnTo>
                <a:lnTo>
                  <a:pt x="4696" y="925"/>
                </a:lnTo>
                <a:lnTo>
                  <a:pt x="4988" y="803"/>
                </a:lnTo>
                <a:lnTo>
                  <a:pt x="5280" y="706"/>
                </a:lnTo>
                <a:lnTo>
                  <a:pt x="5572" y="633"/>
                </a:lnTo>
                <a:lnTo>
                  <a:pt x="5864" y="560"/>
                </a:lnTo>
                <a:lnTo>
                  <a:pt x="6156" y="511"/>
                </a:lnTo>
                <a:lnTo>
                  <a:pt x="6473" y="487"/>
                </a:lnTo>
                <a:lnTo>
                  <a:pt x="6740" y="462"/>
                </a:lnTo>
                <a:close/>
                <a:moveTo>
                  <a:pt x="6838" y="2020"/>
                </a:moveTo>
                <a:lnTo>
                  <a:pt x="7251" y="2044"/>
                </a:lnTo>
                <a:lnTo>
                  <a:pt x="7665" y="2117"/>
                </a:lnTo>
                <a:lnTo>
                  <a:pt x="8054" y="2239"/>
                </a:lnTo>
                <a:lnTo>
                  <a:pt x="8443" y="2409"/>
                </a:lnTo>
                <a:lnTo>
                  <a:pt x="8808" y="2628"/>
                </a:lnTo>
                <a:lnTo>
                  <a:pt x="9149" y="2871"/>
                </a:lnTo>
                <a:lnTo>
                  <a:pt x="9441" y="3163"/>
                </a:lnTo>
                <a:lnTo>
                  <a:pt x="9587" y="3334"/>
                </a:lnTo>
                <a:lnTo>
                  <a:pt x="9709" y="3504"/>
                </a:lnTo>
                <a:lnTo>
                  <a:pt x="9830" y="3723"/>
                </a:lnTo>
                <a:lnTo>
                  <a:pt x="9928" y="3942"/>
                </a:lnTo>
                <a:lnTo>
                  <a:pt x="10025" y="4161"/>
                </a:lnTo>
                <a:lnTo>
                  <a:pt x="10098" y="4404"/>
                </a:lnTo>
                <a:lnTo>
                  <a:pt x="10195" y="4891"/>
                </a:lnTo>
                <a:lnTo>
                  <a:pt x="10244" y="5402"/>
                </a:lnTo>
                <a:lnTo>
                  <a:pt x="10268" y="5913"/>
                </a:lnTo>
                <a:lnTo>
                  <a:pt x="10268" y="6424"/>
                </a:lnTo>
                <a:lnTo>
                  <a:pt x="10268" y="7422"/>
                </a:lnTo>
                <a:lnTo>
                  <a:pt x="6862" y="7422"/>
                </a:lnTo>
                <a:lnTo>
                  <a:pt x="5402" y="7397"/>
                </a:lnTo>
                <a:lnTo>
                  <a:pt x="3309" y="7397"/>
                </a:lnTo>
                <a:lnTo>
                  <a:pt x="3382" y="6911"/>
                </a:lnTo>
                <a:lnTo>
                  <a:pt x="3455" y="6400"/>
                </a:lnTo>
                <a:lnTo>
                  <a:pt x="3528" y="5426"/>
                </a:lnTo>
                <a:lnTo>
                  <a:pt x="3577" y="4940"/>
                </a:lnTo>
                <a:lnTo>
                  <a:pt x="3674" y="4453"/>
                </a:lnTo>
                <a:lnTo>
                  <a:pt x="3747" y="4234"/>
                </a:lnTo>
                <a:lnTo>
                  <a:pt x="3820" y="3991"/>
                </a:lnTo>
                <a:lnTo>
                  <a:pt x="3918" y="3747"/>
                </a:lnTo>
                <a:lnTo>
                  <a:pt x="4039" y="3528"/>
                </a:lnTo>
                <a:lnTo>
                  <a:pt x="4137" y="3334"/>
                </a:lnTo>
                <a:lnTo>
                  <a:pt x="4258" y="3163"/>
                </a:lnTo>
                <a:lnTo>
                  <a:pt x="4404" y="3017"/>
                </a:lnTo>
                <a:lnTo>
                  <a:pt x="4550" y="2871"/>
                </a:lnTo>
                <a:lnTo>
                  <a:pt x="4696" y="2725"/>
                </a:lnTo>
                <a:lnTo>
                  <a:pt x="4867" y="2604"/>
                </a:lnTo>
                <a:lnTo>
                  <a:pt x="5232" y="2385"/>
                </a:lnTo>
                <a:lnTo>
                  <a:pt x="5597" y="2214"/>
                </a:lnTo>
                <a:lnTo>
                  <a:pt x="6010" y="2093"/>
                </a:lnTo>
                <a:lnTo>
                  <a:pt x="6424" y="2044"/>
                </a:lnTo>
                <a:lnTo>
                  <a:pt x="6838" y="2020"/>
                </a:lnTo>
                <a:close/>
                <a:moveTo>
                  <a:pt x="6984" y="11388"/>
                </a:moveTo>
                <a:lnTo>
                  <a:pt x="6497" y="11631"/>
                </a:lnTo>
                <a:lnTo>
                  <a:pt x="6302" y="11728"/>
                </a:lnTo>
                <a:lnTo>
                  <a:pt x="6083" y="11826"/>
                </a:lnTo>
                <a:lnTo>
                  <a:pt x="6083" y="11826"/>
                </a:lnTo>
                <a:lnTo>
                  <a:pt x="6132" y="11704"/>
                </a:lnTo>
                <a:lnTo>
                  <a:pt x="6205" y="11607"/>
                </a:lnTo>
                <a:lnTo>
                  <a:pt x="6302" y="11534"/>
                </a:lnTo>
                <a:lnTo>
                  <a:pt x="6400" y="11485"/>
                </a:lnTo>
                <a:lnTo>
                  <a:pt x="6497" y="11436"/>
                </a:lnTo>
                <a:lnTo>
                  <a:pt x="6740" y="11388"/>
                </a:lnTo>
                <a:close/>
                <a:moveTo>
                  <a:pt x="7762" y="11899"/>
                </a:moveTo>
                <a:lnTo>
                  <a:pt x="7811" y="12045"/>
                </a:lnTo>
                <a:lnTo>
                  <a:pt x="7835" y="12191"/>
                </a:lnTo>
                <a:lnTo>
                  <a:pt x="7835" y="12191"/>
                </a:lnTo>
                <a:lnTo>
                  <a:pt x="7787" y="12166"/>
                </a:lnTo>
                <a:lnTo>
                  <a:pt x="7738" y="12142"/>
                </a:lnTo>
                <a:lnTo>
                  <a:pt x="7592" y="12166"/>
                </a:lnTo>
                <a:lnTo>
                  <a:pt x="7470" y="12191"/>
                </a:lnTo>
                <a:lnTo>
                  <a:pt x="7470" y="12191"/>
                </a:lnTo>
                <a:lnTo>
                  <a:pt x="7616" y="12093"/>
                </a:lnTo>
                <a:lnTo>
                  <a:pt x="7714" y="11996"/>
                </a:lnTo>
                <a:lnTo>
                  <a:pt x="7762" y="11899"/>
                </a:lnTo>
                <a:close/>
                <a:moveTo>
                  <a:pt x="7422" y="11534"/>
                </a:moveTo>
                <a:lnTo>
                  <a:pt x="7519" y="11582"/>
                </a:lnTo>
                <a:lnTo>
                  <a:pt x="7592" y="11680"/>
                </a:lnTo>
                <a:lnTo>
                  <a:pt x="7543" y="11680"/>
                </a:lnTo>
                <a:lnTo>
                  <a:pt x="7251" y="11826"/>
                </a:lnTo>
                <a:lnTo>
                  <a:pt x="6935" y="11947"/>
                </a:lnTo>
                <a:lnTo>
                  <a:pt x="6351" y="12239"/>
                </a:lnTo>
                <a:lnTo>
                  <a:pt x="6132" y="12337"/>
                </a:lnTo>
                <a:lnTo>
                  <a:pt x="5986" y="12410"/>
                </a:lnTo>
                <a:lnTo>
                  <a:pt x="5864" y="12507"/>
                </a:lnTo>
                <a:lnTo>
                  <a:pt x="5864" y="12507"/>
                </a:lnTo>
                <a:lnTo>
                  <a:pt x="5889" y="12337"/>
                </a:lnTo>
                <a:lnTo>
                  <a:pt x="5913" y="12191"/>
                </a:lnTo>
                <a:lnTo>
                  <a:pt x="6059" y="12191"/>
                </a:lnTo>
                <a:lnTo>
                  <a:pt x="6205" y="12142"/>
                </a:lnTo>
                <a:lnTo>
                  <a:pt x="6473" y="12020"/>
                </a:lnTo>
                <a:lnTo>
                  <a:pt x="6911" y="11801"/>
                </a:lnTo>
                <a:lnTo>
                  <a:pt x="7349" y="11582"/>
                </a:lnTo>
                <a:lnTo>
                  <a:pt x="7422" y="11534"/>
                </a:lnTo>
                <a:close/>
                <a:moveTo>
                  <a:pt x="5864" y="12653"/>
                </a:moveTo>
                <a:lnTo>
                  <a:pt x="5937" y="12702"/>
                </a:lnTo>
                <a:lnTo>
                  <a:pt x="6059" y="12726"/>
                </a:lnTo>
                <a:lnTo>
                  <a:pt x="6205" y="12702"/>
                </a:lnTo>
                <a:lnTo>
                  <a:pt x="6327" y="12653"/>
                </a:lnTo>
                <a:lnTo>
                  <a:pt x="6132" y="12799"/>
                </a:lnTo>
                <a:lnTo>
                  <a:pt x="6059" y="12872"/>
                </a:lnTo>
                <a:lnTo>
                  <a:pt x="5986" y="12969"/>
                </a:lnTo>
                <a:lnTo>
                  <a:pt x="5986" y="12994"/>
                </a:lnTo>
                <a:lnTo>
                  <a:pt x="5937" y="12945"/>
                </a:lnTo>
                <a:lnTo>
                  <a:pt x="5889" y="12872"/>
                </a:lnTo>
                <a:lnTo>
                  <a:pt x="5864" y="12799"/>
                </a:lnTo>
                <a:lnTo>
                  <a:pt x="5864" y="12677"/>
                </a:lnTo>
                <a:lnTo>
                  <a:pt x="5864" y="12653"/>
                </a:lnTo>
                <a:close/>
                <a:moveTo>
                  <a:pt x="7811" y="12458"/>
                </a:moveTo>
                <a:lnTo>
                  <a:pt x="7738" y="12629"/>
                </a:lnTo>
                <a:lnTo>
                  <a:pt x="7641" y="12799"/>
                </a:lnTo>
                <a:lnTo>
                  <a:pt x="7623" y="12828"/>
                </a:lnTo>
                <a:lnTo>
                  <a:pt x="7623" y="12828"/>
                </a:lnTo>
                <a:lnTo>
                  <a:pt x="7641" y="12775"/>
                </a:lnTo>
                <a:lnTo>
                  <a:pt x="7641" y="12726"/>
                </a:lnTo>
                <a:lnTo>
                  <a:pt x="7592" y="12677"/>
                </a:lnTo>
                <a:lnTo>
                  <a:pt x="7519" y="12653"/>
                </a:lnTo>
                <a:lnTo>
                  <a:pt x="7446" y="12653"/>
                </a:lnTo>
                <a:lnTo>
                  <a:pt x="7349" y="12677"/>
                </a:lnTo>
                <a:lnTo>
                  <a:pt x="7178" y="12726"/>
                </a:lnTo>
                <a:lnTo>
                  <a:pt x="6862" y="12921"/>
                </a:lnTo>
                <a:lnTo>
                  <a:pt x="6521" y="13140"/>
                </a:lnTo>
                <a:lnTo>
                  <a:pt x="6351" y="13237"/>
                </a:lnTo>
                <a:lnTo>
                  <a:pt x="6327" y="13213"/>
                </a:lnTo>
                <a:lnTo>
                  <a:pt x="6059" y="13067"/>
                </a:lnTo>
                <a:lnTo>
                  <a:pt x="6229" y="13067"/>
                </a:lnTo>
                <a:lnTo>
                  <a:pt x="6375" y="13018"/>
                </a:lnTo>
                <a:lnTo>
                  <a:pt x="6546" y="12969"/>
                </a:lnTo>
                <a:lnTo>
                  <a:pt x="6692" y="12896"/>
                </a:lnTo>
                <a:lnTo>
                  <a:pt x="6959" y="12775"/>
                </a:lnTo>
                <a:lnTo>
                  <a:pt x="7227" y="12677"/>
                </a:lnTo>
                <a:lnTo>
                  <a:pt x="7762" y="12483"/>
                </a:lnTo>
                <a:lnTo>
                  <a:pt x="7811" y="12458"/>
                </a:lnTo>
                <a:close/>
                <a:moveTo>
                  <a:pt x="7602" y="12862"/>
                </a:moveTo>
                <a:lnTo>
                  <a:pt x="7446" y="13115"/>
                </a:lnTo>
                <a:lnTo>
                  <a:pt x="7397" y="13115"/>
                </a:lnTo>
                <a:lnTo>
                  <a:pt x="7349" y="13140"/>
                </a:lnTo>
                <a:lnTo>
                  <a:pt x="7300" y="13164"/>
                </a:lnTo>
                <a:lnTo>
                  <a:pt x="7276" y="13213"/>
                </a:lnTo>
                <a:lnTo>
                  <a:pt x="7276" y="13261"/>
                </a:lnTo>
                <a:lnTo>
                  <a:pt x="7227" y="13237"/>
                </a:lnTo>
                <a:lnTo>
                  <a:pt x="7057" y="13237"/>
                </a:lnTo>
                <a:lnTo>
                  <a:pt x="6959" y="13286"/>
                </a:lnTo>
                <a:lnTo>
                  <a:pt x="6765" y="13383"/>
                </a:lnTo>
                <a:lnTo>
                  <a:pt x="6546" y="13505"/>
                </a:lnTo>
                <a:lnTo>
                  <a:pt x="6327" y="13602"/>
                </a:lnTo>
                <a:lnTo>
                  <a:pt x="6302" y="13407"/>
                </a:lnTo>
                <a:lnTo>
                  <a:pt x="6448" y="13407"/>
                </a:lnTo>
                <a:lnTo>
                  <a:pt x="6594" y="13383"/>
                </a:lnTo>
                <a:lnTo>
                  <a:pt x="6740" y="13334"/>
                </a:lnTo>
                <a:lnTo>
                  <a:pt x="6862" y="13261"/>
                </a:lnTo>
                <a:lnTo>
                  <a:pt x="7276" y="13091"/>
                </a:lnTo>
                <a:lnTo>
                  <a:pt x="7470" y="12994"/>
                </a:lnTo>
                <a:lnTo>
                  <a:pt x="7543" y="12921"/>
                </a:lnTo>
                <a:lnTo>
                  <a:pt x="7602" y="12862"/>
                </a:lnTo>
                <a:close/>
                <a:moveTo>
                  <a:pt x="7276" y="13529"/>
                </a:moveTo>
                <a:lnTo>
                  <a:pt x="7276" y="13797"/>
                </a:lnTo>
                <a:lnTo>
                  <a:pt x="7203" y="13772"/>
                </a:lnTo>
                <a:lnTo>
                  <a:pt x="7130" y="13797"/>
                </a:lnTo>
                <a:lnTo>
                  <a:pt x="6959" y="13845"/>
                </a:lnTo>
                <a:lnTo>
                  <a:pt x="6667" y="13991"/>
                </a:lnTo>
                <a:lnTo>
                  <a:pt x="6473" y="14113"/>
                </a:lnTo>
                <a:lnTo>
                  <a:pt x="6302" y="14259"/>
                </a:lnTo>
                <a:lnTo>
                  <a:pt x="6327" y="13870"/>
                </a:lnTo>
                <a:lnTo>
                  <a:pt x="6570" y="13870"/>
                </a:lnTo>
                <a:lnTo>
                  <a:pt x="6692" y="13821"/>
                </a:lnTo>
                <a:lnTo>
                  <a:pt x="6789" y="13772"/>
                </a:lnTo>
                <a:lnTo>
                  <a:pt x="7032" y="13675"/>
                </a:lnTo>
                <a:lnTo>
                  <a:pt x="7154" y="13602"/>
                </a:lnTo>
                <a:lnTo>
                  <a:pt x="7276" y="13529"/>
                </a:lnTo>
                <a:close/>
                <a:moveTo>
                  <a:pt x="7276" y="14819"/>
                </a:moveTo>
                <a:lnTo>
                  <a:pt x="7276" y="14989"/>
                </a:lnTo>
                <a:lnTo>
                  <a:pt x="6889" y="15012"/>
                </a:lnTo>
                <a:lnTo>
                  <a:pt x="6889" y="15012"/>
                </a:lnTo>
                <a:lnTo>
                  <a:pt x="7081" y="14916"/>
                </a:lnTo>
                <a:lnTo>
                  <a:pt x="7276" y="14819"/>
                </a:lnTo>
                <a:close/>
                <a:moveTo>
                  <a:pt x="7300" y="14089"/>
                </a:moveTo>
                <a:lnTo>
                  <a:pt x="7300" y="14162"/>
                </a:lnTo>
                <a:lnTo>
                  <a:pt x="7300" y="14210"/>
                </a:lnTo>
                <a:lnTo>
                  <a:pt x="7227" y="14186"/>
                </a:lnTo>
                <a:lnTo>
                  <a:pt x="7154" y="14210"/>
                </a:lnTo>
                <a:lnTo>
                  <a:pt x="6911" y="14332"/>
                </a:lnTo>
                <a:lnTo>
                  <a:pt x="6692" y="14502"/>
                </a:lnTo>
                <a:lnTo>
                  <a:pt x="6594" y="14575"/>
                </a:lnTo>
                <a:lnTo>
                  <a:pt x="6497" y="14673"/>
                </a:lnTo>
                <a:lnTo>
                  <a:pt x="6400" y="14770"/>
                </a:lnTo>
                <a:lnTo>
                  <a:pt x="6278" y="14843"/>
                </a:lnTo>
                <a:lnTo>
                  <a:pt x="6278" y="14867"/>
                </a:lnTo>
                <a:lnTo>
                  <a:pt x="6278" y="14892"/>
                </a:lnTo>
                <a:lnTo>
                  <a:pt x="6302" y="14892"/>
                </a:lnTo>
                <a:lnTo>
                  <a:pt x="6546" y="14867"/>
                </a:lnTo>
                <a:lnTo>
                  <a:pt x="6667" y="14843"/>
                </a:lnTo>
                <a:lnTo>
                  <a:pt x="6789" y="14794"/>
                </a:lnTo>
                <a:lnTo>
                  <a:pt x="7300" y="14527"/>
                </a:lnTo>
                <a:lnTo>
                  <a:pt x="7300" y="14551"/>
                </a:lnTo>
                <a:lnTo>
                  <a:pt x="7276" y="14551"/>
                </a:lnTo>
                <a:lnTo>
                  <a:pt x="7130" y="14624"/>
                </a:lnTo>
                <a:lnTo>
                  <a:pt x="7032" y="14697"/>
                </a:lnTo>
                <a:lnTo>
                  <a:pt x="6813" y="14867"/>
                </a:lnTo>
                <a:lnTo>
                  <a:pt x="6789" y="14916"/>
                </a:lnTo>
                <a:lnTo>
                  <a:pt x="6789" y="14965"/>
                </a:lnTo>
                <a:lnTo>
                  <a:pt x="6813" y="14989"/>
                </a:lnTo>
                <a:lnTo>
                  <a:pt x="6838" y="15013"/>
                </a:lnTo>
                <a:lnTo>
                  <a:pt x="6229" y="15013"/>
                </a:lnTo>
                <a:lnTo>
                  <a:pt x="6254" y="14746"/>
                </a:lnTo>
                <a:lnTo>
                  <a:pt x="6278" y="14502"/>
                </a:lnTo>
                <a:lnTo>
                  <a:pt x="6400" y="14478"/>
                </a:lnTo>
                <a:lnTo>
                  <a:pt x="6521" y="14454"/>
                </a:lnTo>
                <a:lnTo>
                  <a:pt x="6765" y="14332"/>
                </a:lnTo>
                <a:lnTo>
                  <a:pt x="7130" y="14186"/>
                </a:lnTo>
                <a:lnTo>
                  <a:pt x="7300" y="14089"/>
                </a:lnTo>
                <a:close/>
                <a:moveTo>
                  <a:pt x="6838" y="10925"/>
                </a:moveTo>
                <a:lnTo>
                  <a:pt x="6594" y="10950"/>
                </a:lnTo>
                <a:lnTo>
                  <a:pt x="6351" y="11023"/>
                </a:lnTo>
                <a:lnTo>
                  <a:pt x="6132" y="11144"/>
                </a:lnTo>
                <a:lnTo>
                  <a:pt x="5913" y="11290"/>
                </a:lnTo>
                <a:lnTo>
                  <a:pt x="5791" y="11436"/>
                </a:lnTo>
                <a:lnTo>
                  <a:pt x="5670" y="11607"/>
                </a:lnTo>
                <a:lnTo>
                  <a:pt x="5597" y="11801"/>
                </a:lnTo>
                <a:lnTo>
                  <a:pt x="5524" y="11996"/>
                </a:lnTo>
                <a:lnTo>
                  <a:pt x="5475" y="12191"/>
                </a:lnTo>
                <a:lnTo>
                  <a:pt x="5426" y="12410"/>
                </a:lnTo>
                <a:lnTo>
                  <a:pt x="5426" y="12604"/>
                </a:lnTo>
                <a:lnTo>
                  <a:pt x="5451" y="12799"/>
                </a:lnTo>
                <a:lnTo>
                  <a:pt x="5475" y="12921"/>
                </a:lnTo>
                <a:lnTo>
                  <a:pt x="5499" y="13042"/>
                </a:lnTo>
                <a:lnTo>
                  <a:pt x="5572" y="13140"/>
                </a:lnTo>
                <a:lnTo>
                  <a:pt x="5645" y="13237"/>
                </a:lnTo>
                <a:lnTo>
                  <a:pt x="5718" y="13334"/>
                </a:lnTo>
                <a:lnTo>
                  <a:pt x="5816" y="13383"/>
                </a:lnTo>
                <a:lnTo>
                  <a:pt x="5889" y="13456"/>
                </a:lnTo>
                <a:lnTo>
                  <a:pt x="6010" y="13480"/>
                </a:lnTo>
                <a:lnTo>
                  <a:pt x="5962" y="13675"/>
                </a:lnTo>
                <a:lnTo>
                  <a:pt x="5937" y="13894"/>
                </a:lnTo>
                <a:lnTo>
                  <a:pt x="5913" y="14332"/>
                </a:lnTo>
                <a:lnTo>
                  <a:pt x="5816" y="14794"/>
                </a:lnTo>
                <a:lnTo>
                  <a:pt x="5816" y="15038"/>
                </a:lnTo>
                <a:lnTo>
                  <a:pt x="5816" y="15159"/>
                </a:lnTo>
                <a:lnTo>
                  <a:pt x="5840" y="15281"/>
                </a:lnTo>
                <a:lnTo>
                  <a:pt x="5889" y="15330"/>
                </a:lnTo>
                <a:lnTo>
                  <a:pt x="5962" y="15378"/>
                </a:lnTo>
                <a:lnTo>
                  <a:pt x="6035" y="15403"/>
                </a:lnTo>
                <a:lnTo>
                  <a:pt x="6108" y="15378"/>
                </a:lnTo>
                <a:lnTo>
                  <a:pt x="6254" y="15403"/>
                </a:lnTo>
                <a:lnTo>
                  <a:pt x="6424" y="15427"/>
                </a:lnTo>
                <a:lnTo>
                  <a:pt x="6789" y="15427"/>
                </a:lnTo>
                <a:lnTo>
                  <a:pt x="7130" y="15403"/>
                </a:lnTo>
                <a:lnTo>
                  <a:pt x="7470" y="15378"/>
                </a:lnTo>
                <a:lnTo>
                  <a:pt x="7543" y="15354"/>
                </a:lnTo>
                <a:lnTo>
                  <a:pt x="7592" y="15330"/>
                </a:lnTo>
                <a:lnTo>
                  <a:pt x="7616" y="15281"/>
                </a:lnTo>
                <a:lnTo>
                  <a:pt x="7665" y="15232"/>
                </a:lnTo>
                <a:lnTo>
                  <a:pt x="7665" y="15159"/>
                </a:lnTo>
                <a:lnTo>
                  <a:pt x="7665" y="15111"/>
                </a:lnTo>
                <a:lnTo>
                  <a:pt x="7689" y="14308"/>
                </a:lnTo>
                <a:lnTo>
                  <a:pt x="7689" y="13894"/>
                </a:lnTo>
                <a:lnTo>
                  <a:pt x="7665" y="13699"/>
                </a:lnTo>
                <a:lnTo>
                  <a:pt x="7616" y="13505"/>
                </a:lnTo>
                <a:lnTo>
                  <a:pt x="7714" y="13456"/>
                </a:lnTo>
                <a:lnTo>
                  <a:pt x="7787" y="13407"/>
                </a:lnTo>
                <a:lnTo>
                  <a:pt x="7932" y="13164"/>
                </a:lnTo>
                <a:lnTo>
                  <a:pt x="8103" y="12896"/>
                </a:lnTo>
                <a:lnTo>
                  <a:pt x="8224" y="12629"/>
                </a:lnTo>
                <a:lnTo>
                  <a:pt x="8249" y="12483"/>
                </a:lnTo>
                <a:lnTo>
                  <a:pt x="8273" y="12337"/>
                </a:lnTo>
                <a:lnTo>
                  <a:pt x="8273" y="12191"/>
                </a:lnTo>
                <a:lnTo>
                  <a:pt x="8249" y="12020"/>
                </a:lnTo>
                <a:lnTo>
                  <a:pt x="8224" y="11874"/>
                </a:lnTo>
                <a:lnTo>
                  <a:pt x="8151" y="11728"/>
                </a:lnTo>
                <a:lnTo>
                  <a:pt x="8103" y="11607"/>
                </a:lnTo>
                <a:lnTo>
                  <a:pt x="8005" y="11485"/>
                </a:lnTo>
                <a:lnTo>
                  <a:pt x="7908" y="11363"/>
                </a:lnTo>
                <a:lnTo>
                  <a:pt x="7787" y="11242"/>
                </a:lnTo>
                <a:lnTo>
                  <a:pt x="7592" y="11120"/>
                </a:lnTo>
                <a:lnTo>
                  <a:pt x="7349" y="10998"/>
                </a:lnTo>
                <a:lnTo>
                  <a:pt x="7105" y="10950"/>
                </a:lnTo>
                <a:lnTo>
                  <a:pt x="6838" y="10925"/>
                </a:lnTo>
                <a:close/>
                <a:moveTo>
                  <a:pt x="12726" y="7811"/>
                </a:moveTo>
                <a:lnTo>
                  <a:pt x="12872" y="7860"/>
                </a:lnTo>
                <a:lnTo>
                  <a:pt x="12921" y="7884"/>
                </a:lnTo>
                <a:lnTo>
                  <a:pt x="12969" y="7933"/>
                </a:lnTo>
                <a:lnTo>
                  <a:pt x="12994" y="7981"/>
                </a:lnTo>
                <a:lnTo>
                  <a:pt x="13018" y="8078"/>
                </a:lnTo>
                <a:lnTo>
                  <a:pt x="13018" y="8103"/>
                </a:lnTo>
                <a:lnTo>
                  <a:pt x="12069" y="8103"/>
                </a:lnTo>
                <a:lnTo>
                  <a:pt x="11607" y="8151"/>
                </a:lnTo>
                <a:lnTo>
                  <a:pt x="11144" y="8200"/>
                </a:lnTo>
                <a:lnTo>
                  <a:pt x="10390" y="8200"/>
                </a:lnTo>
                <a:lnTo>
                  <a:pt x="10195" y="8224"/>
                </a:lnTo>
                <a:lnTo>
                  <a:pt x="10025" y="8273"/>
                </a:lnTo>
                <a:lnTo>
                  <a:pt x="9879" y="8346"/>
                </a:lnTo>
                <a:lnTo>
                  <a:pt x="9806" y="8395"/>
                </a:lnTo>
                <a:lnTo>
                  <a:pt x="9782" y="8443"/>
                </a:lnTo>
                <a:lnTo>
                  <a:pt x="9782" y="8492"/>
                </a:lnTo>
                <a:lnTo>
                  <a:pt x="9806" y="8541"/>
                </a:lnTo>
                <a:lnTo>
                  <a:pt x="9903" y="8589"/>
                </a:lnTo>
                <a:lnTo>
                  <a:pt x="11193" y="8589"/>
                </a:lnTo>
                <a:lnTo>
                  <a:pt x="11655" y="8565"/>
                </a:lnTo>
                <a:lnTo>
                  <a:pt x="12118" y="8589"/>
                </a:lnTo>
                <a:lnTo>
                  <a:pt x="12580" y="8589"/>
                </a:lnTo>
                <a:lnTo>
                  <a:pt x="12799" y="8565"/>
                </a:lnTo>
                <a:lnTo>
                  <a:pt x="13042" y="8541"/>
                </a:lnTo>
                <a:lnTo>
                  <a:pt x="13042" y="8735"/>
                </a:lnTo>
                <a:lnTo>
                  <a:pt x="13042" y="8979"/>
                </a:lnTo>
                <a:lnTo>
                  <a:pt x="12264" y="8979"/>
                </a:lnTo>
                <a:lnTo>
                  <a:pt x="11485" y="9003"/>
                </a:lnTo>
                <a:lnTo>
                  <a:pt x="11096" y="9027"/>
                </a:lnTo>
                <a:lnTo>
                  <a:pt x="10706" y="9052"/>
                </a:lnTo>
                <a:lnTo>
                  <a:pt x="10341" y="9125"/>
                </a:lnTo>
                <a:lnTo>
                  <a:pt x="10147" y="9173"/>
                </a:lnTo>
                <a:lnTo>
                  <a:pt x="9976" y="9246"/>
                </a:lnTo>
                <a:lnTo>
                  <a:pt x="9952" y="9295"/>
                </a:lnTo>
                <a:lnTo>
                  <a:pt x="9928" y="9344"/>
                </a:lnTo>
                <a:lnTo>
                  <a:pt x="9952" y="9392"/>
                </a:lnTo>
                <a:lnTo>
                  <a:pt x="10001" y="9417"/>
                </a:lnTo>
                <a:lnTo>
                  <a:pt x="10171" y="9441"/>
                </a:lnTo>
                <a:lnTo>
                  <a:pt x="10731" y="9441"/>
                </a:lnTo>
                <a:lnTo>
                  <a:pt x="11485" y="9368"/>
                </a:lnTo>
                <a:lnTo>
                  <a:pt x="12264" y="9368"/>
                </a:lnTo>
                <a:lnTo>
                  <a:pt x="13042" y="9344"/>
                </a:lnTo>
                <a:lnTo>
                  <a:pt x="13067" y="9733"/>
                </a:lnTo>
                <a:lnTo>
                  <a:pt x="12994" y="9684"/>
                </a:lnTo>
                <a:lnTo>
                  <a:pt x="12921" y="9660"/>
                </a:lnTo>
                <a:lnTo>
                  <a:pt x="12118" y="9709"/>
                </a:lnTo>
                <a:lnTo>
                  <a:pt x="11290" y="9757"/>
                </a:lnTo>
                <a:lnTo>
                  <a:pt x="10950" y="9782"/>
                </a:lnTo>
                <a:lnTo>
                  <a:pt x="10366" y="9782"/>
                </a:lnTo>
                <a:lnTo>
                  <a:pt x="10195" y="9830"/>
                </a:lnTo>
                <a:lnTo>
                  <a:pt x="10001" y="9879"/>
                </a:lnTo>
                <a:lnTo>
                  <a:pt x="9855" y="9952"/>
                </a:lnTo>
                <a:lnTo>
                  <a:pt x="9830" y="9976"/>
                </a:lnTo>
                <a:lnTo>
                  <a:pt x="9830" y="10001"/>
                </a:lnTo>
                <a:lnTo>
                  <a:pt x="9830" y="10049"/>
                </a:lnTo>
                <a:lnTo>
                  <a:pt x="9855" y="10074"/>
                </a:lnTo>
                <a:lnTo>
                  <a:pt x="10001" y="10147"/>
                </a:lnTo>
                <a:lnTo>
                  <a:pt x="10171" y="10195"/>
                </a:lnTo>
                <a:lnTo>
                  <a:pt x="10366" y="10220"/>
                </a:lnTo>
                <a:lnTo>
                  <a:pt x="10560" y="10220"/>
                </a:lnTo>
                <a:lnTo>
                  <a:pt x="10950" y="10195"/>
                </a:lnTo>
                <a:lnTo>
                  <a:pt x="11290" y="10171"/>
                </a:lnTo>
                <a:lnTo>
                  <a:pt x="12118" y="10122"/>
                </a:lnTo>
                <a:lnTo>
                  <a:pt x="12921" y="10098"/>
                </a:lnTo>
                <a:lnTo>
                  <a:pt x="13018" y="10074"/>
                </a:lnTo>
                <a:lnTo>
                  <a:pt x="13091" y="10001"/>
                </a:lnTo>
                <a:lnTo>
                  <a:pt x="13091" y="10390"/>
                </a:lnTo>
                <a:lnTo>
                  <a:pt x="13091" y="10633"/>
                </a:lnTo>
                <a:lnTo>
                  <a:pt x="12921" y="10609"/>
                </a:lnTo>
                <a:lnTo>
                  <a:pt x="12775" y="10585"/>
                </a:lnTo>
                <a:lnTo>
                  <a:pt x="12410" y="10585"/>
                </a:lnTo>
                <a:lnTo>
                  <a:pt x="12069" y="10609"/>
                </a:lnTo>
                <a:lnTo>
                  <a:pt x="11728" y="10609"/>
                </a:lnTo>
                <a:lnTo>
                  <a:pt x="11266" y="10585"/>
                </a:lnTo>
                <a:lnTo>
                  <a:pt x="10779" y="10560"/>
                </a:lnTo>
                <a:lnTo>
                  <a:pt x="10536" y="10585"/>
                </a:lnTo>
                <a:lnTo>
                  <a:pt x="10317" y="10633"/>
                </a:lnTo>
                <a:lnTo>
                  <a:pt x="10098" y="10706"/>
                </a:lnTo>
                <a:lnTo>
                  <a:pt x="9903" y="10828"/>
                </a:lnTo>
                <a:lnTo>
                  <a:pt x="9903" y="10852"/>
                </a:lnTo>
                <a:lnTo>
                  <a:pt x="9928" y="10877"/>
                </a:lnTo>
                <a:lnTo>
                  <a:pt x="10147" y="10950"/>
                </a:lnTo>
                <a:lnTo>
                  <a:pt x="10390" y="10974"/>
                </a:lnTo>
                <a:lnTo>
                  <a:pt x="10901" y="10998"/>
                </a:lnTo>
                <a:lnTo>
                  <a:pt x="11899" y="10998"/>
                </a:lnTo>
                <a:lnTo>
                  <a:pt x="12483" y="11047"/>
                </a:lnTo>
                <a:lnTo>
                  <a:pt x="12799" y="11047"/>
                </a:lnTo>
                <a:lnTo>
                  <a:pt x="13091" y="10998"/>
                </a:lnTo>
                <a:lnTo>
                  <a:pt x="13067" y="11363"/>
                </a:lnTo>
                <a:lnTo>
                  <a:pt x="12239" y="11388"/>
                </a:lnTo>
                <a:lnTo>
                  <a:pt x="11412" y="11461"/>
                </a:lnTo>
                <a:lnTo>
                  <a:pt x="11071" y="11485"/>
                </a:lnTo>
                <a:lnTo>
                  <a:pt x="10682" y="11509"/>
                </a:lnTo>
                <a:lnTo>
                  <a:pt x="10487" y="11534"/>
                </a:lnTo>
                <a:lnTo>
                  <a:pt x="10293" y="11558"/>
                </a:lnTo>
                <a:lnTo>
                  <a:pt x="10122" y="11607"/>
                </a:lnTo>
                <a:lnTo>
                  <a:pt x="9976" y="11680"/>
                </a:lnTo>
                <a:lnTo>
                  <a:pt x="9952" y="11704"/>
                </a:lnTo>
                <a:lnTo>
                  <a:pt x="9952" y="11728"/>
                </a:lnTo>
                <a:lnTo>
                  <a:pt x="9952" y="11753"/>
                </a:lnTo>
                <a:lnTo>
                  <a:pt x="9976" y="11777"/>
                </a:lnTo>
                <a:lnTo>
                  <a:pt x="10122" y="11850"/>
                </a:lnTo>
                <a:lnTo>
                  <a:pt x="10317" y="11874"/>
                </a:lnTo>
                <a:lnTo>
                  <a:pt x="10487" y="11899"/>
                </a:lnTo>
                <a:lnTo>
                  <a:pt x="10682" y="11899"/>
                </a:lnTo>
                <a:lnTo>
                  <a:pt x="11071" y="11874"/>
                </a:lnTo>
                <a:lnTo>
                  <a:pt x="11412" y="11826"/>
                </a:lnTo>
                <a:lnTo>
                  <a:pt x="12239" y="11777"/>
                </a:lnTo>
                <a:lnTo>
                  <a:pt x="13067" y="11728"/>
                </a:lnTo>
                <a:lnTo>
                  <a:pt x="13042" y="12312"/>
                </a:lnTo>
                <a:lnTo>
                  <a:pt x="12848" y="12264"/>
                </a:lnTo>
                <a:lnTo>
                  <a:pt x="12264" y="12264"/>
                </a:lnTo>
                <a:lnTo>
                  <a:pt x="11874" y="12288"/>
                </a:lnTo>
                <a:lnTo>
                  <a:pt x="11509" y="12312"/>
                </a:lnTo>
                <a:lnTo>
                  <a:pt x="11120" y="12312"/>
                </a:lnTo>
                <a:lnTo>
                  <a:pt x="10706" y="12288"/>
                </a:lnTo>
                <a:lnTo>
                  <a:pt x="10512" y="12312"/>
                </a:lnTo>
                <a:lnTo>
                  <a:pt x="10317" y="12337"/>
                </a:lnTo>
                <a:lnTo>
                  <a:pt x="10147" y="12385"/>
                </a:lnTo>
                <a:lnTo>
                  <a:pt x="9976" y="12483"/>
                </a:lnTo>
                <a:lnTo>
                  <a:pt x="9952" y="12507"/>
                </a:lnTo>
                <a:lnTo>
                  <a:pt x="9976" y="12531"/>
                </a:lnTo>
                <a:lnTo>
                  <a:pt x="10122" y="12629"/>
                </a:lnTo>
                <a:lnTo>
                  <a:pt x="10317" y="12677"/>
                </a:lnTo>
                <a:lnTo>
                  <a:pt x="10512" y="12726"/>
                </a:lnTo>
                <a:lnTo>
                  <a:pt x="11120" y="12726"/>
                </a:lnTo>
                <a:lnTo>
                  <a:pt x="11509" y="12702"/>
                </a:lnTo>
                <a:lnTo>
                  <a:pt x="12264" y="12726"/>
                </a:lnTo>
                <a:lnTo>
                  <a:pt x="12653" y="12702"/>
                </a:lnTo>
                <a:lnTo>
                  <a:pt x="12823" y="12677"/>
                </a:lnTo>
                <a:lnTo>
                  <a:pt x="13018" y="12653"/>
                </a:lnTo>
                <a:lnTo>
                  <a:pt x="12994" y="12848"/>
                </a:lnTo>
                <a:lnTo>
                  <a:pt x="12994" y="13164"/>
                </a:lnTo>
                <a:lnTo>
                  <a:pt x="12629" y="13115"/>
                </a:lnTo>
                <a:lnTo>
                  <a:pt x="12264" y="13115"/>
                </a:lnTo>
                <a:lnTo>
                  <a:pt x="11534" y="13164"/>
                </a:lnTo>
                <a:lnTo>
                  <a:pt x="11144" y="13164"/>
                </a:lnTo>
                <a:lnTo>
                  <a:pt x="10755" y="13188"/>
                </a:lnTo>
                <a:lnTo>
                  <a:pt x="10341" y="13213"/>
                </a:lnTo>
                <a:lnTo>
                  <a:pt x="10171" y="13261"/>
                </a:lnTo>
                <a:lnTo>
                  <a:pt x="9976" y="13310"/>
                </a:lnTo>
                <a:lnTo>
                  <a:pt x="9952" y="13334"/>
                </a:lnTo>
                <a:lnTo>
                  <a:pt x="9976" y="13383"/>
                </a:lnTo>
                <a:lnTo>
                  <a:pt x="10122" y="13480"/>
                </a:lnTo>
                <a:lnTo>
                  <a:pt x="10293" y="13529"/>
                </a:lnTo>
                <a:lnTo>
                  <a:pt x="10463" y="13578"/>
                </a:lnTo>
                <a:lnTo>
                  <a:pt x="11023" y="13578"/>
                </a:lnTo>
                <a:lnTo>
                  <a:pt x="11363" y="13553"/>
                </a:lnTo>
                <a:lnTo>
                  <a:pt x="12166" y="13505"/>
                </a:lnTo>
                <a:lnTo>
                  <a:pt x="12580" y="13505"/>
                </a:lnTo>
                <a:lnTo>
                  <a:pt x="12969" y="13529"/>
                </a:lnTo>
                <a:lnTo>
                  <a:pt x="12945" y="14210"/>
                </a:lnTo>
                <a:lnTo>
                  <a:pt x="12775" y="14137"/>
                </a:lnTo>
                <a:lnTo>
                  <a:pt x="12580" y="14089"/>
                </a:lnTo>
                <a:lnTo>
                  <a:pt x="12385" y="14064"/>
                </a:lnTo>
                <a:lnTo>
                  <a:pt x="11753" y="14064"/>
                </a:lnTo>
                <a:lnTo>
                  <a:pt x="11388" y="14089"/>
                </a:lnTo>
                <a:lnTo>
                  <a:pt x="10852" y="14137"/>
                </a:lnTo>
                <a:lnTo>
                  <a:pt x="10317" y="14162"/>
                </a:lnTo>
                <a:lnTo>
                  <a:pt x="10001" y="14186"/>
                </a:lnTo>
                <a:lnTo>
                  <a:pt x="9830" y="14235"/>
                </a:lnTo>
                <a:lnTo>
                  <a:pt x="9782" y="14259"/>
                </a:lnTo>
                <a:lnTo>
                  <a:pt x="9709" y="14308"/>
                </a:lnTo>
                <a:lnTo>
                  <a:pt x="9684" y="14332"/>
                </a:lnTo>
                <a:lnTo>
                  <a:pt x="9684" y="14381"/>
                </a:lnTo>
                <a:lnTo>
                  <a:pt x="9684" y="14429"/>
                </a:lnTo>
                <a:lnTo>
                  <a:pt x="9709" y="14478"/>
                </a:lnTo>
                <a:lnTo>
                  <a:pt x="9782" y="14527"/>
                </a:lnTo>
                <a:lnTo>
                  <a:pt x="9830" y="14551"/>
                </a:lnTo>
                <a:lnTo>
                  <a:pt x="10001" y="14600"/>
                </a:lnTo>
                <a:lnTo>
                  <a:pt x="10414" y="14600"/>
                </a:lnTo>
                <a:lnTo>
                  <a:pt x="10828" y="14551"/>
                </a:lnTo>
                <a:lnTo>
                  <a:pt x="11144" y="14527"/>
                </a:lnTo>
                <a:lnTo>
                  <a:pt x="11558" y="14502"/>
                </a:lnTo>
                <a:lnTo>
                  <a:pt x="11996" y="14454"/>
                </a:lnTo>
                <a:lnTo>
                  <a:pt x="12215" y="14478"/>
                </a:lnTo>
                <a:lnTo>
                  <a:pt x="12434" y="14478"/>
                </a:lnTo>
                <a:lnTo>
                  <a:pt x="12629" y="14527"/>
                </a:lnTo>
                <a:lnTo>
                  <a:pt x="12823" y="14600"/>
                </a:lnTo>
                <a:lnTo>
                  <a:pt x="12872" y="14624"/>
                </a:lnTo>
                <a:lnTo>
                  <a:pt x="12945" y="14624"/>
                </a:lnTo>
                <a:lnTo>
                  <a:pt x="12945" y="15062"/>
                </a:lnTo>
                <a:lnTo>
                  <a:pt x="12872" y="14989"/>
                </a:lnTo>
                <a:lnTo>
                  <a:pt x="12848" y="14965"/>
                </a:lnTo>
                <a:lnTo>
                  <a:pt x="12799" y="14940"/>
                </a:lnTo>
                <a:lnTo>
                  <a:pt x="12483" y="14916"/>
                </a:lnTo>
                <a:lnTo>
                  <a:pt x="12142" y="14892"/>
                </a:lnTo>
                <a:lnTo>
                  <a:pt x="11461" y="14916"/>
                </a:lnTo>
                <a:lnTo>
                  <a:pt x="10706" y="14940"/>
                </a:lnTo>
                <a:lnTo>
                  <a:pt x="10317" y="14965"/>
                </a:lnTo>
                <a:lnTo>
                  <a:pt x="9952" y="15013"/>
                </a:lnTo>
                <a:lnTo>
                  <a:pt x="9903" y="15038"/>
                </a:lnTo>
                <a:lnTo>
                  <a:pt x="9855" y="15086"/>
                </a:lnTo>
                <a:lnTo>
                  <a:pt x="9830" y="15135"/>
                </a:lnTo>
                <a:lnTo>
                  <a:pt x="9830" y="15208"/>
                </a:lnTo>
                <a:lnTo>
                  <a:pt x="9830" y="15257"/>
                </a:lnTo>
                <a:lnTo>
                  <a:pt x="9855" y="15305"/>
                </a:lnTo>
                <a:lnTo>
                  <a:pt x="9903" y="15354"/>
                </a:lnTo>
                <a:lnTo>
                  <a:pt x="9952" y="15378"/>
                </a:lnTo>
                <a:lnTo>
                  <a:pt x="10293" y="15403"/>
                </a:lnTo>
                <a:lnTo>
                  <a:pt x="10633" y="15403"/>
                </a:lnTo>
                <a:lnTo>
                  <a:pt x="11315" y="15378"/>
                </a:lnTo>
                <a:lnTo>
                  <a:pt x="12045" y="15354"/>
                </a:lnTo>
                <a:lnTo>
                  <a:pt x="12750" y="15330"/>
                </a:lnTo>
                <a:lnTo>
                  <a:pt x="12848" y="15305"/>
                </a:lnTo>
                <a:lnTo>
                  <a:pt x="12896" y="15257"/>
                </a:lnTo>
                <a:lnTo>
                  <a:pt x="12921" y="15232"/>
                </a:lnTo>
                <a:lnTo>
                  <a:pt x="12921" y="15695"/>
                </a:lnTo>
                <a:lnTo>
                  <a:pt x="12629" y="15646"/>
                </a:lnTo>
                <a:lnTo>
                  <a:pt x="12312" y="15646"/>
                </a:lnTo>
                <a:lnTo>
                  <a:pt x="11728" y="15670"/>
                </a:lnTo>
                <a:lnTo>
                  <a:pt x="11290" y="15695"/>
                </a:lnTo>
                <a:lnTo>
                  <a:pt x="10828" y="15743"/>
                </a:lnTo>
                <a:lnTo>
                  <a:pt x="10609" y="15792"/>
                </a:lnTo>
                <a:lnTo>
                  <a:pt x="10390" y="15865"/>
                </a:lnTo>
                <a:lnTo>
                  <a:pt x="10195" y="15938"/>
                </a:lnTo>
                <a:lnTo>
                  <a:pt x="10001" y="16060"/>
                </a:lnTo>
                <a:lnTo>
                  <a:pt x="9976" y="16084"/>
                </a:lnTo>
                <a:lnTo>
                  <a:pt x="9976" y="16133"/>
                </a:lnTo>
                <a:lnTo>
                  <a:pt x="9976" y="16157"/>
                </a:lnTo>
                <a:lnTo>
                  <a:pt x="10025" y="16181"/>
                </a:lnTo>
                <a:lnTo>
                  <a:pt x="10414" y="16181"/>
                </a:lnTo>
                <a:lnTo>
                  <a:pt x="10804" y="16157"/>
                </a:lnTo>
                <a:lnTo>
                  <a:pt x="11193" y="16108"/>
                </a:lnTo>
                <a:lnTo>
                  <a:pt x="11582" y="16084"/>
                </a:lnTo>
                <a:lnTo>
                  <a:pt x="12020" y="16060"/>
                </a:lnTo>
                <a:lnTo>
                  <a:pt x="12458" y="16060"/>
                </a:lnTo>
                <a:lnTo>
                  <a:pt x="12702" y="16084"/>
                </a:lnTo>
                <a:lnTo>
                  <a:pt x="12945" y="16133"/>
                </a:lnTo>
                <a:lnTo>
                  <a:pt x="12945" y="16424"/>
                </a:lnTo>
                <a:lnTo>
                  <a:pt x="12629" y="16400"/>
                </a:lnTo>
                <a:lnTo>
                  <a:pt x="12312" y="16400"/>
                </a:lnTo>
                <a:lnTo>
                  <a:pt x="11680" y="16424"/>
                </a:lnTo>
                <a:lnTo>
                  <a:pt x="11363" y="16424"/>
                </a:lnTo>
                <a:lnTo>
                  <a:pt x="10925" y="16449"/>
                </a:lnTo>
                <a:lnTo>
                  <a:pt x="10706" y="16473"/>
                </a:lnTo>
                <a:lnTo>
                  <a:pt x="10512" y="16522"/>
                </a:lnTo>
                <a:lnTo>
                  <a:pt x="10341" y="16619"/>
                </a:lnTo>
                <a:lnTo>
                  <a:pt x="10293" y="16668"/>
                </a:lnTo>
                <a:lnTo>
                  <a:pt x="10244" y="16716"/>
                </a:lnTo>
                <a:lnTo>
                  <a:pt x="10244" y="16814"/>
                </a:lnTo>
                <a:lnTo>
                  <a:pt x="10268" y="16838"/>
                </a:lnTo>
                <a:lnTo>
                  <a:pt x="10293" y="16862"/>
                </a:lnTo>
                <a:lnTo>
                  <a:pt x="10414" y="16935"/>
                </a:lnTo>
                <a:lnTo>
                  <a:pt x="10560" y="16960"/>
                </a:lnTo>
                <a:lnTo>
                  <a:pt x="10925" y="16960"/>
                </a:lnTo>
                <a:lnTo>
                  <a:pt x="11290" y="16935"/>
                </a:lnTo>
                <a:lnTo>
                  <a:pt x="11582" y="16887"/>
                </a:lnTo>
                <a:lnTo>
                  <a:pt x="12629" y="16887"/>
                </a:lnTo>
                <a:lnTo>
                  <a:pt x="12969" y="16935"/>
                </a:lnTo>
                <a:lnTo>
                  <a:pt x="12969" y="17179"/>
                </a:lnTo>
                <a:lnTo>
                  <a:pt x="12945" y="17227"/>
                </a:lnTo>
                <a:lnTo>
                  <a:pt x="12921" y="17276"/>
                </a:lnTo>
                <a:lnTo>
                  <a:pt x="12921" y="17373"/>
                </a:lnTo>
                <a:lnTo>
                  <a:pt x="12653" y="17349"/>
                </a:lnTo>
                <a:lnTo>
                  <a:pt x="12385" y="17349"/>
                </a:lnTo>
                <a:lnTo>
                  <a:pt x="11850" y="17398"/>
                </a:lnTo>
                <a:lnTo>
                  <a:pt x="11120" y="17422"/>
                </a:lnTo>
                <a:lnTo>
                  <a:pt x="10755" y="17471"/>
                </a:lnTo>
                <a:lnTo>
                  <a:pt x="10585" y="17519"/>
                </a:lnTo>
                <a:lnTo>
                  <a:pt x="10414" y="17592"/>
                </a:lnTo>
                <a:lnTo>
                  <a:pt x="10390" y="17592"/>
                </a:lnTo>
                <a:lnTo>
                  <a:pt x="10414" y="17617"/>
                </a:lnTo>
                <a:lnTo>
                  <a:pt x="10560" y="17665"/>
                </a:lnTo>
                <a:lnTo>
                  <a:pt x="10731" y="17714"/>
                </a:lnTo>
                <a:lnTo>
                  <a:pt x="11023" y="17738"/>
                </a:lnTo>
                <a:lnTo>
                  <a:pt x="12775" y="17738"/>
                </a:lnTo>
                <a:lnTo>
                  <a:pt x="12677" y="17836"/>
                </a:lnTo>
                <a:lnTo>
                  <a:pt x="12580" y="17957"/>
                </a:lnTo>
                <a:lnTo>
                  <a:pt x="12483" y="17909"/>
                </a:lnTo>
                <a:lnTo>
                  <a:pt x="12361" y="17884"/>
                </a:lnTo>
                <a:lnTo>
                  <a:pt x="11363" y="17884"/>
                </a:lnTo>
                <a:lnTo>
                  <a:pt x="11047" y="17909"/>
                </a:lnTo>
                <a:lnTo>
                  <a:pt x="10901" y="17933"/>
                </a:lnTo>
                <a:lnTo>
                  <a:pt x="10755" y="17957"/>
                </a:lnTo>
                <a:lnTo>
                  <a:pt x="10633" y="18030"/>
                </a:lnTo>
                <a:lnTo>
                  <a:pt x="10512" y="18103"/>
                </a:lnTo>
                <a:lnTo>
                  <a:pt x="10512" y="18128"/>
                </a:lnTo>
                <a:lnTo>
                  <a:pt x="10536" y="18152"/>
                </a:lnTo>
                <a:lnTo>
                  <a:pt x="10633" y="18201"/>
                </a:lnTo>
                <a:lnTo>
                  <a:pt x="10779" y="18249"/>
                </a:lnTo>
                <a:lnTo>
                  <a:pt x="10925" y="18274"/>
                </a:lnTo>
                <a:lnTo>
                  <a:pt x="11071" y="18274"/>
                </a:lnTo>
                <a:lnTo>
                  <a:pt x="11363" y="18249"/>
                </a:lnTo>
                <a:lnTo>
                  <a:pt x="11655" y="18225"/>
                </a:lnTo>
                <a:lnTo>
                  <a:pt x="11947" y="18249"/>
                </a:lnTo>
                <a:lnTo>
                  <a:pt x="11704" y="18298"/>
                </a:lnTo>
                <a:lnTo>
                  <a:pt x="11461" y="18322"/>
                </a:lnTo>
                <a:lnTo>
                  <a:pt x="10950" y="18371"/>
                </a:lnTo>
                <a:lnTo>
                  <a:pt x="10025" y="18395"/>
                </a:lnTo>
                <a:lnTo>
                  <a:pt x="9100" y="18420"/>
                </a:lnTo>
                <a:lnTo>
                  <a:pt x="8151" y="18420"/>
                </a:lnTo>
                <a:lnTo>
                  <a:pt x="7227" y="18395"/>
                </a:lnTo>
                <a:lnTo>
                  <a:pt x="6254" y="18347"/>
                </a:lnTo>
                <a:lnTo>
                  <a:pt x="5305" y="18371"/>
                </a:lnTo>
                <a:lnTo>
                  <a:pt x="3382" y="18420"/>
                </a:lnTo>
                <a:lnTo>
                  <a:pt x="2555" y="18444"/>
                </a:lnTo>
                <a:lnTo>
                  <a:pt x="2141" y="18444"/>
                </a:lnTo>
                <a:lnTo>
                  <a:pt x="1728" y="18420"/>
                </a:lnTo>
                <a:lnTo>
                  <a:pt x="1557" y="18395"/>
                </a:lnTo>
                <a:lnTo>
                  <a:pt x="1387" y="18347"/>
                </a:lnTo>
                <a:lnTo>
                  <a:pt x="1217" y="18298"/>
                </a:lnTo>
                <a:lnTo>
                  <a:pt x="1095" y="18249"/>
                </a:lnTo>
                <a:lnTo>
                  <a:pt x="949" y="18152"/>
                </a:lnTo>
                <a:lnTo>
                  <a:pt x="827" y="18079"/>
                </a:lnTo>
                <a:lnTo>
                  <a:pt x="608" y="17836"/>
                </a:lnTo>
                <a:lnTo>
                  <a:pt x="608" y="17787"/>
                </a:lnTo>
                <a:lnTo>
                  <a:pt x="633" y="17154"/>
                </a:lnTo>
                <a:lnTo>
                  <a:pt x="681" y="16497"/>
                </a:lnTo>
                <a:lnTo>
                  <a:pt x="681" y="15865"/>
                </a:lnTo>
                <a:lnTo>
                  <a:pt x="657" y="15549"/>
                </a:lnTo>
                <a:lnTo>
                  <a:pt x="633" y="15232"/>
                </a:lnTo>
                <a:lnTo>
                  <a:pt x="584" y="14892"/>
                </a:lnTo>
                <a:lnTo>
                  <a:pt x="560" y="14551"/>
                </a:lnTo>
                <a:lnTo>
                  <a:pt x="535" y="13845"/>
                </a:lnTo>
                <a:lnTo>
                  <a:pt x="560" y="13164"/>
                </a:lnTo>
                <a:lnTo>
                  <a:pt x="584" y="12483"/>
                </a:lnTo>
                <a:lnTo>
                  <a:pt x="608" y="11753"/>
                </a:lnTo>
                <a:lnTo>
                  <a:pt x="608" y="11023"/>
                </a:lnTo>
                <a:lnTo>
                  <a:pt x="608" y="9587"/>
                </a:lnTo>
                <a:lnTo>
                  <a:pt x="608" y="9052"/>
                </a:lnTo>
                <a:lnTo>
                  <a:pt x="608" y="8784"/>
                </a:lnTo>
                <a:lnTo>
                  <a:pt x="633" y="8516"/>
                </a:lnTo>
                <a:lnTo>
                  <a:pt x="657" y="8395"/>
                </a:lnTo>
                <a:lnTo>
                  <a:pt x="706" y="8297"/>
                </a:lnTo>
                <a:lnTo>
                  <a:pt x="827" y="8127"/>
                </a:lnTo>
                <a:lnTo>
                  <a:pt x="1071" y="7835"/>
                </a:lnTo>
                <a:lnTo>
                  <a:pt x="1411" y="7884"/>
                </a:lnTo>
                <a:lnTo>
                  <a:pt x="1728" y="7908"/>
                </a:lnTo>
                <a:lnTo>
                  <a:pt x="2409" y="7908"/>
                </a:lnTo>
                <a:lnTo>
                  <a:pt x="3066" y="7884"/>
                </a:lnTo>
                <a:lnTo>
                  <a:pt x="5207" y="7884"/>
                </a:lnTo>
                <a:lnTo>
                  <a:pt x="6692" y="7908"/>
                </a:lnTo>
                <a:lnTo>
                  <a:pt x="10268" y="7908"/>
                </a:lnTo>
                <a:lnTo>
                  <a:pt x="10974" y="7860"/>
                </a:lnTo>
                <a:lnTo>
                  <a:pt x="11315" y="7860"/>
                </a:lnTo>
                <a:lnTo>
                  <a:pt x="11631" y="7884"/>
                </a:lnTo>
                <a:lnTo>
                  <a:pt x="11972" y="7908"/>
                </a:lnTo>
                <a:lnTo>
                  <a:pt x="12312" y="7957"/>
                </a:lnTo>
                <a:lnTo>
                  <a:pt x="12410" y="7981"/>
                </a:lnTo>
                <a:lnTo>
                  <a:pt x="12483" y="7933"/>
                </a:lnTo>
                <a:lnTo>
                  <a:pt x="12556" y="7884"/>
                </a:lnTo>
                <a:lnTo>
                  <a:pt x="12604" y="7811"/>
                </a:lnTo>
                <a:close/>
                <a:moveTo>
                  <a:pt x="6643" y="0"/>
                </a:moveTo>
                <a:lnTo>
                  <a:pt x="6327" y="24"/>
                </a:lnTo>
                <a:lnTo>
                  <a:pt x="6010" y="49"/>
                </a:lnTo>
                <a:lnTo>
                  <a:pt x="5694" y="122"/>
                </a:lnTo>
                <a:lnTo>
                  <a:pt x="5402" y="170"/>
                </a:lnTo>
                <a:lnTo>
                  <a:pt x="5086" y="268"/>
                </a:lnTo>
                <a:lnTo>
                  <a:pt x="4794" y="365"/>
                </a:lnTo>
                <a:lnTo>
                  <a:pt x="4502" y="487"/>
                </a:lnTo>
                <a:lnTo>
                  <a:pt x="4210" y="633"/>
                </a:lnTo>
                <a:lnTo>
                  <a:pt x="3942" y="779"/>
                </a:lnTo>
                <a:lnTo>
                  <a:pt x="3674" y="949"/>
                </a:lnTo>
                <a:lnTo>
                  <a:pt x="3431" y="1144"/>
                </a:lnTo>
                <a:lnTo>
                  <a:pt x="3188" y="1338"/>
                </a:lnTo>
                <a:lnTo>
                  <a:pt x="2969" y="1557"/>
                </a:lnTo>
                <a:lnTo>
                  <a:pt x="2750" y="1776"/>
                </a:lnTo>
                <a:lnTo>
                  <a:pt x="2555" y="2044"/>
                </a:lnTo>
                <a:lnTo>
                  <a:pt x="2385" y="2287"/>
                </a:lnTo>
                <a:lnTo>
                  <a:pt x="2214" y="2579"/>
                </a:lnTo>
                <a:lnTo>
                  <a:pt x="1947" y="3090"/>
                </a:lnTo>
                <a:lnTo>
                  <a:pt x="1728" y="3674"/>
                </a:lnTo>
                <a:lnTo>
                  <a:pt x="1533" y="4283"/>
                </a:lnTo>
                <a:lnTo>
                  <a:pt x="1387" y="4891"/>
                </a:lnTo>
                <a:lnTo>
                  <a:pt x="1314" y="5524"/>
                </a:lnTo>
                <a:lnTo>
                  <a:pt x="1290" y="5840"/>
                </a:lnTo>
                <a:lnTo>
                  <a:pt x="1265" y="6156"/>
                </a:lnTo>
                <a:lnTo>
                  <a:pt x="1290" y="6448"/>
                </a:lnTo>
                <a:lnTo>
                  <a:pt x="1314" y="6765"/>
                </a:lnTo>
                <a:lnTo>
                  <a:pt x="1363" y="7057"/>
                </a:lnTo>
                <a:lnTo>
                  <a:pt x="1436" y="7349"/>
                </a:lnTo>
                <a:lnTo>
                  <a:pt x="1460" y="7422"/>
                </a:lnTo>
                <a:lnTo>
                  <a:pt x="998" y="7495"/>
                </a:lnTo>
                <a:lnTo>
                  <a:pt x="803" y="7495"/>
                </a:lnTo>
                <a:lnTo>
                  <a:pt x="730" y="7543"/>
                </a:lnTo>
                <a:lnTo>
                  <a:pt x="657" y="7568"/>
                </a:lnTo>
                <a:lnTo>
                  <a:pt x="511" y="7689"/>
                </a:lnTo>
                <a:lnTo>
                  <a:pt x="389" y="7860"/>
                </a:lnTo>
                <a:lnTo>
                  <a:pt x="292" y="8030"/>
                </a:lnTo>
                <a:lnTo>
                  <a:pt x="219" y="8200"/>
                </a:lnTo>
                <a:lnTo>
                  <a:pt x="170" y="8395"/>
                </a:lnTo>
                <a:lnTo>
                  <a:pt x="146" y="8565"/>
                </a:lnTo>
                <a:lnTo>
                  <a:pt x="97" y="8930"/>
                </a:lnTo>
                <a:lnTo>
                  <a:pt x="73" y="9319"/>
                </a:lnTo>
                <a:lnTo>
                  <a:pt x="73" y="10074"/>
                </a:lnTo>
                <a:lnTo>
                  <a:pt x="97" y="10828"/>
                </a:lnTo>
                <a:lnTo>
                  <a:pt x="97" y="11582"/>
                </a:lnTo>
                <a:lnTo>
                  <a:pt x="73" y="12361"/>
                </a:lnTo>
                <a:lnTo>
                  <a:pt x="24" y="13115"/>
                </a:lnTo>
                <a:lnTo>
                  <a:pt x="0" y="13894"/>
                </a:lnTo>
                <a:lnTo>
                  <a:pt x="0" y="14283"/>
                </a:lnTo>
                <a:lnTo>
                  <a:pt x="24" y="14673"/>
                </a:lnTo>
                <a:lnTo>
                  <a:pt x="97" y="15378"/>
                </a:lnTo>
                <a:lnTo>
                  <a:pt x="146" y="15743"/>
                </a:lnTo>
                <a:lnTo>
                  <a:pt x="146" y="16108"/>
                </a:lnTo>
                <a:lnTo>
                  <a:pt x="122" y="16935"/>
                </a:lnTo>
                <a:lnTo>
                  <a:pt x="97" y="17787"/>
                </a:lnTo>
                <a:lnTo>
                  <a:pt x="97" y="17860"/>
                </a:lnTo>
                <a:lnTo>
                  <a:pt x="146" y="17933"/>
                </a:lnTo>
                <a:lnTo>
                  <a:pt x="195" y="17982"/>
                </a:lnTo>
                <a:lnTo>
                  <a:pt x="243" y="18006"/>
                </a:lnTo>
                <a:lnTo>
                  <a:pt x="341" y="18152"/>
                </a:lnTo>
                <a:lnTo>
                  <a:pt x="438" y="18298"/>
                </a:lnTo>
                <a:lnTo>
                  <a:pt x="560" y="18420"/>
                </a:lnTo>
                <a:lnTo>
                  <a:pt x="681" y="18517"/>
                </a:lnTo>
                <a:lnTo>
                  <a:pt x="827" y="18590"/>
                </a:lnTo>
                <a:lnTo>
                  <a:pt x="973" y="18663"/>
                </a:lnTo>
                <a:lnTo>
                  <a:pt x="1314" y="18760"/>
                </a:lnTo>
                <a:lnTo>
                  <a:pt x="1655" y="18809"/>
                </a:lnTo>
                <a:lnTo>
                  <a:pt x="2020" y="18833"/>
                </a:lnTo>
                <a:lnTo>
                  <a:pt x="2677" y="18858"/>
                </a:lnTo>
                <a:lnTo>
                  <a:pt x="3869" y="18833"/>
                </a:lnTo>
                <a:lnTo>
                  <a:pt x="5037" y="18785"/>
                </a:lnTo>
                <a:lnTo>
                  <a:pt x="6813" y="18785"/>
                </a:lnTo>
                <a:lnTo>
                  <a:pt x="7422" y="18809"/>
                </a:lnTo>
                <a:lnTo>
                  <a:pt x="8443" y="18858"/>
                </a:lnTo>
                <a:lnTo>
                  <a:pt x="9465" y="18858"/>
                </a:lnTo>
                <a:lnTo>
                  <a:pt x="10487" y="18809"/>
                </a:lnTo>
                <a:lnTo>
                  <a:pt x="11509" y="18760"/>
                </a:lnTo>
                <a:lnTo>
                  <a:pt x="11801" y="18712"/>
                </a:lnTo>
                <a:lnTo>
                  <a:pt x="12069" y="18663"/>
                </a:lnTo>
                <a:lnTo>
                  <a:pt x="12337" y="18590"/>
                </a:lnTo>
                <a:lnTo>
                  <a:pt x="12556" y="18493"/>
                </a:lnTo>
                <a:lnTo>
                  <a:pt x="12775" y="18347"/>
                </a:lnTo>
                <a:lnTo>
                  <a:pt x="12969" y="18201"/>
                </a:lnTo>
                <a:lnTo>
                  <a:pt x="13115" y="17982"/>
                </a:lnTo>
                <a:lnTo>
                  <a:pt x="13237" y="17763"/>
                </a:lnTo>
                <a:lnTo>
                  <a:pt x="13286" y="17738"/>
                </a:lnTo>
                <a:lnTo>
                  <a:pt x="13310" y="17690"/>
                </a:lnTo>
                <a:lnTo>
                  <a:pt x="13334" y="17665"/>
                </a:lnTo>
                <a:lnTo>
                  <a:pt x="13334" y="17592"/>
                </a:lnTo>
                <a:lnTo>
                  <a:pt x="13334" y="17471"/>
                </a:lnTo>
                <a:lnTo>
                  <a:pt x="13359" y="17398"/>
                </a:lnTo>
                <a:lnTo>
                  <a:pt x="13359" y="17300"/>
                </a:lnTo>
                <a:lnTo>
                  <a:pt x="13310" y="17227"/>
                </a:lnTo>
                <a:lnTo>
                  <a:pt x="13310" y="16862"/>
                </a:lnTo>
                <a:lnTo>
                  <a:pt x="13334" y="16789"/>
                </a:lnTo>
                <a:lnTo>
                  <a:pt x="13359" y="16716"/>
                </a:lnTo>
                <a:lnTo>
                  <a:pt x="13334" y="16643"/>
                </a:lnTo>
                <a:lnTo>
                  <a:pt x="13310" y="16570"/>
                </a:lnTo>
                <a:lnTo>
                  <a:pt x="13286" y="16108"/>
                </a:lnTo>
                <a:lnTo>
                  <a:pt x="13334" y="16060"/>
                </a:lnTo>
                <a:lnTo>
                  <a:pt x="13359" y="15987"/>
                </a:lnTo>
                <a:lnTo>
                  <a:pt x="13359" y="15914"/>
                </a:lnTo>
                <a:lnTo>
                  <a:pt x="13310" y="15865"/>
                </a:lnTo>
                <a:lnTo>
                  <a:pt x="13359" y="14454"/>
                </a:lnTo>
                <a:lnTo>
                  <a:pt x="13432" y="13042"/>
                </a:lnTo>
                <a:lnTo>
                  <a:pt x="13480" y="11826"/>
                </a:lnTo>
                <a:lnTo>
                  <a:pt x="13529" y="10585"/>
                </a:lnTo>
                <a:lnTo>
                  <a:pt x="13553" y="10098"/>
                </a:lnTo>
                <a:lnTo>
                  <a:pt x="13553" y="9563"/>
                </a:lnTo>
                <a:lnTo>
                  <a:pt x="13529" y="9027"/>
                </a:lnTo>
                <a:lnTo>
                  <a:pt x="13505" y="8760"/>
                </a:lnTo>
                <a:lnTo>
                  <a:pt x="13456" y="8516"/>
                </a:lnTo>
                <a:lnTo>
                  <a:pt x="13432" y="8127"/>
                </a:lnTo>
                <a:lnTo>
                  <a:pt x="13383" y="7933"/>
                </a:lnTo>
                <a:lnTo>
                  <a:pt x="13334" y="7762"/>
                </a:lnTo>
                <a:lnTo>
                  <a:pt x="13261" y="7665"/>
                </a:lnTo>
                <a:lnTo>
                  <a:pt x="13188" y="7592"/>
                </a:lnTo>
                <a:lnTo>
                  <a:pt x="13091" y="7519"/>
                </a:lnTo>
                <a:lnTo>
                  <a:pt x="12969" y="7470"/>
                </a:lnTo>
                <a:lnTo>
                  <a:pt x="12848" y="7446"/>
                </a:lnTo>
                <a:lnTo>
                  <a:pt x="12726" y="7446"/>
                </a:lnTo>
                <a:lnTo>
                  <a:pt x="12604" y="7470"/>
                </a:lnTo>
                <a:lnTo>
                  <a:pt x="12483" y="7495"/>
                </a:lnTo>
                <a:lnTo>
                  <a:pt x="12434" y="7470"/>
                </a:lnTo>
                <a:lnTo>
                  <a:pt x="12239" y="7446"/>
                </a:lnTo>
                <a:lnTo>
                  <a:pt x="12239" y="7373"/>
                </a:lnTo>
                <a:lnTo>
                  <a:pt x="12166" y="6984"/>
                </a:lnTo>
                <a:lnTo>
                  <a:pt x="12118" y="6570"/>
                </a:lnTo>
                <a:lnTo>
                  <a:pt x="12093" y="6181"/>
                </a:lnTo>
                <a:lnTo>
                  <a:pt x="12093" y="5767"/>
                </a:lnTo>
                <a:lnTo>
                  <a:pt x="12093" y="4940"/>
                </a:lnTo>
                <a:lnTo>
                  <a:pt x="12069" y="4550"/>
                </a:lnTo>
                <a:lnTo>
                  <a:pt x="11996" y="4137"/>
                </a:lnTo>
                <a:lnTo>
                  <a:pt x="11923" y="3796"/>
                </a:lnTo>
                <a:lnTo>
                  <a:pt x="11826" y="3455"/>
                </a:lnTo>
                <a:lnTo>
                  <a:pt x="11704" y="3115"/>
                </a:lnTo>
                <a:lnTo>
                  <a:pt x="11558" y="2798"/>
                </a:lnTo>
                <a:lnTo>
                  <a:pt x="11388" y="2482"/>
                </a:lnTo>
                <a:lnTo>
                  <a:pt x="11193" y="2190"/>
                </a:lnTo>
                <a:lnTo>
                  <a:pt x="10974" y="1898"/>
                </a:lnTo>
                <a:lnTo>
                  <a:pt x="10731" y="1630"/>
                </a:lnTo>
                <a:lnTo>
                  <a:pt x="10512" y="1411"/>
                </a:lnTo>
                <a:lnTo>
                  <a:pt x="10293" y="1217"/>
                </a:lnTo>
                <a:lnTo>
                  <a:pt x="10049" y="1022"/>
                </a:lnTo>
                <a:lnTo>
                  <a:pt x="9806" y="852"/>
                </a:lnTo>
                <a:lnTo>
                  <a:pt x="9538" y="706"/>
                </a:lnTo>
                <a:lnTo>
                  <a:pt x="9271" y="560"/>
                </a:lnTo>
                <a:lnTo>
                  <a:pt x="9003" y="438"/>
                </a:lnTo>
                <a:lnTo>
                  <a:pt x="8711" y="341"/>
                </a:lnTo>
                <a:lnTo>
                  <a:pt x="8443" y="243"/>
                </a:lnTo>
                <a:lnTo>
                  <a:pt x="8151" y="170"/>
                </a:lnTo>
                <a:lnTo>
                  <a:pt x="7835" y="97"/>
                </a:lnTo>
                <a:lnTo>
                  <a:pt x="7543" y="49"/>
                </a:lnTo>
                <a:lnTo>
                  <a:pt x="7251" y="24"/>
                </a:lnTo>
                <a:lnTo>
                  <a:pt x="6935"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a:off x="6198662" y="3443319"/>
            <a:ext cx="321749" cy="353133"/>
          </a:xfrm>
          <a:custGeom>
            <a:avLst/>
            <a:gdLst/>
            <a:ahLst/>
            <a:cxnLst/>
            <a:rect l="l" t="t" r="r" b="b"/>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8"/>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219"/>
        <p:cNvGrpSpPr/>
        <p:nvPr/>
      </p:nvGrpSpPr>
      <p:grpSpPr>
        <a:xfrm>
          <a:off x="0" y="0"/>
          <a:ext cx="0" cy="0"/>
          <a:chOff x="0" y="0"/>
          <a:chExt cx="0" cy="0"/>
        </a:xfrm>
      </p:grpSpPr>
      <p:sp>
        <p:nvSpPr>
          <p:cNvPr id="220" name="Google Shape;220;p2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ctr" rtl="0">
              <a:spcBef>
                <a:spcPts val="360"/>
              </a:spcBef>
              <a:spcAft>
                <a:spcPts val="0"/>
              </a:spcAft>
              <a:buNone/>
            </a:pPr>
            <a:r>
              <a:rPr lang="en">
                <a:solidFill>
                  <a:srgbClr val="1D1D1B"/>
                </a:solidFill>
              </a:rPr>
              <a:t>You can insert graphs from Excel or Google Sheets</a:t>
            </a:r>
            <a:endParaRPr>
              <a:solidFill>
                <a:srgbClr val="1D1D1B"/>
              </a:solidFill>
            </a:endParaRPr>
          </a:p>
        </p:txBody>
      </p:sp>
      <p:sp>
        <p:nvSpPr>
          <p:cNvPr id="221" name="Google Shape;221;p29"/>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52</a:t>
            </a:fld>
            <a:endParaRPr/>
          </a:p>
        </p:txBody>
      </p:sp>
      <p:cxnSp>
        <p:nvCxnSpPr>
          <p:cNvPr id="222" name="Google Shape;222;p29"/>
          <p:cNvCxnSpPr/>
          <p:nvPr/>
        </p:nvCxnSpPr>
        <p:spPr>
          <a:xfrm>
            <a:off x="952500" y="89410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223" name="Google Shape;223;p29"/>
          <p:cNvCxnSpPr/>
          <p:nvPr/>
        </p:nvCxnSpPr>
        <p:spPr>
          <a:xfrm>
            <a:off x="952500" y="1603583"/>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224" name="Google Shape;224;p29"/>
          <p:cNvCxnSpPr/>
          <p:nvPr/>
        </p:nvCxnSpPr>
        <p:spPr>
          <a:xfrm>
            <a:off x="952500" y="2313064"/>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225" name="Google Shape;225;p29"/>
          <p:cNvCxnSpPr/>
          <p:nvPr/>
        </p:nvCxnSpPr>
        <p:spPr>
          <a:xfrm>
            <a:off x="952500" y="302254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226" name="Google Shape;226;p29"/>
          <p:cNvCxnSpPr/>
          <p:nvPr/>
        </p:nvCxnSpPr>
        <p:spPr>
          <a:xfrm>
            <a:off x="952500" y="3753926"/>
            <a:ext cx="7239000" cy="0"/>
          </a:xfrm>
          <a:prstGeom prst="straightConnector1">
            <a:avLst/>
          </a:prstGeom>
          <a:noFill/>
          <a:ln w="9525" cap="flat" cmpd="sng">
            <a:solidFill>
              <a:schemeClr val="lt2"/>
            </a:solidFill>
            <a:prstDash val="solid"/>
            <a:round/>
            <a:headEnd type="none" w="med" len="med"/>
            <a:tailEnd type="none" w="med" len="med"/>
          </a:ln>
        </p:spPr>
      </p:cxnSp>
      <p:sp>
        <p:nvSpPr>
          <p:cNvPr id="227" name="Google Shape;227;p29"/>
          <p:cNvSpPr txBox="1"/>
          <p:nvPr/>
        </p:nvSpPr>
        <p:spPr>
          <a:xfrm>
            <a:off x="952500" y="735350"/>
            <a:ext cx="3093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800">
                <a:solidFill>
                  <a:schemeClr val="dk2"/>
                </a:solidFill>
                <a:latin typeface="Libre Baskerville"/>
                <a:ea typeface="Libre Baskerville"/>
                <a:cs typeface="Libre Baskerville"/>
                <a:sym typeface="Libre Baskerville"/>
              </a:rPr>
              <a:t>4000</a:t>
            </a:r>
            <a:endParaRPr sz="800">
              <a:solidFill>
                <a:schemeClr val="dk2"/>
              </a:solidFill>
              <a:latin typeface="Libre Baskerville"/>
              <a:ea typeface="Libre Baskerville"/>
              <a:cs typeface="Libre Baskerville"/>
              <a:sym typeface="Libre Baskerville"/>
            </a:endParaRPr>
          </a:p>
          <a:p>
            <a:pPr marL="0" marR="0" lvl="0" indent="0" algn="r" rtl="0">
              <a:lnSpc>
                <a:spcPct val="100000"/>
              </a:lnSpc>
              <a:spcBef>
                <a:spcPts val="4700"/>
              </a:spcBef>
              <a:spcAft>
                <a:spcPts val="0"/>
              </a:spcAft>
              <a:buNone/>
            </a:pPr>
            <a:r>
              <a:rPr lang="en" sz="800">
                <a:solidFill>
                  <a:schemeClr val="dk2"/>
                </a:solidFill>
                <a:latin typeface="Libre Baskerville"/>
                <a:ea typeface="Libre Baskerville"/>
                <a:cs typeface="Libre Baskerville"/>
                <a:sym typeface="Libre Baskerville"/>
              </a:rPr>
              <a:t>3000</a:t>
            </a:r>
            <a:endParaRPr sz="800">
              <a:solidFill>
                <a:schemeClr val="dk2"/>
              </a:solidFill>
              <a:latin typeface="Libre Baskerville"/>
              <a:ea typeface="Libre Baskerville"/>
              <a:cs typeface="Libre Baskerville"/>
              <a:sym typeface="Libre Baskerville"/>
            </a:endParaRPr>
          </a:p>
          <a:p>
            <a:pPr marL="0" marR="0" lvl="0" indent="0" algn="r" rtl="0">
              <a:lnSpc>
                <a:spcPct val="100000"/>
              </a:lnSpc>
              <a:spcBef>
                <a:spcPts val="4700"/>
              </a:spcBef>
              <a:spcAft>
                <a:spcPts val="0"/>
              </a:spcAft>
              <a:buNone/>
            </a:pPr>
            <a:r>
              <a:rPr lang="en" sz="800">
                <a:solidFill>
                  <a:schemeClr val="dk2"/>
                </a:solidFill>
                <a:latin typeface="Libre Baskerville"/>
                <a:ea typeface="Libre Baskerville"/>
                <a:cs typeface="Libre Baskerville"/>
                <a:sym typeface="Libre Baskerville"/>
              </a:rPr>
              <a:t>2000</a:t>
            </a:r>
            <a:endParaRPr sz="800">
              <a:solidFill>
                <a:schemeClr val="dk2"/>
              </a:solidFill>
              <a:latin typeface="Libre Baskerville"/>
              <a:ea typeface="Libre Baskerville"/>
              <a:cs typeface="Libre Baskerville"/>
              <a:sym typeface="Libre Baskerville"/>
            </a:endParaRPr>
          </a:p>
          <a:p>
            <a:pPr marL="0" marR="0" lvl="0" indent="0" algn="r" rtl="0">
              <a:lnSpc>
                <a:spcPct val="100000"/>
              </a:lnSpc>
              <a:spcBef>
                <a:spcPts val="4700"/>
              </a:spcBef>
              <a:spcAft>
                <a:spcPts val="0"/>
              </a:spcAft>
              <a:buNone/>
            </a:pPr>
            <a:r>
              <a:rPr lang="en" sz="800">
                <a:solidFill>
                  <a:schemeClr val="dk2"/>
                </a:solidFill>
                <a:latin typeface="Libre Baskerville"/>
                <a:ea typeface="Libre Baskerville"/>
                <a:cs typeface="Libre Baskerville"/>
                <a:sym typeface="Libre Baskerville"/>
              </a:rPr>
              <a:t>1000</a:t>
            </a:r>
            <a:endParaRPr sz="800">
              <a:solidFill>
                <a:schemeClr val="dk2"/>
              </a:solidFill>
              <a:latin typeface="Libre Baskerville"/>
              <a:ea typeface="Libre Baskerville"/>
              <a:cs typeface="Libre Baskerville"/>
              <a:sym typeface="Libre Baskerville"/>
            </a:endParaRPr>
          </a:p>
          <a:p>
            <a:pPr marL="0" marR="0" lvl="0" indent="0" algn="r" rtl="0">
              <a:lnSpc>
                <a:spcPct val="100000"/>
              </a:lnSpc>
              <a:spcBef>
                <a:spcPts val="4700"/>
              </a:spcBef>
              <a:spcAft>
                <a:spcPts val="4700"/>
              </a:spcAft>
              <a:buNone/>
            </a:pPr>
            <a:r>
              <a:rPr lang="en" sz="800">
                <a:solidFill>
                  <a:schemeClr val="dk2"/>
                </a:solidFill>
                <a:latin typeface="Libre Baskerville"/>
                <a:ea typeface="Libre Baskerville"/>
                <a:cs typeface="Libre Baskerville"/>
                <a:sym typeface="Libre Baskerville"/>
              </a:rPr>
              <a:t>0</a:t>
            </a:r>
            <a:endParaRPr sz="800">
              <a:solidFill>
                <a:schemeClr val="dk2"/>
              </a:solidFill>
              <a:latin typeface="Libre Baskerville"/>
              <a:ea typeface="Libre Baskerville"/>
              <a:cs typeface="Libre Baskerville"/>
              <a:sym typeface="Libre Baskerville"/>
            </a:endParaRPr>
          </a:p>
        </p:txBody>
      </p:sp>
      <p:sp>
        <p:nvSpPr>
          <p:cNvPr id="228" name="Google Shape;228;p29"/>
          <p:cNvSpPr/>
          <p:nvPr/>
        </p:nvSpPr>
        <p:spPr>
          <a:xfrm>
            <a:off x="1572782" y="2200337"/>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1887026" y="1806274"/>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2201270" y="2313064"/>
            <a:ext cx="2337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3325786" y="2514127"/>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3640031" y="1915744"/>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3954275" y="1048425"/>
            <a:ext cx="2337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5078791" y="1959520"/>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5393035" y="893977"/>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5707280" y="2141962"/>
            <a:ext cx="2337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6831796" y="2572501"/>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7146040" y="1113020"/>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7460284" y="1426810"/>
            <a:ext cx="2337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sp>
        <p:nvSpPr>
          <p:cNvPr id="244" name="Google Shape;244;p30"/>
          <p:cNvSpPr txBox="1">
            <a:spLocks noGrp="1"/>
          </p:cNvSpPr>
          <p:nvPr>
            <p:ph type="body" idx="4294967295"/>
          </p:nvPr>
        </p:nvSpPr>
        <p:spPr>
          <a:xfrm>
            <a:off x="1833950" y="0"/>
            <a:ext cx="2415300" cy="5143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400" b="1">
                <a:solidFill>
                  <a:srgbClr val="926940"/>
                </a:solidFill>
                <a:latin typeface="Cinzel"/>
                <a:ea typeface="Cinzel"/>
                <a:cs typeface="Cinzel"/>
                <a:sym typeface="Cinzel"/>
              </a:rPr>
              <a:t>Mobile project</a:t>
            </a:r>
            <a:endParaRPr sz="1400" b="1">
              <a:solidFill>
                <a:srgbClr val="926940"/>
              </a:solidFill>
              <a:latin typeface="Cinzel"/>
              <a:ea typeface="Cinzel"/>
              <a:cs typeface="Cinzel"/>
              <a:sym typeface="Cinzel"/>
            </a:endParaRPr>
          </a:p>
          <a:p>
            <a:pPr marL="0" lvl="0" indent="0" algn="l" rtl="0">
              <a:spcBef>
                <a:spcPts val="600"/>
              </a:spcBef>
              <a:spcAft>
                <a:spcPts val="0"/>
              </a:spcAft>
              <a:buNone/>
            </a:pPr>
            <a:r>
              <a:rPr lang="en" sz="1800"/>
              <a:t>Show and explain your web, app or software projects using these gadget templates.</a:t>
            </a:r>
            <a:endParaRPr sz="1800"/>
          </a:p>
        </p:txBody>
      </p:sp>
      <p:sp>
        <p:nvSpPr>
          <p:cNvPr id="245" name="Google Shape;245;p30"/>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53</a:t>
            </a:fld>
            <a:endParaRPr/>
          </a:p>
        </p:txBody>
      </p:sp>
      <p:grpSp>
        <p:nvGrpSpPr>
          <p:cNvPr id="246" name="Google Shape;246;p30"/>
          <p:cNvGrpSpPr/>
          <p:nvPr/>
        </p:nvGrpSpPr>
        <p:grpSpPr>
          <a:xfrm>
            <a:off x="5048400" y="373572"/>
            <a:ext cx="2119546" cy="4396359"/>
            <a:chOff x="2547150" y="238125"/>
            <a:chExt cx="2525675" cy="5238750"/>
          </a:xfrm>
        </p:grpSpPr>
        <p:sp>
          <p:nvSpPr>
            <p:cNvPr id="247" name="Google Shape;247;p30"/>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1" name="Google Shape;251;p30"/>
          <p:cNvPicPr preferRelativeResize="0"/>
          <p:nvPr/>
        </p:nvPicPr>
        <p:blipFill rotWithShape="1">
          <a:blip r:embed="rId3">
            <a:alphaModFix/>
          </a:blip>
          <a:srcRect b="23786"/>
          <a:stretch/>
        </p:blipFill>
        <p:spPr>
          <a:xfrm>
            <a:off x="5094725" y="756087"/>
            <a:ext cx="2025525" cy="36317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31"/>
          <p:cNvSpPr txBox="1">
            <a:spLocks noGrp="1"/>
          </p:cNvSpPr>
          <p:nvPr>
            <p:ph type="body" idx="4294967295"/>
          </p:nvPr>
        </p:nvSpPr>
        <p:spPr>
          <a:xfrm>
            <a:off x="1833950" y="0"/>
            <a:ext cx="2415300" cy="5143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400" b="1">
                <a:solidFill>
                  <a:srgbClr val="926940"/>
                </a:solidFill>
                <a:latin typeface="Cinzel"/>
                <a:ea typeface="Cinzel"/>
                <a:cs typeface="Cinzel"/>
                <a:sym typeface="Cinzel"/>
              </a:rPr>
              <a:t>Tablet project</a:t>
            </a:r>
            <a:endParaRPr sz="1400" b="1">
              <a:solidFill>
                <a:srgbClr val="926940"/>
              </a:solidFill>
              <a:latin typeface="Cinzel"/>
              <a:ea typeface="Cinzel"/>
              <a:cs typeface="Cinzel"/>
              <a:sym typeface="Cinzel"/>
            </a:endParaRPr>
          </a:p>
          <a:p>
            <a:pPr marL="0" lvl="0" indent="0" algn="l" rtl="0">
              <a:spcBef>
                <a:spcPts val="600"/>
              </a:spcBef>
              <a:spcAft>
                <a:spcPts val="0"/>
              </a:spcAft>
              <a:buNone/>
            </a:pPr>
            <a:r>
              <a:rPr lang="en" sz="1800"/>
              <a:t>Show and explain your web, app or software projects using these gadget templates.</a:t>
            </a:r>
            <a:endParaRPr sz="1800"/>
          </a:p>
        </p:txBody>
      </p:sp>
      <p:sp>
        <p:nvSpPr>
          <p:cNvPr id="257" name="Google Shape;257;p31"/>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54</a:t>
            </a:fld>
            <a:endParaRPr/>
          </a:p>
        </p:txBody>
      </p:sp>
      <p:grpSp>
        <p:nvGrpSpPr>
          <p:cNvPr id="258" name="Google Shape;258;p31"/>
          <p:cNvGrpSpPr/>
          <p:nvPr/>
        </p:nvGrpSpPr>
        <p:grpSpPr>
          <a:xfrm>
            <a:off x="4783102" y="465959"/>
            <a:ext cx="2736410" cy="4222433"/>
            <a:chOff x="2112475" y="238125"/>
            <a:chExt cx="3395050" cy="5238750"/>
          </a:xfrm>
        </p:grpSpPr>
        <p:sp>
          <p:nvSpPr>
            <p:cNvPr id="259" name="Google Shape;259;p31"/>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3" name="Google Shape;263;p31"/>
          <p:cNvPicPr preferRelativeResize="0"/>
          <p:nvPr/>
        </p:nvPicPr>
        <p:blipFill>
          <a:blip r:embed="rId3">
            <a:alphaModFix/>
          </a:blip>
          <a:stretch>
            <a:fillRect/>
          </a:stretch>
        </p:blipFill>
        <p:spPr>
          <a:xfrm>
            <a:off x="4850688" y="839688"/>
            <a:ext cx="2597800" cy="34637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267"/>
        <p:cNvGrpSpPr/>
        <p:nvPr/>
      </p:nvGrpSpPr>
      <p:grpSpPr>
        <a:xfrm>
          <a:off x="0" y="0"/>
          <a:ext cx="0" cy="0"/>
          <a:chOff x="0" y="0"/>
          <a:chExt cx="0" cy="0"/>
        </a:xfrm>
      </p:grpSpPr>
      <p:sp>
        <p:nvSpPr>
          <p:cNvPr id="268" name="Google Shape;268;p32"/>
          <p:cNvSpPr txBox="1">
            <a:spLocks noGrp="1"/>
          </p:cNvSpPr>
          <p:nvPr>
            <p:ph type="body" idx="4294967295"/>
          </p:nvPr>
        </p:nvSpPr>
        <p:spPr>
          <a:xfrm>
            <a:off x="1148150" y="0"/>
            <a:ext cx="2415300" cy="5143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400" b="1">
                <a:solidFill>
                  <a:srgbClr val="926940"/>
                </a:solidFill>
                <a:latin typeface="Cinzel"/>
                <a:ea typeface="Cinzel"/>
                <a:cs typeface="Cinzel"/>
                <a:sym typeface="Cinzel"/>
              </a:rPr>
              <a:t>Desktop project</a:t>
            </a:r>
            <a:endParaRPr sz="1400" b="1">
              <a:solidFill>
                <a:srgbClr val="926940"/>
              </a:solidFill>
              <a:latin typeface="Cinzel"/>
              <a:ea typeface="Cinzel"/>
              <a:cs typeface="Cinzel"/>
              <a:sym typeface="Cinzel"/>
            </a:endParaRPr>
          </a:p>
          <a:p>
            <a:pPr marL="0" lvl="0" indent="0" algn="l" rtl="0">
              <a:spcBef>
                <a:spcPts val="600"/>
              </a:spcBef>
              <a:spcAft>
                <a:spcPts val="0"/>
              </a:spcAft>
              <a:buNone/>
            </a:pPr>
            <a:r>
              <a:rPr lang="en" sz="1800"/>
              <a:t>Show and explain your web, app or software projects using these gadget templates.</a:t>
            </a:r>
            <a:endParaRPr sz="1800"/>
          </a:p>
        </p:txBody>
      </p:sp>
      <p:sp>
        <p:nvSpPr>
          <p:cNvPr id="269" name="Google Shape;269;p32"/>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55</a:t>
            </a:fld>
            <a:endParaRPr/>
          </a:p>
        </p:txBody>
      </p:sp>
      <p:grpSp>
        <p:nvGrpSpPr>
          <p:cNvPr id="270" name="Google Shape;270;p32"/>
          <p:cNvGrpSpPr/>
          <p:nvPr/>
        </p:nvGrpSpPr>
        <p:grpSpPr>
          <a:xfrm>
            <a:off x="3938374" y="1241129"/>
            <a:ext cx="4542205" cy="2661224"/>
            <a:chOff x="1177450" y="241631"/>
            <a:chExt cx="6173152" cy="3616776"/>
          </a:xfrm>
        </p:grpSpPr>
        <p:sp>
          <p:nvSpPr>
            <p:cNvPr id="271" name="Google Shape;271;p32"/>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75" name="Google Shape;275;p32"/>
          <p:cNvPicPr preferRelativeResize="0"/>
          <p:nvPr/>
        </p:nvPicPr>
        <p:blipFill rotWithShape="1">
          <a:blip r:embed="rId3">
            <a:alphaModFix/>
          </a:blip>
          <a:srcRect b="6620"/>
          <a:stretch/>
        </p:blipFill>
        <p:spPr>
          <a:xfrm>
            <a:off x="4445550" y="1387850"/>
            <a:ext cx="3530550" cy="22426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279"/>
        <p:cNvGrpSpPr/>
        <p:nvPr/>
      </p:nvGrpSpPr>
      <p:grpSpPr>
        <a:xfrm>
          <a:off x="0" y="0"/>
          <a:ext cx="0" cy="0"/>
          <a:chOff x="0" y="0"/>
          <a:chExt cx="0" cy="0"/>
        </a:xfrm>
      </p:grpSpPr>
      <p:sp>
        <p:nvSpPr>
          <p:cNvPr id="280" name="Google Shape;280;p33"/>
          <p:cNvSpPr txBox="1">
            <a:spLocks noGrp="1"/>
          </p:cNvSpPr>
          <p:nvPr>
            <p:ph type="ctrTitle" idx="4294967295"/>
          </p:nvPr>
        </p:nvSpPr>
        <p:spPr>
          <a:xfrm>
            <a:off x="930900" y="1062875"/>
            <a:ext cx="7282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Thanks!</a:t>
            </a:r>
            <a:endParaRPr b="1"/>
          </a:p>
        </p:txBody>
      </p:sp>
      <p:sp>
        <p:nvSpPr>
          <p:cNvPr id="281" name="Google Shape;281;p33"/>
          <p:cNvSpPr txBox="1">
            <a:spLocks noGrp="1"/>
          </p:cNvSpPr>
          <p:nvPr>
            <p:ph type="subTitle" idx="4294967295"/>
          </p:nvPr>
        </p:nvSpPr>
        <p:spPr>
          <a:xfrm>
            <a:off x="930900" y="2110079"/>
            <a:ext cx="7282200" cy="1752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000" i="1"/>
              <a:t>Any questions?</a:t>
            </a:r>
            <a:endParaRPr sz="3000" i="1"/>
          </a:p>
          <a:p>
            <a:pPr marL="0" lvl="0" indent="0" algn="ctr" rtl="0">
              <a:spcBef>
                <a:spcPts val="600"/>
              </a:spcBef>
              <a:spcAft>
                <a:spcPts val="0"/>
              </a:spcAft>
              <a:buClr>
                <a:schemeClr val="dk1"/>
              </a:buClr>
              <a:buSzPts val="1100"/>
              <a:buFont typeface="Arial"/>
              <a:buNone/>
            </a:pPr>
            <a:r>
              <a:rPr lang="en" sz="1800" i="1"/>
              <a:t>You can find me at @username &amp; user@mail.me</a:t>
            </a:r>
            <a:endParaRPr sz="1800" b="1" i="1"/>
          </a:p>
        </p:txBody>
      </p:sp>
      <p:sp>
        <p:nvSpPr>
          <p:cNvPr id="282" name="Google Shape;282;p3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286"/>
        <p:cNvGrpSpPr/>
        <p:nvPr/>
      </p:nvGrpSpPr>
      <p:grpSpPr>
        <a:xfrm>
          <a:off x="0" y="0"/>
          <a:ext cx="0" cy="0"/>
          <a:chOff x="0" y="0"/>
          <a:chExt cx="0" cy="0"/>
        </a:xfrm>
      </p:grpSpPr>
      <p:sp>
        <p:nvSpPr>
          <p:cNvPr id="287" name="Google Shape;287;p34"/>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Credits</a:t>
            </a:r>
            <a:endParaRPr/>
          </a:p>
        </p:txBody>
      </p:sp>
      <p:sp>
        <p:nvSpPr>
          <p:cNvPr id="288" name="Google Shape;288;p34"/>
          <p:cNvSpPr txBox="1">
            <a:spLocks noGrp="1"/>
          </p:cNvSpPr>
          <p:nvPr>
            <p:ph type="body" idx="1"/>
          </p:nvPr>
        </p:nvSpPr>
        <p:spPr>
          <a:xfrm>
            <a:off x="2126000" y="1970975"/>
            <a:ext cx="4891800" cy="2339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solidFill>
                  <a:srgbClr val="1D1D1B"/>
                </a:solidFill>
              </a:rPr>
              <a:t>Special thanks to all the people who made and released these awesome resources for free:</a:t>
            </a:r>
            <a:endParaRPr sz="1400">
              <a:solidFill>
                <a:srgbClr val="1D1D1B"/>
              </a:solidFill>
            </a:endParaRPr>
          </a:p>
          <a:p>
            <a:pPr marL="457200" lvl="0" indent="-317500" algn="l" rtl="0">
              <a:lnSpc>
                <a:spcPct val="115000"/>
              </a:lnSpc>
              <a:spcBef>
                <a:spcPts val="600"/>
              </a:spcBef>
              <a:spcAft>
                <a:spcPts val="0"/>
              </a:spcAft>
              <a:buSzPts val="1400"/>
              <a:buChar char="✣"/>
            </a:pPr>
            <a:r>
              <a:rPr lang="en" sz="1400">
                <a:solidFill>
                  <a:srgbClr val="1D1D1B"/>
                </a:solidFill>
              </a:rPr>
              <a:t>Presentation template by </a:t>
            </a:r>
            <a:r>
              <a:rPr lang="en" sz="1400" u="sng">
                <a:solidFill>
                  <a:srgbClr val="1D1D1B"/>
                </a:solidFill>
                <a:hlinkClick r:id="rId3">
                  <a:extLst>
                    <a:ext uri="{A12FA001-AC4F-418D-AE19-62706E023703}">
                      <ahyp:hlinkClr xmlns:ahyp="http://schemas.microsoft.com/office/drawing/2018/hyperlinkcolor" val="tx"/>
                    </a:ext>
                  </a:extLst>
                </a:hlinkClick>
              </a:rPr>
              <a:t>SlidesCarnival</a:t>
            </a:r>
            <a:endParaRPr sz="1400">
              <a:solidFill>
                <a:srgbClr val="1D1D1B"/>
              </a:solidFill>
            </a:endParaRPr>
          </a:p>
          <a:p>
            <a:pPr marL="457200" lvl="0" indent="-317500" algn="l" rtl="0">
              <a:lnSpc>
                <a:spcPct val="115000"/>
              </a:lnSpc>
              <a:spcBef>
                <a:spcPts val="0"/>
              </a:spcBef>
              <a:spcAft>
                <a:spcPts val="0"/>
              </a:spcAft>
              <a:buSzPts val="1400"/>
              <a:buChar char="✣"/>
            </a:pPr>
            <a:r>
              <a:rPr lang="en" sz="1400">
                <a:solidFill>
                  <a:srgbClr val="1D1D1B"/>
                </a:solidFill>
              </a:rPr>
              <a:t>Photographs by </a:t>
            </a:r>
            <a:r>
              <a:rPr lang="en" sz="1400" u="sng">
                <a:solidFill>
                  <a:srgbClr val="1D1D1B"/>
                </a:solidFill>
                <a:hlinkClick r:id="rId4">
                  <a:extLst>
                    <a:ext uri="{A12FA001-AC4F-418D-AE19-62706E023703}">
                      <ahyp:hlinkClr xmlns:ahyp="http://schemas.microsoft.com/office/drawing/2018/hyperlinkcolor" val="tx"/>
                    </a:ext>
                  </a:extLst>
                </a:hlinkClick>
              </a:rPr>
              <a:t>Unsplash</a:t>
            </a:r>
            <a:endParaRPr sz="1400">
              <a:solidFill>
                <a:srgbClr val="1D1D1B"/>
              </a:solidFill>
            </a:endParaRPr>
          </a:p>
          <a:p>
            <a:pPr marL="457200" lvl="0" indent="-317500" algn="l" rtl="0">
              <a:lnSpc>
                <a:spcPct val="115000"/>
              </a:lnSpc>
              <a:spcBef>
                <a:spcPts val="0"/>
              </a:spcBef>
              <a:spcAft>
                <a:spcPts val="0"/>
              </a:spcAft>
              <a:buSzPts val="1400"/>
              <a:buChar char="✣"/>
            </a:pPr>
            <a:r>
              <a:rPr lang="en" sz="1400">
                <a:solidFill>
                  <a:srgbClr val="1D1D1B"/>
                </a:solidFill>
              </a:rPr>
              <a:t>Paper texture by </a:t>
            </a:r>
            <a:r>
              <a:rPr lang="en" sz="1400" u="sng">
                <a:solidFill>
                  <a:srgbClr val="1D1D1B"/>
                </a:solidFill>
                <a:hlinkClick r:id="rId5">
                  <a:extLst>
                    <a:ext uri="{A12FA001-AC4F-418D-AE19-62706E023703}">
                      <ahyp:hlinkClr xmlns:ahyp="http://schemas.microsoft.com/office/drawing/2018/hyperlinkcolor" val="tx"/>
                    </a:ext>
                  </a:extLst>
                </a:hlinkClick>
              </a:rPr>
              <a:t>GraphicBurguer</a:t>
            </a:r>
            <a:endParaRPr sz="1400">
              <a:solidFill>
                <a:srgbClr val="1D1D1B"/>
              </a:solidFill>
            </a:endParaRPr>
          </a:p>
        </p:txBody>
      </p:sp>
      <p:sp>
        <p:nvSpPr>
          <p:cNvPr id="289" name="Google Shape;289;p34"/>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293"/>
        <p:cNvGrpSpPr/>
        <p:nvPr/>
      </p:nvGrpSpPr>
      <p:grpSpPr>
        <a:xfrm>
          <a:off x="0" y="0"/>
          <a:ext cx="0" cy="0"/>
          <a:chOff x="0" y="0"/>
          <a:chExt cx="0" cy="0"/>
        </a:xfrm>
      </p:grpSpPr>
      <p:sp>
        <p:nvSpPr>
          <p:cNvPr id="294" name="Google Shape;294;p35"/>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Presentation design</a:t>
            </a:r>
            <a:endParaRPr/>
          </a:p>
        </p:txBody>
      </p:sp>
      <p:sp>
        <p:nvSpPr>
          <p:cNvPr id="295" name="Google Shape;295;p35"/>
          <p:cNvSpPr txBox="1">
            <a:spLocks noGrp="1"/>
          </p:cNvSpPr>
          <p:nvPr>
            <p:ph type="body" idx="1"/>
          </p:nvPr>
        </p:nvSpPr>
        <p:spPr>
          <a:xfrm>
            <a:off x="1376350" y="1615550"/>
            <a:ext cx="6392700" cy="2249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solidFill>
                  <a:srgbClr val="1D1D1B"/>
                </a:solidFill>
              </a:rPr>
              <a:t>This presentation uses the following typographies</a:t>
            </a:r>
            <a:endParaRPr sz="1400">
              <a:solidFill>
                <a:srgbClr val="1D1D1B"/>
              </a:solidFill>
            </a:endParaRPr>
          </a:p>
          <a:p>
            <a:pPr marL="457200" lvl="0" indent="-317500" algn="l" rtl="0">
              <a:spcBef>
                <a:spcPts val="600"/>
              </a:spcBef>
              <a:spcAft>
                <a:spcPts val="0"/>
              </a:spcAft>
              <a:buClr>
                <a:srgbClr val="1D1D1B"/>
              </a:buClr>
              <a:buSzPts val="1400"/>
              <a:buChar char="✣"/>
            </a:pPr>
            <a:r>
              <a:rPr lang="en" sz="1400">
                <a:solidFill>
                  <a:srgbClr val="1D1D1B"/>
                </a:solidFill>
              </a:rPr>
              <a:t>Titles: </a:t>
            </a:r>
            <a:r>
              <a:rPr lang="en" sz="1400" b="1">
                <a:solidFill>
                  <a:srgbClr val="1D1D1B"/>
                </a:solidFill>
              </a:rPr>
              <a:t>Cinzel</a:t>
            </a:r>
            <a:endParaRPr sz="1400" b="1">
              <a:solidFill>
                <a:srgbClr val="1D1D1B"/>
              </a:solidFill>
            </a:endParaRPr>
          </a:p>
          <a:p>
            <a:pPr marL="457200" lvl="0" indent="-317500" algn="l" rtl="0">
              <a:lnSpc>
                <a:spcPct val="115000"/>
              </a:lnSpc>
              <a:spcBef>
                <a:spcPts val="0"/>
              </a:spcBef>
              <a:spcAft>
                <a:spcPts val="0"/>
              </a:spcAft>
              <a:buClr>
                <a:srgbClr val="1D1D1B"/>
              </a:buClr>
              <a:buSzPts val="1400"/>
              <a:buChar char="✣"/>
            </a:pPr>
            <a:r>
              <a:rPr lang="en" sz="1400">
                <a:solidFill>
                  <a:srgbClr val="1D1D1B"/>
                </a:solidFill>
              </a:rPr>
              <a:t>Body copy: </a:t>
            </a:r>
            <a:r>
              <a:rPr lang="en" sz="1400" b="1">
                <a:solidFill>
                  <a:srgbClr val="1D1D1B"/>
                </a:solidFill>
              </a:rPr>
              <a:t>Libre Baskerville</a:t>
            </a:r>
            <a:endParaRPr sz="1400" b="1">
              <a:solidFill>
                <a:srgbClr val="1D1D1B"/>
              </a:solidFill>
            </a:endParaRPr>
          </a:p>
          <a:p>
            <a:pPr marL="0" lvl="0" indent="0" algn="l" rtl="0">
              <a:lnSpc>
                <a:spcPct val="115000"/>
              </a:lnSpc>
              <a:spcBef>
                <a:spcPts val="600"/>
              </a:spcBef>
              <a:spcAft>
                <a:spcPts val="0"/>
              </a:spcAft>
              <a:buNone/>
            </a:pPr>
            <a:r>
              <a:rPr lang="en" sz="1400">
                <a:solidFill>
                  <a:srgbClr val="1D1D1B"/>
                </a:solidFill>
              </a:rPr>
              <a:t>You can download the fonts on these pages:</a:t>
            </a:r>
            <a:endParaRPr sz="1400">
              <a:solidFill>
                <a:srgbClr val="1D1D1B"/>
              </a:solidFill>
            </a:endParaRPr>
          </a:p>
          <a:p>
            <a:pPr marL="0" lvl="0" indent="0" algn="l" rtl="0">
              <a:lnSpc>
                <a:spcPct val="115000"/>
              </a:lnSpc>
              <a:spcBef>
                <a:spcPts val="600"/>
              </a:spcBef>
              <a:spcAft>
                <a:spcPts val="0"/>
              </a:spcAft>
              <a:buNone/>
            </a:pPr>
            <a:r>
              <a:rPr lang="en" sz="1400" u="sng">
                <a:solidFill>
                  <a:srgbClr val="926940"/>
                </a:solidFill>
                <a:hlinkClick r:id="rId3">
                  <a:extLst>
                    <a:ext uri="{A12FA001-AC4F-418D-AE19-62706E023703}">
                      <ahyp:hlinkClr xmlns:ahyp="http://schemas.microsoft.com/office/drawing/2018/hyperlinkcolor" val="tx"/>
                    </a:ext>
                  </a:extLst>
                </a:hlinkClick>
              </a:rPr>
              <a:t>https://www.fontsquirrel.com/fonts/cinzel</a:t>
            </a:r>
            <a:endParaRPr sz="1400">
              <a:solidFill>
                <a:srgbClr val="926940"/>
              </a:solidFill>
            </a:endParaRPr>
          </a:p>
          <a:p>
            <a:pPr marL="0" lvl="0" indent="0" algn="l" rtl="0">
              <a:lnSpc>
                <a:spcPct val="115000"/>
              </a:lnSpc>
              <a:spcBef>
                <a:spcPts val="600"/>
              </a:spcBef>
              <a:spcAft>
                <a:spcPts val="0"/>
              </a:spcAft>
              <a:buNone/>
            </a:pPr>
            <a:r>
              <a:rPr lang="en" sz="1400" u="sng">
                <a:solidFill>
                  <a:srgbClr val="926940"/>
                </a:solidFill>
                <a:hlinkClick r:id="rId4">
                  <a:extLst>
                    <a:ext uri="{A12FA001-AC4F-418D-AE19-62706E023703}">
                      <ahyp:hlinkClr xmlns:ahyp="http://schemas.microsoft.com/office/drawing/2018/hyperlinkcolor" val="tx"/>
                    </a:ext>
                  </a:extLst>
                </a:hlinkClick>
              </a:rPr>
              <a:t>https://www.fontsquirrel.com/fonts/libre-baskerville</a:t>
            </a:r>
            <a:endParaRPr sz="1400">
              <a:solidFill>
                <a:srgbClr val="926940"/>
              </a:solidFill>
            </a:endParaRPr>
          </a:p>
          <a:p>
            <a:pPr marL="0" lvl="0" indent="0" algn="l" rtl="0">
              <a:lnSpc>
                <a:spcPct val="115000"/>
              </a:lnSpc>
              <a:spcBef>
                <a:spcPts val="600"/>
              </a:spcBef>
              <a:spcAft>
                <a:spcPts val="0"/>
              </a:spcAft>
              <a:buNone/>
            </a:pPr>
            <a:endParaRPr sz="1400">
              <a:solidFill>
                <a:srgbClr val="926940"/>
              </a:solidFill>
            </a:endParaRPr>
          </a:p>
        </p:txBody>
      </p:sp>
      <p:sp>
        <p:nvSpPr>
          <p:cNvPr id="296" name="Google Shape;296;p35"/>
          <p:cNvSpPr txBox="1"/>
          <p:nvPr/>
        </p:nvSpPr>
        <p:spPr>
          <a:xfrm>
            <a:off x="1381302" y="4019250"/>
            <a:ext cx="63927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i="1">
                <a:solidFill>
                  <a:schemeClr val="dk1"/>
                </a:solidFill>
                <a:latin typeface="Libre Baskerville"/>
                <a:ea typeface="Libre Baskerville"/>
                <a:cs typeface="Libre Baskerville"/>
                <a:sym typeface="Libre Baskerville"/>
              </a:rPr>
              <a:t>You don’t need to keep this slide in your presentation. It’s only here to serve you as a design guide if you need to create new slides or download the fonts to edit the presentation in PowerPoint®</a:t>
            </a:r>
            <a:endParaRPr i="1">
              <a:latin typeface="Libre Baskerville"/>
              <a:ea typeface="Libre Baskerville"/>
              <a:cs typeface="Libre Baskerville"/>
              <a:sym typeface="Libre Baskerville"/>
            </a:endParaRPr>
          </a:p>
          <a:p>
            <a:pPr marL="0" lvl="0" indent="0" algn="l" rtl="0">
              <a:spcBef>
                <a:spcPts val="0"/>
              </a:spcBef>
              <a:spcAft>
                <a:spcPts val="0"/>
              </a:spcAft>
              <a:buClr>
                <a:schemeClr val="dk1"/>
              </a:buClr>
              <a:buSzPts val="1100"/>
              <a:buFont typeface="Arial"/>
              <a:buNone/>
            </a:pPr>
            <a:endParaRPr i="1">
              <a:latin typeface="Libre Baskerville"/>
              <a:ea typeface="Libre Baskerville"/>
              <a:cs typeface="Libre Baskerville"/>
              <a:sym typeface="Libre Baskerville"/>
            </a:endParaRPr>
          </a:p>
          <a:p>
            <a:pPr marL="0" lvl="0" indent="0" algn="l" rtl="0">
              <a:spcBef>
                <a:spcPts val="0"/>
              </a:spcBef>
              <a:spcAft>
                <a:spcPts val="0"/>
              </a:spcAft>
              <a:buNone/>
            </a:pPr>
            <a:endParaRPr i="1">
              <a:latin typeface="Libre Baskerville"/>
              <a:ea typeface="Libre Baskerville"/>
              <a:cs typeface="Libre Baskerville"/>
              <a:sym typeface="Libre Baskerville"/>
            </a:endParaRPr>
          </a:p>
        </p:txBody>
      </p:sp>
      <p:sp>
        <p:nvSpPr>
          <p:cNvPr id="297" name="Google Shape;297;p3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301"/>
        <p:cNvGrpSpPr/>
        <p:nvPr/>
      </p:nvGrpSpPr>
      <p:grpSpPr>
        <a:xfrm>
          <a:off x="0" y="0"/>
          <a:ext cx="0" cy="0"/>
          <a:chOff x="0" y="0"/>
          <a:chExt cx="0" cy="0"/>
        </a:xfrm>
      </p:grpSpPr>
      <p:sp>
        <p:nvSpPr>
          <p:cNvPr id="302" name="Google Shape;302;p36"/>
          <p:cNvSpPr txBox="1">
            <a:spLocks noGrp="1"/>
          </p:cNvSpPr>
          <p:nvPr>
            <p:ph type="ctrTitle"/>
          </p:nvPr>
        </p:nvSpPr>
        <p:spPr>
          <a:xfrm>
            <a:off x="1513950" y="1583350"/>
            <a:ext cx="6116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b="0">
                <a:solidFill>
                  <a:schemeClr val="dk2"/>
                </a:solidFill>
              </a:rPr>
              <a:t>2.</a:t>
            </a:r>
            <a:br>
              <a:rPr lang="en" sz="4800" b="0">
                <a:solidFill>
                  <a:schemeClr val="dk2"/>
                </a:solidFill>
              </a:rPr>
            </a:br>
            <a:r>
              <a:rPr lang="en"/>
              <a:t>Extra Resources</a:t>
            </a:r>
            <a:endParaRPr/>
          </a:p>
        </p:txBody>
      </p:sp>
      <p:sp>
        <p:nvSpPr>
          <p:cNvPr id="303" name="Google Shape;303;p36"/>
          <p:cNvSpPr txBox="1">
            <a:spLocks noGrp="1"/>
          </p:cNvSpPr>
          <p:nvPr>
            <p:ph type="subTitle" idx="1"/>
          </p:nvPr>
        </p:nvSpPr>
        <p:spPr>
          <a:xfrm>
            <a:off x="2919325" y="2687650"/>
            <a:ext cx="3305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For Business Plans, Marketing Plans, Project Proposals, Lessons, etc</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Google Shape;66;p13"/>
          <p:cNvSpPr txBox="1">
            <a:spLocks noGrp="1"/>
          </p:cNvSpPr>
          <p:nvPr>
            <p:ph type="subTitle" idx="4294967295"/>
          </p:nvPr>
        </p:nvSpPr>
        <p:spPr>
          <a:xfrm>
            <a:off x="837767" y="78079"/>
            <a:ext cx="7282200" cy="4841054"/>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i="1" dirty="0"/>
              <a:t>A newspaper is better than a magazine. A seashore is a better place than the street. At first it is better to run than to walk. You may have to try serval times. It takes some skill, but it is easy to learn. Even young children can enjoy it. Once successful, complications are minimal. Birds seldom get too close. Rain, however, soaks in very fast. Too many people doing the same thing can also cause problems. One needs lots of room. If there are no complications, it can be very peaceful. A rock will serve as an anchor. If things break loose from it, however, you will not get a second chance.</a:t>
            </a:r>
          </a:p>
          <a:p>
            <a:pPr marL="0" lvl="0" indent="0" algn="ctr" rtl="0">
              <a:spcBef>
                <a:spcPts val="600"/>
              </a:spcBef>
              <a:spcAft>
                <a:spcPts val="0"/>
              </a:spcAft>
              <a:buNone/>
            </a:pPr>
            <a:endParaRPr lang="en-US" i="1" dirty="0"/>
          </a:p>
        </p:txBody>
      </p:sp>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753126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307"/>
        <p:cNvGrpSpPr/>
        <p:nvPr/>
      </p:nvGrpSpPr>
      <p:grpSpPr>
        <a:xfrm>
          <a:off x="0" y="0"/>
          <a:ext cx="0" cy="0"/>
          <a:chOff x="0" y="0"/>
          <a:chExt cx="0" cy="0"/>
        </a:xfrm>
      </p:grpSpPr>
      <p:sp>
        <p:nvSpPr>
          <p:cNvPr id="308" name="Google Shape;308;p37"/>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Timeline</a:t>
            </a:r>
            <a:endParaRPr/>
          </a:p>
        </p:txBody>
      </p:sp>
      <p:sp>
        <p:nvSpPr>
          <p:cNvPr id="309" name="Google Shape;309;p37"/>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60</a:t>
            </a:fld>
            <a:endParaRPr/>
          </a:p>
        </p:txBody>
      </p:sp>
      <p:sp>
        <p:nvSpPr>
          <p:cNvPr id="310" name="Google Shape;310;p37"/>
          <p:cNvSpPr/>
          <p:nvPr/>
        </p:nvSpPr>
        <p:spPr>
          <a:xfrm>
            <a:off x="7735208"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DEC</a:t>
            </a:r>
            <a:endParaRPr sz="1000">
              <a:solidFill>
                <a:schemeClr val="lt1"/>
              </a:solidFill>
              <a:latin typeface="Libre Baskerville"/>
              <a:ea typeface="Libre Baskerville"/>
              <a:cs typeface="Libre Baskerville"/>
              <a:sym typeface="Libre Baskerville"/>
            </a:endParaRPr>
          </a:p>
        </p:txBody>
      </p:sp>
      <p:sp>
        <p:nvSpPr>
          <p:cNvPr id="311" name="Google Shape;311;p37"/>
          <p:cNvSpPr/>
          <p:nvPr/>
        </p:nvSpPr>
        <p:spPr>
          <a:xfrm>
            <a:off x="7075124"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NOV</a:t>
            </a:r>
            <a:endParaRPr sz="1000">
              <a:solidFill>
                <a:schemeClr val="lt1"/>
              </a:solidFill>
              <a:latin typeface="Libre Baskerville"/>
              <a:ea typeface="Libre Baskerville"/>
              <a:cs typeface="Libre Baskerville"/>
              <a:sym typeface="Libre Baskerville"/>
            </a:endParaRPr>
          </a:p>
        </p:txBody>
      </p:sp>
      <p:sp>
        <p:nvSpPr>
          <p:cNvPr id="312" name="Google Shape;312;p37"/>
          <p:cNvSpPr/>
          <p:nvPr/>
        </p:nvSpPr>
        <p:spPr>
          <a:xfrm>
            <a:off x="6415040"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OCT</a:t>
            </a:r>
            <a:endParaRPr sz="1000">
              <a:solidFill>
                <a:schemeClr val="lt1"/>
              </a:solidFill>
              <a:latin typeface="Libre Baskerville"/>
              <a:ea typeface="Libre Baskerville"/>
              <a:cs typeface="Libre Baskerville"/>
              <a:sym typeface="Libre Baskerville"/>
            </a:endParaRPr>
          </a:p>
        </p:txBody>
      </p:sp>
      <p:sp>
        <p:nvSpPr>
          <p:cNvPr id="313" name="Google Shape;313;p37"/>
          <p:cNvSpPr/>
          <p:nvPr/>
        </p:nvSpPr>
        <p:spPr>
          <a:xfrm>
            <a:off x="5754956"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SEP</a:t>
            </a:r>
            <a:endParaRPr sz="1000">
              <a:solidFill>
                <a:schemeClr val="lt1"/>
              </a:solidFill>
              <a:latin typeface="Libre Baskerville"/>
              <a:ea typeface="Libre Baskerville"/>
              <a:cs typeface="Libre Baskerville"/>
              <a:sym typeface="Libre Baskerville"/>
            </a:endParaRPr>
          </a:p>
        </p:txBody>
      </p:sp>
      <p:sp>
        <p:nvSpPr>
          <p:cNvPr id="314" name="Google Shape;314;p37"/>
          <p:cNvSpPr/>
          <p:nvPr/>
        </p:nvSpPr>
        <p:spPr>
          <a:xfrm>
            <a:off x="5094872"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AUG</a:t>
            </a:r>
            <a:endParaRPr sz="1000">
              <a:solidFill>
                <a:schemeClr val="lt1"/>
              </a:solidFill>
              <a:latin typeface="Libre Baskerville"/>
              <a:ea typeface="Libre Baskerville"/>
              <a:cs typeface="Libre Baskerville"/>
              <a:sym typeface="Libre Baskerville"/>
            </a:endParaRPr>
          </a:p>
        </p:txBody>
      </p:sp>
      <p:sp>
        <p:nvSpPr>
          <p:cNvPr id="315" name="Google Shape;315;p37"/>
          <p:cNvSpPr/>
          <p:nvPr/>
        </p:nvSpPr>
        <p:spPr>
          <a:xfrm>
            <a:off x="4434788"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JUL</a:t>
            </a:r>
            <a:endParaRPr sz="1000">
              <a:solidFill>
                <a:schemeClr val="lt1"/>
              </a:solidFill>
              <a:latin typeface="Libre Baskerville"/>
              <a:ea typeface="Libre Baskerville"/>
              <a:cs typeface="Libre Baskerville"/>
              <a:sym typeface="Libre Baskerville"/>
            </a:endParaRPr>
          </a:p>
        </p:txBody>
      </p:sp>
      <p:sp>
        <p:nvSpPr>
          <p:cNvPr id="316" name="Google Shape;316;p37"/>
          <p:cNvSpPr/>
          <p:nvPr/>
        </p:nvSpPr>
        <p:spPr>
          <a:xfrm>
            <a:off x="3774704"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JUN</a:t>
            </a:r>
            <a:endParaRPr sz="1000">
              <a:solidFill>
                <a:schemeClr val="lt1"/>
              </a:solidFill>
              <a:latin typeface="Libre Baskerville"/>
              <a:ea typeface="Libre Baskerville"/>
              <a:cs typeface="Libre Baskerville"/>
              <a:sym typeface="Libre Baskerville"/>
            </a:endParaRPr>
          </a:p>
        </p:txBody>
      </p:sp>
      <p:sp>
        <p:nvSpPr>
          <p:cNvPr id="317" name="Google Shape;317;p37"/>
          <p:cNvSpPr/>
          <p:nvPr/>
        </p:nvSpPr>
        <p:spPr>
          <a:xfrm>
            <a:off x="3114619"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MAY</a:t>
            </a:r>
            <a:endParaRPr sz="1000">
              <a:solidFill>
                <a:schemeClr val="lt1"/>
              </a:solidFill>
              <a:latin typeface="Libre Baskerville"/>
              <a:ea typeface="Libre Baskerville"/>
              <a:cs typeface="Libre Baskerville"/>
              <a:sym typeface="Libre Baskerville"/>
            </a:endParaRPr>
          </a:p>
        </p:txBody>
      </p:sp>
      <p:sp>
        <p:nvSpPr>
          <p:cNvPr id="318" name="Google Shape;318;p37"/>
          <p:cNvSpPr/>
          <p:nvPr/>
        </p:nvSpPr>
        <p:spPr>
          <a:xfrm>
            <a:off x="2454535"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APR</a:t>
            </a:r>
            <a:endParaRPr sz="1000">
              <a:solidFill>
                <a:schemeClr val="lt1"/>
              </a:solidFill>
              <a:latin typeface="Libre Baskerville"/>
              <a:ea typeface="Libre Baskerville"/>
              <a:cs typeface="Libre Baskerville"/>
              <a:sym typeface="Libre Baskerville"/>
            </a:endParaRPr>
          </a:p>
        </p:txBody>
      </p:sp>
      <p:sp>
        <p:nvSpPr>
          <p:cNvPr id="319" name="Google Shape;319;p37"/>
          <p:cNvSpPr/>
          <p:nvPr/>
        </p:nvSpPr>
        <p:spPr>
          <a:xfrm>
            <a:off x="1794451"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MAR</a:t>
            </a:r>
            <a:endParaRPr sz="1000">
              <a:solidFill>
                <a:schemeClr val="lt1"/>
              </a:solidFill>
              <a:latin typeface="Libre Baskerville"/>
              <a:ea typeface="Libre Baskerville"/>
              <a:cs typeface="Libre Baskerville"/>
              <a:sym typeface="Libre Baskerville"/>
            </a:endParaRPr>
          </a:p>
        </p:txBody>
      </p:sp>
      <p:sp>
        <p:nvSpPr>
          <p:cNvPr id="320" name="Google Shape;320;p37"/>
          <p:cNvSpPr/>
          <p:nvPr/>
        </p:nvSpPr>
        <p:spPr>
          <a:xfrm>
            <a:off x="1134367"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FEB</a:t>
            </a:r>
            <a:endParaRPr sz="1000">
              <a:solidFill>
                <a:schemeClr val="lt1"/>
              </a:solidFill>
              <a:latin typeface="Libre Baskerville"/>
              <a:ea typeface="Libre Baskerville"/>
              <a:cs typeface="Libre Baskerville"/>
              <a:sym typeface="Libre Baskerville"/>
            </a:endParaRPr>
          </a:p>
        </p:txBody>
      </p:sp>
      <p:sp>
        <p:nvSpPr>
          <p:cNvPr id="321" name="Google Shape;321;p37"/>
          <p:cNvSpPr/>
          <p:nvPr/>
        </p:nvSpPr>
        <p:spPr>
          <a:xfrm>
            <a:off x="474283"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JAN</a:t>
            </a:r>
            <a:endParaRPr sz="1000">
              <a:solidFill>
                <a:schemeClr val="lt1"/>
              </a:solidFill>
              <a:latin typeface="Libre Baskerville"/>
              <a:ea typeface="Libre Baskerville"/>
              <a:cs typeface="Libre Baskerville"/>
              <a:sym typeface="Libre Baskerville"/>
            </a:endParaRPr>
          </a:p>
        </p:txBody>
      </p:sp>
      <p:sp>
        <p:nvSpPr>
          <p:cNvPr id="322" name="Google Shape;322;p37"/>
          <p:cNvSpPr/>
          <p:nvPr/>
        </p:nvSpPr>
        <p:spPr>
          <a:xfrm>
            <a:off x="0" y="27559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323" name="Google Shape;323;p37"/>
          <p:cNvCxnSpPr/>
          <p:nvPr/>
        </p:nvCxnSpPr>
        <p:spPr>
          <a:xfrm rot="10800000">
            <a:off x="76892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24" name="Google Shape;324;p37"/>
          <p:cNvSpPr txBox="1"/>
          <p:nvPr/>
        </p:nvSpPr>
        <p:spPr>
          <a:xfrm>
            <a:off x="72790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Blue is the colour of the clear sky and the deep sea</a:t>
            </a:r>
            <a:endParaRPr sz="900">
              <a:solidFill>
                <a:schemeClr val="dk1"/>
              </a:solidFill>
              <a:latin typeface="Libre Baskerville"/>
              <a:ea typeface="Libre Baskerville"/>
              <a:cs typeface="Libre Baskerville"/>
              <a:sym typeface="Libre Baskerville"/>
            </a:endParaRPr>
          </a:p>
        </p:txBody>
      </p:sp>
      <p:cxnSp>
        <p:nvCxnSpPr>
          <p:cNvPr id="325" name="Google Shape;325;p37"/>
          <p:cNvCxnSpPr/>
          <p:nvPr/>
        </p:nvCxnSpPr>
        <p:spPr>
          <a:xfrm rot="10800000">
            <a:off x="209015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26" name="Google Shape;326;p37"/>
          <p:cNvSpPr txBox="1"/>
          <p:nvPr/>
        </p:nvSpPr>
        <p:spPr>
          <a:xfrm>
            <a:off x="2050642"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Red is the colour of danger and courage</a:t>
            </a:r>
            <a:endParaRPr sz="900">
              <a:solidFill>
                <a:schemeClr val="dk1"/>
              </a:solidFill>
              <a:latin typeface="Libre Baskerville"/>
              <a:ea typeface="Libre Baskerville"/>
              <a:cs typeface="Libre Baskerville"/>
              <a:sym typeface="Libre Baskerville"/>
            </a:endParaRPr>
          </a:p>
        </p:txBody>
      </p:sp>
      <p:cxnSp>
        <p:nvCxnSpPr>
          <p:cNvPr id="327" name="Google Shape;327;p37"/>
          <p:cNvCxnSpPr/>
          <p:nvPr/>
        </p:nvCxnSpPr>
        <p:spPr>
          <a:xfrm rot="10800000">
            <a:off x="341139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28" name="Google Shape;328;p37"/>
          <p:cNvSpPr txBox="1"/>
          <p:nvPr/>
        </p:nvSpPr>
        <p:spPr>
          <a:xfrm>
            <a:off x="3373384"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Black is the color of ebony and of outer space</a:t>
            </a:r>
            <a:endParaRPr sz="900">
              <a:solidFill>
                <a:schemeClr val="dk1"/>
              </a:solidFill>
              <a:latin typeface="Libre Baskerville"/>
              <a:ea typeface="Libre Baskerville"/>
              <a:cs typeface="Libre Baskerville"/>
              <a:sym typeface="Libre Baskerville"/>
            </a:endParaRPr>
          </a:p>
        </p:txBody>
      </p:sp>
      <p:cxnSp>
        <p:nvCxnSpPr>
          <p:cNvPr id="329" name="Google Shape;329;p37"/>
          <p:cNvCxnSpPr/>
          <p:nvPr/>
        </p:nvCxnSpPr>
        <p:spPr>
          <a:xfrm rot="10800000">
            <a:off x="473262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30" name="Google Shape;330;p37"/>
          <p:cNvSpPr txBox="1"/>
          <p:nvPr/>
        </p:nvSpPr>
        <p:spPr>
          <a:xfrm>
            <a:off x="4696126"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Yellow is the color of gold, butter and ripe lemons</a:t>
            </a:r>
            <a:endParaRPr sz="900">
              <a:solidFill>
                <a:schemeClr val="dk1"/>
              </a:solidFill>
              <a:latin typeface="Libre Baskerville"/>
              <a:ea typeface="Libre Baskerville"/>
              <a:cs typeface="Libre Baskerville"/>
              <a:sym typeface="Libre Baskerville"/>
            </a:endParaRPr>
          </a:p>
        </p:txBody>
      </p:sp>
      <p:cxnSp>
        <p:nvCxnSpPr>
          <p:cNvPr id="331" name="Google Shape;331;p37"/>
          <p:cNvCxnSpPr/>
          <p:nvPr/>
        </p:nvCxnSpPr>
        <p:spPr>
          <a:xfrm rot="10800000">
            <a:off x="605386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32" name="Google Shape;332;p37"/>
          <p:cNvSpPr txBox="1"/>
          <p:nvPr/>
        </p:nvSpPr>
        <p:spPr>
          <a:xfrm>
            <a:off x="6018868"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White is the color of milk and fresh snow</a:t>
            </a:r>
            <a:endParaRPr sz="900">
              <a:solidFill>
                <a:schemeClr val="dk1"/>
              </a:solidFill>
              <a:latin typeface="Libre Baskerville"/>
              <a:ea typeface="Libre Baskerville"/>
              <a:cs typeface="Libre Baskerville"/>
              <a:sym typeface="Libre Baskerville"/>
            </a:endParaRPr>
          </a:p>
        </p:txBody>
      </p:sp>
      <p:cxnSp>
        <p:nvCxnSpPr>
          <p:cNvPr id="333" name="Google Shape;333;p37"/>
          <p:cNvCxnSpPr/>
          <p:nvPr/>
        </p:nvCxnSpPr>
        <p:spPr>
          <a:xfrm rot="10800000">
            <a:off x="737509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34" name="Google Shape;334;p37"/>
          <p:cNvSpPr txBox="1"/>
          <p:nvPr/>
        </p:nvSpPr>
        <p:spPr>
          <a:xfrm>
            <a:off x="734161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Blue is the colour of the clear sky and the deep sea</a:t>
            </a:r>
            <a:endParaRPr sz="900">
              <a:solidFill>
                <a:schemeClr val="dk1"/>
              </a:solidFill>
              <a:latin typeface="Libre Baskerville"/>
              <a:ea typeface="Libre Baskerville"/>
              <a:cs typeface="Libre Baskerville"/>
              <a:sym typeface="Libre Baskerville"/>
            </a:endParaRPr>
          </a:p>
        </p:txBody>
      </p:sp>
      <p:cxnSp>
        <p:nvCxnSpPr>
          <p:cNvPr id="335" name="Google Shape;335;p37"/>
          <p:cNvCxnSpPr/>
          <p:nvPr/>
        </p:nvCxnSpPr>
        <p:spPr>
          <a:xfrm rot="10800000">
            <a:off x="143968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36" name="Google Shape;336;p37"/>
          <p:cNvSpPr txBox="1"/>
          <p:nvPr/>
        </p:nvSpPr>
        <p:spPr>
          <a:xfrm>
            <a:off x="1369548"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Yellow is the color of gold, butter and ripe lemons</a:t>
            </a:r>
            <a:endParaRPr sz="900">
              <a:solidFill>
                <a:schemeClr val="dk1"/>
              </a:solidFill>
              <a:latin typeface="Libre Baskerville"/>
              <a:ea typeface="Libre Baskerville"/>
              <a:cs typeface="Libre Baskerville"/>
              <a:sym typeface="Libre Baskerville"/>
            </a:endParaRPr>
          </a:p>
        </p:txBody>
      </p:sp>
      <p:cxnSp>
        <p:nvCxnSpPr>
          <p:cNvPr id="337" name="Google Shape;337;p37"/>
          <p:cNvCxnSpPr/>
          <p:nvPr/>
        </p:nvCxnSpPr>
        <p:spPr>
          <a:xfrm rot="10800000">
            <a:off x="276092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38" name="Google Shape;338;p37"/>
          <p:cNvSpPr txBox="1"/>
          <p:nvPr/>
        </p:nvSpPr>
        <p:spPr>
          <a:xfrm>
            <a:off x="2699944"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White is the color of milk and fresh snow</a:t>
            </a:r>
            <a:endParaRPr sz="900">
              <a:solidFill>
                <a:schemeClr val="dk1"/>
              </a:solidFill>
              <a:latin typeface="Libre Baskerville"/>
              <a:ea typeface="Libre Baskerville"/>
              <a:cs typeface="Libre Baskerville"/>
              <a:sym typeface="Libre Baskerville"/>
            </a:endParaRPr>
          </a:p>
        </p:txBody>
      </p:sp>
      <p:cxnSp>
        <p:nvCxnSpPr>
          <p:cNvPr id="339" name="Google Shape;339;p37"/>
          <p:cNvCxnSpPr/>
          <p:nvPr/>
        </p:nvCxnSpPr>
        <p:spPr>
          <a:xfrm rot="10800000">
            <a:off x="408215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40" name="Google Shape;340;p37"/>
          <p:cNvSpPr txBox="1"/>
          <p:nvPr/>
        </p:nvSpPr>
        <p:spPr>
          <a:xfrm>
            <a:off x="4030339"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Blue is the colour of the clear sky and the deep sea</a:t>
            </a:r>
            <a:endParaRPr sz="900">
              <a:solidFill>
                <a:schemeClr val="dk1"/>
              </a:solidFill>
              <a:latin typeface="Libre Baskerville"/>
              <a:ea typeface="Libre Baskerville"/>
              <a:cs typeface="Libre Baskerville"/>
              <a:sym typeface="Libre Baskerville"/>
            </a:endParaRPr>
          </a:p>
        </p:txBody>
      </p:sp>
      <p:cxnSp>
        <p:nvCxnSpPr>
          <p:cNvPr id="341" name="Google Shape;341;p37"/>
          <p:cNvCxnSpPr/>
          <p:nvPr/>
        </p:nvCxnSpPr>
        <p:spPr>
          <a:xfrm rot="10800000">
            <a:off x="540339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42" name="Google Shape;342;p37"/>
          <p:cNvSpPr txBox="1"/>
          <p:nvPr/>
        </p:nvSpPr>
        <p:spPr>
          <a:xfrm>
            <a:off x="5360735"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Red is the colour of danger and courage</a:t>
            </a:r>
            <a:endParaRPr sz="900">
              <a:solidFill>
                <a:schemeClr val="dk1"/>
              </a:solidFill>
              <a:latin typeface="Libre Baskerville"/>
              <a:ea typeface="Libre Baskerville"/>
              <a:cs typeface="Libre Baskerville"/>
              <a:sym typeface="Libre Baskerville"/>
            </a:endParaRPr>
          </a:p>
        </p:txBody>
      </p:sp>
      <p:cxnSp>
        <p:nvCxnSpPr>
          <p:cNvPr id="343" name="Google Shape;343;p37"/>
          <p:cNvCxnSpPr/>
          <p:nvPr/>
        </p:nvCxnSpPr>
        <p:spPr>
          <a:xfrm rot="10800000">
            <a:off x="672462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44" name="Google Shape;344;p37"/>
          <p:cNvSpPr txBox="1"/>
          <p:nvPr/>
        </p:nvSpPr>
        <p:spPr>
          <a:xfrm>
            <a:off x="6691131"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Black is the color of ebony and of outer space</a:t>
            </a:r>
            <a:endParaRPr sz="900">
              <a:solidFill>
                <a:schemeClr val="dk1"/>
              </a:solidFill>
              <a:latin typeface="Libre Baskerville"/>
              <a:ea typeface="Libre Baskerville"/>
              <a:cs typeface="Libre Baskerville"/>
              <a:sym typeface="Libre Baskerville"/>
            </a:endParaRPr>
          </a:p>
        </p:txBody>
      </p:sp>
      <p:cxnSp>
        <p:nvCxnSpPr>
          <p:cNvPr id="345" name="Google Shape;345;p37"/>
          <p:cNvCxnSpPr/>
          <p:nvPr/>
        </p:nvCxnSpPr>
        <p:spPr>
          <a:xfrm rot="10800000">
            <a:off x="804586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46" name="Google Shape;346;p37"/>
          <p:cNvSpPr txBox="1"/>
          <p:nvPr/>
        </p:nvSpPr>
        <p:spPr>
          <a:xfrm>
            <a:off x="8008073" y="36481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Yellow is the color of gold, butter and ripe lemons</a:t>
            </a:r>
            <a:endParaRPr sz="9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350"/>
        <p:cNvGrpSpPr/>
        <p:nvPr/>
      </p:nvGrpSpPr>
      <p:grpSpPr>
        <a:xfrm>
          <a:off x="0" y="0"/>
          <a:ext cx="0" cy="0"/>
          <a:chOff x="0" y="0"/>
          <a:chExt cx="0" cy="0"/>
        </a:xfrm>
      </p:grpSpPr>
      <p:sp>
        <p:nvSpPr>
          <p:cNvPr id="351" name="Google Shape;351;p38"/>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Roadmap</a:t>
            </a:r>
            <a:endParaRPr/>
          </a:p>
        </p:txBody>
      </p:sp>
      <p:sp>
        <p:nvSpPr>
          <p:cNvPr id="352" name="Google Shape;352;p38"/>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61</a:t>
            </a:fld>
            <a:endParaRPr/>
          </a:p>
        </p:txBody>
      </p:sp>
      <p:sp>
        <p:nvSpPr>
          <p:cNvPr id="353" name="Google Shape;353;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355" name="Google Shape;355;p38"/>
          <p:cNvGrpSpPr/>
          <p:nvPr/>
        </p:nvGrpSpPr>
        <p:grpSpPr>
          <a:xfrm>
            <a:off x="1786339" y="1703401"/>
            <a:ext cx="473400" cy="473400"/>
            <a:chOff x="1786339" y="1703401"/>
            <a:chExt cx="473400" cy="473400"/>
          </a:xfrm>
        </p:grpSpPr>
        <p:sp>
          <p:nvSpPr>
            <p:cNvPr id="356" name="Google Shape;356;p38"/>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57" name="Google Shape;357;p38"/>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1</a:t>
              </a:r>
              <a:endParaRPr sz="600">
                <a:solidFill>
                  <a:schemeClr val="dk2"/>
                </a:solidFill>
                <a:latin typeface="Libre Baskerville"/>
                <a:ea typeface="Libre Baskerville"/>
                <a:cs typeface="Libre Baskerville"/>
                <a:sym typeface="Libre Baskerville"/>
              </a:endParaRPr>
            </a:p>
          </p:txBody>
        </p:sp>
      </p:grpSp>
      <p:grpSp>
        <p:nvGrpSpPr>
          <p:cNvPr id="358" name="Google Shape;358;p38"/>
          <p:cNvGrpSpPr/>
          <p:nvPr/>
        </p:nvGrpSpPr>
        <p:grpSpPr>
          <a:xfrm>
            <a:off x="3814414" y="1703401"/>
            <a:ext cx="473400" cy="473400"/>
            <a:chOff x="3814414" y="1703401"/>
            <a:chExt cx="473400" cy="473400"/>
          </a:xfrm>
        </p:grpSpPr>
        <p:sp>
          <p:nvSpPr>
            <p:cNvPr id="359" name="Google Shape;359;p38"/>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60" name="Google Shape;360;p38"/>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3</a:t>
              </a:r>
              <a:endParaRPr sz="600">
                <a:solidFill>
                  <a:schemeClr val="dk2"/>
                </a:solidFill>
                <a:latin typeface="Libre Baskerville"/>
                <a:ea typeface="Libre Baskerville"/>
                <a:cs typeface="Libre Baskerville"/>
                <a:sym typeface="Libre Baskerville"/>
              </a:endParaRPr>
            </a:p>
          </p:txBody>
        </p:sp>
      </p:grpSp>
      <p:grpSp>
        <p:nvGrpSpPr>
          <p:cNvPr id="361" name="Google Shape;361;p38"/>
          <p:cNvGrpSpPr/>
          <p:nvPr/>
        </p:nvGrpSpPr>
        <p:grpSpPr>
          <a:xfrm>
            <a:off x="5842489" y="1703401"/>
            <a:ext cx="473400" cy="473400"/>
            <a:chOff x="5842489" y="1703401"/>
            <a:chExt cx="473400" cy="473400"/>
          </a:xfrm>
        </p:grpSpPr>
        <p:sp>
          <p:nvSpPr>
            <p:cNvPr id="362" name="Google Shape;362;p38"/>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63" name="Google Shape;363;p38"/>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5</a:t>
              </a:r>
              <a:endParaRPr sz="600">
                <a:solidFill>
                  <a:schemeClr val="dk2"/>
                </a:solidFill>
                <a:latin typeface="Libre Baskerville"/>
                <a:ea typeface="Libre Baskerville"/>
                <a:cs typeface="Libre Baskerville"/>
                <a:sym typeface="Libre Baskerville"/>
              </a:endParaRPr>
            </a:p>
          </p:txBody>
        </p:sp>
      </p:grpSp>
      <p:grpSp>
        <p:nvGrpSpPr>
          <p:cNvPr id="364" name="Google Shape;364;p38"/>
          <p:cNvGrpSpPr/>
          <p:nvPr/>
        </p:nvGrpSpPr>
        <p:grpSpPr>
          <a:xfrm>
            <a:off x="6880814" y="3576300"/>
            <a:ext cx="473400" cy="473400"/>
            <a:chOff x="6880814" y="3576300"/>
            <a:chExt cx="473400" cy="473400"/>
          </a:xfrm>
        </p:grpSpPr>
        <p:sp>
          <p:nvSpPr>
            <p:cNvPr id="365" name="Google Shape;365;p38"/>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66" name="Google Shape;366;p38"/>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6</a:t>
              </a:r>
              <a:endParaRPr sz="600">
                <a:solidFill>
                  <a:schemeClr val="dk2"/>
                </a:solidFill>
                <a:latin typeface="Libre Baskerville"/>
                <a:ea typeface="Libre Baskerville"/>
                <a:cs typeface="Libre Baskerville"/>
                <a:sym typeface="Libre Baskerville"/>
              </a:endParaRPr>
            </a:p>
          </p:txBody>
        </p:sp>
      </p:grpSp>
      <p:grpSp>
        <p:nvGrpSpPr>
          <p:cNvPr id="367" name="Google Shape;367;p38"/>
          <p:cNvGrpSpPr/>
          <p:nvPr/>
        </p:nvGrpSpPr>
        <p:grpSpPr>
          <a:xfrm>
            <a:off x="4852739" y="3576300"/>
            <a:ext cx="473400" cy="473400"/>
            <a:chOff x="4852739" y="3576300"/>
            <a:chExt cx="473400" cy="473400"/>
          </a:xfrm>
        </p:grpSpPr>
        <p:sp>
          <p:nvSpPr>
            <p:cNvPr id="368" name="Google Shape;368;p38"/>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69" name="Google Shape;369;p38"/>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4</a:t>
              </a:r>
              <a:endParaRPr sz="600">
                <a:solidFill>
                  <a:schemeClr val="dk2"/>
                </a:solidFill>
                <a:latin typeface="Libre Baskerville"/>
                <a:ea typeface="Libre Baskerville"/>
                <a:cs typeface="Libre Baskerville"/>
                <a:sym typeface="Libre Baskerville"/>
              </a:endParaRPr>
            </a:p>
          </p:txBody>
        </p:sp>
      </p:grpSp>
      <p:grpSp>
        <p:nvGrpSpPr>
          <p:cNvPr id="370" name="Google Shape;370;p38"/>
          <p:cNvGrpSpPr/>
          <p:nvPr/>
        </p:nvGrpSpPr>
        <p:grpSpPr>
          <a:xfrm>
            <a:off x="2824664" y="3576300"/>
            <a:ext cx="473400" cy="473400"/>
            <a:chOff x="2824664" y="3576300"/>
            <a:chExt cx="473400" cy="473400"/>
          </a:xfrm>
        </p:grpSpPr>
        <p:sp>
          <p:nvSpPr>
            <p:cNvPr id="371" name="Google Shape;371;p38"/>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72" name="Google Shape;372;p38"/>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2</a:t>
              </a:r>
              <a:endParaRPr sz="600">
                <a:solidFill>
                  <a:schemeClr val="dk2"/>
                </a:solidFill>
                <a:latin typeface="Libre Baskerville"/>
                <a:ea typeface="Libre Baskerville"/>
                <a:cs typeface="Libre Baskerville"/>
                <a:sym typeface="Libre Baskerville"/>
              </a:endParaRPr>
            </a:p>
          </p:txBody>
        </p:sp>
      </p:grpSp>
      <p:sp>
        <p:nvSpPr>
          <p:cNvPr id="373" name="Google Shape;373;p38"/>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Blue is the colour of the clear sky and the deep sea</a:t>
            </a:r>
            <a:endParaRPr sz="900">
              <a:solidFill>
                <a:schemeClr val="dk1"/>
              </a:solidFill>
              <a:latin typeface="Libre Baskerville"/>
              <a:ea typeface="Libre Baskerville"/>
              <a:cs typeface="Libre Baskerville"/>
              <a:sym typeface="Libre Baskerville"/>
            </a:endParaRPr>
          </a:p>
        </p:txBody>
      </p:sp>
      <p:sp>
        <p:nvSpPr>
          <p:cNvPr id="374" name="Google Shape;374;p38"/>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Red is the colour of danger and courage</a:t>
            </a:r>
            <a:endParaRPr sz="900">
              <a:solidFill>
                <a:schemeClr val="dk1"/>
              </a:solidFill>
              <a:latin typeface="Libre Baskerville"/>
              <a:ea typeface="Libre Baskerville"/>
              <a:cs typeface="Libre Baskerville"/>
              <a:sym typeface="Libre Baskerville"/>
            </a:endParaRPr>
          </a:p>
        </p:txBody>
      </p:sp>
      <p:sp>
        <p:nvSpPr>
          <p:cNvPr id="375" name="Google Shape;375;p38"/>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Black is the color of ebony and of outer space</a:t>
            </a:r>
            <a:endParaRPr sz="900">
              <a:solidFill>
                <a:schemeClr val="dk1"/>
              </a:solidFill>
              <a:latin typeface="Libre Baskerville"/>
              <a:ea typeface="Libre Baskerville"/>
              <a:cs typeface="Libre Baskerville"/>
              <a:sym typeface="Libre Baskerville"/>
            </a:endParaRPr>
          </a:p>
        </p:txBody>
      </p:sp>
      <p:sp>
        <p:nvSpPr>
          <p:cNvPr id="376" name="Google Shape;376;p38"/>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Yellow is the color of gold, butter and ripe lemons</a:t>
            </a:r>
            <a:endParaRPr sz="900">
              <a:solidFill>
                <a:schemeClr val="dk1"/>
              </a:solidFill>
              <a:latin typeface="Libre Baskerville"/>
              <a:ea typeface="Libre Baskerville"/>
              <a:cs typeface="Libre Baskerville"/>
              <a:sym typeface="Libre Baskerville"/>
            </a:endParaRPr>
          </a:p>
        </p:txBody>
      </p:sp>
      <p:sp>
        <p:nvSpPr>
          <p:cNvPr id="377" name="Google Shape;377;p38"/>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White is the color of milk and fresh snow</a:t>
            </a:r>
            <a:endParaRPr sz="900">
              <a:solidFill>
                <a:schemeClr val="dk1"/>
              </a:solidFill>
              <a:latin typeface="Libre Baskerville"/>
              <a:ea typeface="Libre Baskerville"/>
              <a:cs typeface="Libre Baskerville"/>
              <a:sym typeface="Libre Baskerville"/>
            </a:endParaRPr>
          </a:p>
        </p:txBody>
      </p:sp>
      <p:sp>
        <p:nvSpPr>
          <p:cNvPr id="378" name="Google Shape;378;p38"/>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Blue is the colour of the clear sky and the deep sea</a:t>
            </a:r>
            <a:endParaRPr sz="9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382"/>
        <p:cNvGrpSpPr/>
        <p:nvPr/>
      </p:nvGrpSpPr>
      <p:grpSpPr>
        <a:xfrm>
          <a:off x="0" y="0"/>
          <a:ext cx="0" cy="0"/>
          <a:chOff x="0" y="0"/>
          <a:chExt cx="0" cy="0"/>
        </a:xfrm>
      </p:grpSpPr>
      <p:sp>
        <p:nvSpPr>
          <p:cNvPr id="383" name="Google Shape;383;p39"/>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Gantt chart</a:t>
            </a:r>
            <a:endParaRPr/>
          </a:p>
        </p:txBody>
      </p:sp>
      <p:sp>
        <p:nvSpPr>
          <p:cNvPr id="384" name="Google Shape;384;p39"/>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62</a:t>
            </a:fld>
            <a:endParaRPr/>
          </a:p>
        </p:txBody>
      </p:sp>
      <p:graphicFrame>
        <p:nvGraphicFramePr>
          <p:cNvPr id="385" name="Google Shape;385;p39"/>
          <p:cNvGraphicFramePr/>
          <p:nvPr/>
        </p:nvGraphicFramePr>
        <p:xfrm>
          <a:off x="392525" y="1651431"/>
          <a:ext cx="8382600" cy="3020500"/>
        </p:xfrm>
        <a:graphic>
          <a:graphicData uri="http://schemas.openxmlformats.org/drawingml/2006/table">
            <a:tbl>
              <a:tblPr>
                <a:noFill/>
                <a:tableStyleId>{1A3AB21C-F81B-4AE0-BC1B-9D4B83972B87}</a:tableStyleId>
              </a:tblPr>
              <a:tblGrid>
                <a:gridCol w="1443500">
                  <a:extLst>
                    <a:ext uri="{9D8B030D-6E8A-4147-A177-3AD203B41FA5}">
                      <a16:colId xmlns:a16="http://schemas.microsoft.com/office/drawing/2014/main" val="20000"/>
                    </a:ext>
                  </a:extLst>
                </a:gridCol>
                <a:gridCol w="495650">
                  <a:extLst>
                    <a:ext uri="{9D8B030D-6E8A-4147-A177-3AD203B41FA5}">
                      <a16:colId xmlns:a16="http://schemas.microsoft.com/office/drawing/2014/main" val="20001"/>
                    </a:ext>
                  </a:extLst>
                </a:gridCol>
                <a:gridCol w="495650">
                  <a:extLst>
                    <a:ext uri="{9D8B030D-6E8A-4147-A177-3AD203B41FA5}">
                      <a16:colId xmlns:a16="http://schemas.microsoft.com/office/drawing/2014/main" val="20002"/>
                    </a:ext>
                  </a:extLst>
                </a:gridCol>
                <a:gridCol w="495650">
                  <a:extLst>
                    <a:ext uri="{9D8B030D-6E8A-4147-A177-3AD203B41FA5}">
                      <a16:colId xmlns:a16="http://schemas.microsoft.com/office/drawing/2014/main" val="20003"/>
                    </a:ext>
                  </a:extLst>
                </a:gridCol>
                <a:gridCol w="495650">
                  <a:extLst>
                    <a:ext uri="{9D8B030D-6E8A-4147-A177-3AD203B41FA5}">
                      <a16:colId xmlns:a16="http://schemas.microsoft.com/office/drawing/2014/main" val="20004"/>
                    </a:ext>
                  </a:extLst>
                </a:gridCol>
                <a:gridCol w="495650">
                  <a:extLst>
                    <a:ext uri="{9D8B030D-6E8A-4147-A177-3AD203B41FA5}">
                      <a16:colId xmlns:a16="http://schemas.microsoft.com/office/drawing/2014/main" val="20005"/>
                    </a:ext>
                  </a:extLst>
                </a:gridCol>
                <a:gridCol w="495650">
                  <a:extLst>
                    <a:ext uri="{9D8B030D-6E8A-4147-A177-3AD203B41FA5}">
                      <a16:colId xmlns:a16="http://schemas.microsoft.com/office/drawing/2014/main" val="20006"/>
                    </a:ext>
                  </a:extLst>
                </a:gridCol>
                <a:gridCol w="495650">
                  <a:extLst>
                    <a:ext uri="{9D8B030D-6E8A-4147-A177-3AD203B41FA5}">
                      <a16:colId xmlns:a16="http://schemas.microsoft.com/office/drawing/2014/main" val="20007"/>
                    </a:ext>
                  </a:extLst>
                </a:gridCol>
                <a:gridCol w="495650">
                  <a:extLst>
                    <a:ext uri="{9D8B030D-6E8A-4147-A177-3AD203B41FA5}">
                      <a16:colId xmlns:a16="http://schemas.microsoft.com/office/drawing/2014/main" val="20008"/>
                    </a:ext>
                  </a:extLst>
                </a:gridCol>
                <a:gridCol w="495650">
                  <a:extLst>
                    <a:ext uri="{9D8B030D-6E8A-4147-A177-3AD203B41FA5}">
                      <a16:colId xmlns:a16="http://schemas.microsoft.com/office/drawing/2014/main" val="20009"/>
                    </a:ext>
                  </a:extLst>
                </a:gridCol>
                <a:gridCol w="495650">
                  <a:extLst>
                    <a:ext uri="{9D8B030D-6E8A-4147-A177-3AD203B41FA5}">
                      <a16:colId xmlns:a16="http://schemas.microsoft.com/office/drawing/2014/main" val="20010"/>
                    </a:ext>
                  </a:extLst>
                </a:gridCol>
                <a:gridCol w="495650">
                  <a:extLst>
                    <a:ext uri="{9D8B030D-6E8A-4147-A177-3AD203B41FA5}">
                      <a16:colId xmlns:a16="http://schemas.microsoft.com/office/drawing/2014/main" val="20011"/>
                    </a:ext>
                  </a:extLst>
                </a:gridCol>
                <a:gridCol w="495650">
                  <a:extLst>
                    <a:ext uri="{9D8B030D-6E8A-4147-A177-3AD203B41FA5}">
                      <a16:colId xmlns:a16="http://schemas.microsoft.com/office/drawing/2014/main" val="20012"/>
                    </a:ext>
                  </a:extLst>
                </a:gridCol>
                <a:gridCol w="495650">
                  <a:extLst>
                    <a:ext uri="{9D8B030D-6E8A-4147-A177-3AD203B41FA5}">
                      <a16:colId xmlns:a16="http://schemas.microsoft.com/office/drawing/2014/main" val="20013"/>
                    </a:ext>
                  </a:extLst>
                </a:gridCol>
                <a:gridCol w="495650">
                  <a:extLst>
                    <a:ext uri="{9D8B030D-6E8A-4147-A177-3AD203B41FA5}">
                      <a16:colId xmlns:a16="http://schemas.microsoft.com/office/drawing/2014/main" val="20014"/>
                    </a:ext>
                  </a:extLst>
                </a:gridCol>
              </a:tblGrid>
              <a:tr h="302050">
                <a:tc>
                  <a:txBody>
                    <a:bodyPr/>
                    <a:lstStyle/>
                    <a:p>
                      <a:pPr marL="0" lvl="0" indent="0" algn="l" rtl="0">
                        <a:spcBef>
                          <a:spcPts val="0"/>
                        </a:spcBef>
                        <a:spcAft>
                          <a:spcPts val="0"/>
                        </a:spcAft>
                        <a:buNone/>
                      </a:pP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lt2"/>
                          </a:solidFill>
                          <a:latin typeface="Libre Baskerville"/>
                          <a:ea typeface="Libre Baskerville"/>
                          <a:cs typeface="Libre Baskerville"/>
                          <a:sym typeface="Libre Baskerville"/>
                        </a:rPr>
                        <a:t>Week 1</a:t>
                      </a:r>
                      <a:endParaRPr sz="800" b="1">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lt2"/>
                          </a:solidFill>
                          <a:latin typeface="Libre Baskerville"/>
                          <a:ea typeface="Libre Baskerville"/>
                          <a:cs typeface="Libre Baskerville"/>
                          <a:sym typeface="Libre Baskerville"/>
                        </a:rPr>
                        <a:t>Week 2</a:t>
                      </a:r>
                      <a:endParaRPr sz="800" b="1">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2050">
                <a:tc>
                  <a:txBody>
                    <a:bodyPr/>
                    <a:lstStyle/>
                    <a:p>
                      <a:pPr marL="0" lvl="0" indent="0" algn="l" rtl="0">
                        <a:spcBef>
                          <a:spcPts val="0"/>
                        </a:spcBef>
                        <a:spcAft>
                          <a:spcPts val="0"/>
                        </a:spcAft>
                        <a:buNone/>
                      </a:pP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2</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3</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4</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5</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6</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7</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8</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9</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10</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11</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12</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13</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14</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extLst>
                  <a:ext uri="{0D108BD9-81ED-4DB2-BD59-A6C34878D82A}">
                    <a16:rowId xmlns:a16="http://schemas.microsoft.com/office/drawing/2014/main" val="10001"/>
                  </a:ext>
                </a:extLst>
              </a:tr>
              <a:tr h="302050">
                <a:tc>
                  <a:txBody>
                    <a:bodyPr/>
                    <a:lstStyle/>
                    <a:p>
                      <a:pPr marL="0" lvl="0" indent="0" algn="r" rtl="0">
                        <a:spcBef>
                          <a:spcPts val="0"/>
                        </a:spcBef>
                        <a:spcAft>
                          <a:spcPts val="0"/>
                        </a:spcAft>
                        <a:buNone/>
                      </a:pPr>
                      <a:r>
                        <a:rPr lang="en" sz="800">
                          <a:solidFill>
                            <a:schemeClr val="dk1"/>
                          </a:solidFill>
                          <a:latin typeface="Libre Baskerville"/>
                          <a:ea typeface="Libre Baskerville"/>
                          <a:cs typeface="Libre Baskerville"/>
                          <a:sym typeface="Libre Baskerville"/>
                        </a:rPr>
                        <a:t>Task 1</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2</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a:t>
                      </a: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extLst>
                  <a:ext uri="{0D108BD9-81ED-4DB2-BD59-A6C34878D82A}">
                    <a16:rowId xmlns:a16="http://schemas.microsoft.com/office/drawing/2014/main" val="10003"/>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3</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4</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a:t>
                      </a: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extLst>
                  <a:ext uri="{0D108BD9-81ED-4DB2-BD59-A6C34878D82A}">
                    <a16:rowId xmlns:a16="http://schemas.microsoft.com/office/drawing/2014/main" val="10005"/>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5</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a:t>
                      </a: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6</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extLst>
                  <a:ext uri="{0D108BD9-81ED-4DB2-BD59-A6C34878D82A}">
                    <a16:rowId xmlns:a16="http://schemas.microsoft.com/office/drawing/2014/main" val="10007"/>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7</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8</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389"/>
        <p:cNvGrpSpPr/>
        <p:nvPr/>
      </p:nvGrpSpPr>
      <p:grpSpPr>
        <a:xfrm>
          <a:off x="0" y="0"/>
          <a:ext cx="0" cy="0"/>
          <a:chOff x="0" y="0"/>
          <a:chExt cx="0" cy="0"/>
        </a:xfrm>
      </p:grpSpPr>
      <p:sp>
        <p:nvSpPr>
          <p:cNvPr id="390" name="Google Shape;390;p40"/>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a:p>
        </p:txBody>
      </p:sp>
      <p:sp>
        <p:nvSpPr>
          <p:cNvPr id="391" name="Google Shape;391;p40"/>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63</a:t>
            </a:fld>
            <a:endParaRPr/>
          </a:p>
        </p:txBody>
      </p:sp>
      <p:sp>
        <p:nvSpPr>
          <p:cNvPr id="392" name="Google Shape;392;p40"/>
          <p:cNvSpPr/>
          <p:nvPr/>
        </p:nvSpPr>
        <p:spPr>
          <a:xfrm>
            <a:off x="843712" y="1732638"/>
            <a:ext cx="3660600" cy="1379100"/>
          </a:xfrm>
          <a:prstGeom prst="rect">
            <a:avLst/>
          </a:prstGeom>
          <a:solidFill>
            <a:srgbClr val="403228">
              <a:alpha val="21150"/>
            </a:srgbClr>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Libre Baskerville"/>
                <a:ea typeface="Libre Baskerville"/>
                <a:cs typeface="Libre Baskerville"/>
                <a:sym typeface="Libre Baskerville"/>
              </a:rPr>
              <a:t>STRENGTHS</a:t>
            </a:r>
            <a:endParaRPr b="1">
              <a:solidFill>
                <a:schemeClr val="dk1"/>
              </a:solidFill>
              <a:latin typeface="Libre Baskerville"/>
              <a:ea typeface="Libre Baskerville"/>
              <a:cs typeface="Libre Baskerville"/>
              <a:sym typeface="Libre Baskerville"/>
            </a:endParaRPr>
          </a:p>
          <a:p>
            <a:pPr marL="0" lvl="0" indent="0" algn="l" rtl="0">
              <a:spcBef>
                <a:spcPts val="600"/>
              </a:spcBef>
              <a:spcAft>
                <a:spcPts val="600"/>
              </a:spcAft>
              <a:buNone/>
            </a:pPr>
            <a:r>
              <a:rPr lang="en">
                <a:solidFill>
                  <a:schemeClr val="dk1"/>
                </a:solidFill>
                <a:latin typeface="Libre Baskerville"/>
                <a:ea typeface="Libre Baskerville"/>
                <a:cs typeface="Libre Baskerville"/>
                <a:sym typeface="Libre Baskerville"/>
              </a:rPr>
              <a:t>Blue is the colour of the clear sky and the deep sea</a:t>
            </a:r>
            <a:endParaRPr>
              <a:solidFill>
                <a:schemeClr val="dk1"/>
              </a:solidFill>
              <a:latin typeface="Libre Baskerville"/>
              <a:ea typeface="Libre Baskerville"/>
              <a:cs typeface="Libre Baskerville"/>
              <a:sym typeface="Libre Baskerville"/>
            </a:endParaRPr>
          </a:p>
        </p:txBody>
      </p:sp>
      <p:sp>
        <p:nvSpPr>
          <p:cNvPr id="393" name="Google Shape;393;p40"/>
          <p:cNvSpPr/>
          <p:nvPr/>
        </p:nvSpPr>
        <p:spPr>
          <a:xfrm>
            <a:off x="4655789" y="1732638"/>
            <a:ext cx="3660600" cy="1379100"/>
          </a:xfrm>
          <a:prstGeom prst="rect">
            <a:avLst/>
          </a:prstGeom>
          <a:solidFill>
            <a:srgbClr val="403228">
              <a:alpha val="21150"/>
            </a:srgbClr>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Libre Baskerville"/>
                <a:ea typeface="Libre Baskerville"/>
                <a:cs typeface="Libre Baskerville"/>
                <a:sym typeface="Libre Baskerville"/>
              </a:rPr>
              <a:t>WEAKNESSES</a:t>
            </a:r>
            <a:endParaRPr b="1">
              <a:solidFill>
                <a:schemeClr val="dk1"/>
              </a:solidFill>
              <a:latin typeface="Libre Baskerville"/>
              <a:ea typeface="Libre Baskerville"/>
              <a:cs typeface="Libre Baskerville"/>
              <a:sym typeface="Libre Baskerville"/>
            </a:endParaRPr>
          </a:p>
          <a:p>
            <a:pPr marL="0" lvl="0" indent="0" algn="r" rtl="0">
              <a:spcBef>
                <a:spcPts val="600"/>
              </a:spcBef>
              <a:spcAft>
                <a:spcPts val="600"/>
              </a:spcAft>
              <a:buNone/>
            </a:pPr>
            <a:r>
              <a:rPr lang="en">
                <a:solidFill>
                  <a:schemeClr val="dk1"/>
                </a:solidFill>
                <a:latin typeface="Libre Baskerville"/>
                <a:ea typeface="Libre Baskerville"/>
                <a:cs typeface="Libre Baskerville"/>
                <a:sym typeface="Libre Baskerville"/>
              </a:rPr>
              <a:t>Yellow is the color of gold, butter and ripe lemons</a:t>
            </a:r>
            <a:endParaRPr>
              <a:solidFill>
                <a:schemeClr val="dk1"/>
              </a:solidFill>
              <a:latin typeface="Libre Baskerville"/>
              <a:ea typeface="Libre Baskerville"/>
              <a:cs typeface="Libre Baskerville"/>
              <a:sym typeface="Libre Baskerville"/>
            </a:endParaRPr>
          </a:p>
        </p:txBody>
      </p:sp>
      <p:sp>
        <p:nvSpPr>
          <p:cNvPr id="394" name="Google Shape;394;p40"/>
          <p:cNvSpPr/>
          <p:nvPr/>
        </p:nvSpPr>
        <p:spPr>
          <a:xfrm>
            <a:off x="843712" y="3263021"/>
            <a:ext cx="3660600" cy="1379100"/>
          </a:xfrm>
          <a:prstGeom prst="rect">
            <a:avLst/>
          </a:prstGeom>
          <a:solidFill>
            <a:srgbClr val="403228">
              <a:alpha val="21150"/>
            </a:srgbClr>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Libre Baskerville"/>
              <a:ea typeface="Libre Baskerville"/>
              <a:cs typeface="Libre Baskerville"/>
              <a:sym typeface="Libre Baskerville"/>
            </a:endParaRPr>
          </a:p>
          <a:p>
            <a:pPr marL="0" lvl="0" indent="0" algn="l" rtl="0">
              <a:spcBef>
                <a:spcPts val="600"/>
              </a:spcBef>
              <a:spcAft>
                <a:spcPts val="0"/>
              </a:spcAft>
              <a:buClr>
                <a:schemeClr val="dk1"/>
              </a:buClr>
              <a:buSzPts val="1100"/>
              <a:buFont typeface="Arial"/>
              <a:buNone/>
            </a:pPr>
            <a:r>
              <a:rPr lang="en">
                <a:solidFill>
                  <a:schemeClr val="dk1"/>
                </a:solidFill>
                <a:latin typeface="Libre Baskerville"/>
                <a:ea typeface="Libre Baskerville"/>
                <a:cs typeface="Libre Baskerville"/>
                <a:sym typeface="Libre Baskerville"/>
              </a:rPr>
              <a:t>Black is the color of ebony and of outer space</a:t>
            </a:r>
            <a:endParaRPr>
              <a:solidFill>
                <a:schemeClr val="dk1"/>
              </a:solidFill>
              <a:latin typeface="Libre Baskerville"/>
              <a:ea typeface="Libre Baskerville"/>
              <a:cs typeface="Libre Baskerville"/>
              <a:sym typeface="Libre Baskerville"/>
            </a:endParaRPr>
          </a:p>
          <a:p>
            <a:pPr marL="0" lvl="0" indent="0" algn="l" rtl="0">
              <a:spcBef>
                <a:spcPts val="600"/>
              </a:spcBef>
              <a:spcAft>
                <a:spcPts val="600"/>
              </a:spcAft>
              <a:buClr>
                <a:schemeClr val="dk1"/>
              </a:buClr>
              <a:buSzPts val="1100"/>
              <a:buFont typeface="Arial"/>
              <a:buNone/>
            </a:pPr>
            <a:r>
              <a:rPr lang="en" b="1">
                <a:solidFill>
                  <a:schemeClr val="dk1"/>
                </a:solidFill>
                <a:latin typeface="Libre Baskerville"/>
                <a:ea typeface="Libre Baskerville"/>
                <a:cs typeface="Libre Baskerville"/>
                <a:sym typeface="Libre Baskerville"/>
              </a:rPr>
              <a:t>OPPORTUNITIES</a:t>
            </a:r>
            <a:endParaRPr>
              <a:solidFill>
                <a:schemeClr val="dk1"/>
              </a:solidFill>
              <a:latin typeface="Libre Baskerville"/>
              <a:ea typeface="Libre Baskerville"/>
              <a:cs typeface="Libre Baskerville"/>
              <a:sym typeface="Libre Baskerville"/>
            </a:endParaRPr>
          </a:p>
        </p:txBody>
      </p:sp>
      <p:sp>
        <p:nvSpPr>
          <p:cNvPr id="395" name="Google Shape;395;p40"/>
          <p:cNvSpPr/>
          <p:nvPr/>
        </p:nvSpPr>
        <p:spPr>
          <a:xfrm>
            <a:off x="4655789" y="3263021"/>
            <a:ext cx="3660600" cy="1379100"/>
          </a:xfrm>
          <a:prstGeom prst="rect">
            <a:avLst/>
          </a:prstGeom>
          <a:solidFill>
            <a:srgbClr val="403228">
              <a:alpha val="21150"/>
            </a:srgbClr>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Libre Baskerville"/>
                <a:ea typeface="Libre Baskerville"/>
                <a:cs typeface="Libre Baskerville"/>
                <a:sym typeface="Libre Baskerville"/>
              </a:rPr>
              <a:t>White is the color of milk and fresh snow</a:t>
            </a:r>
            <a:endParaRPr>
              <a:solidFill>
                <a:schemeClr val="dk1"/>
              </a:solidFill>
              <a:latin typeface="Libre Baskerville"/>
              <a:ea typeface="Libre Baskerville"/>
              <a:cs typeface="Libre Baskerville"/>
              <a:sym typeface="Libre Baskerville"/>
            </a:endParaRPr>
          </a:p>
          <a:p>
            <a:pPr marL="0" lvl="0" indent="0" algn="r" rtl="0">
              <a:spcBef>
                <a:spcPts val="600"/>
              </a:spcBef>
              <a:spcAft>
                <a:spcPts val="600"/>
              </a:spcAft>
              <a:buNone/>
            </a:pPr>
            <a:r>
              <a:rPr lang="en" b="1">
                <a:solidFill>
                  <a:schemeClr val="dk1"/>
                </a:solidFill>
                <a:latin typeface="Libre Baskerville"/>
                <a:ea typeface="Libre Baskerville"/>
                <a:cs typeface="Libre Baskerville"/>
                <a:sym typeface="Libre Baskerville"/>
              </a:rPr>
              <a:t>THREATS</a:t>
            </a:r>
            <a:endParaRPr>
              <a:solidFill>
                <a:schemeClr val="dk1"/>
              </a:solidFill>
              <a:latin typeface="Libre Baskerville"/>
              <a:ea typeface="Libre Baskerville"/>
              <a:cs typeface="Libre Baskerville"/>
              <a:sym typeface="Libre Baskerville"/>
            </a:endParaRPr>
          </a:p>
        </p:txBody>
      </p:sp>
      <p:sp>
        <p:nvSpPr>
          <p:cNvPr id="396" name="Google Shape;396;p40"/>
          <p:cNvSpPr/>
          <p:nvPr/>
        </p:nvSpPr>
        <p:spPr>
          <a:xfrm>
            <a:off x="3453544" y="2058982"/>
            <a:ext cx="2103600" cy="21036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p:cNvSpPr/>
          <p:nvPr/>
        </p:nvSpPr>
        <p:spPr>
          <a:xfrm rot="5400000">
            <a:off x="3605141" y="2058982"/>
            <a:ext cx="2103600" cy="21036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p:cNvSpPr/>
          <p:nvPr/>
        </p:nvSpPr>
        <p:spPr>
          <a:xfrm rot="10800000">
            <a:off x="3605141" y="2211765"/>
            <a:ext cx="2103600" cy="21036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p:cNvSpPr/>
          <p:nvPr/>
        </p:nvSpPr>
        <p:spPr>
          <a:xfrm rot="-5400000">
            <a:off x="3453544" y="2211765"/>
            <a:ext cx="2103600" cy="21036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p:cNvSpPr/>
          <p:nvPr/>
        </p:nvSpPr>
        <p:spPr>
          <a:xfrm>
            <a:off x="3937832" y="2497766"/>
            <a:ext cx="260685" cy="391287"/>
          </a:xfrm>
          <a:prstGeom prst="rect">
            <a:avLst/>
          </a:prstGeom>
        </p:spPr>
        <p:txBody>
          <a:bodyPr>
            <a:prstTxWarp prst="textPlain">
              <a:avLst/>
            </a:prstTxWarp>
          </a:bodyPr>
          <a:lstStyle/>
          <a:p>
            <a:pPr lvl="0" algn="ctr"/>
            <a:r>
              <a:rPr b="1" i="0">
                <a:ln>
                  <a:noFill/>
                </a:ln>
                <a:solidFill>
                  <a:schemeClr val="lt1"/>
                </a:solidFill>
                <a:latin typeface="Cinzel"/>
              </a:rPr>
              <a:t>S</a:t>
            </a:r>
          </a:p>
        </p:txBody>
      </p:sp>
      <p:sp>
        <p:nvSpPr>
          <p:cNvPr id="401" name="Google Shape;401;p40"/>
          <p:cNvSpPr/>
          <p:nvPr/>
        </p:nvSpPr>
        <p:spPr>
          <a:xfrm>
            <a:off x="4821704" y="2504484"/>
            <a:ext cx="555232" cy="394512"/>
          </a:xfrm>
          <a:prstGeom prst="rect">
            <a:avLst/>
          </a:prstGeom>
        </p:spPr>
        <p:txBody>
          <a:bodyPr>
            <a:prstTxWarp prst="textPlain">
              <a:avLst/>
            </a:prstTxWarp>
          </a:bodyPr>
          <a:lstStyle/>
          <a:p>
            <a:pPr lvl="0" algn="ctr"/>
            <a:r>
              <a:rPr b="1" i="0">
                <a:ln>
                  <a:noFill/>
                </a:ln>
                <a:solidFill>
                  <a:schemeClr val="lt1"/>
                </a:solidFill>
                <a:latin typeface="Cinzel"/>
              </a:rPr>
              <a:t>W</a:t>
            </a:r>
          </a:p>
        </p:txBody>
      </p:sp>
      <p:sp>
        <p:nvSpPr>
          <p:cNvPr id="402" name="Google Shape;402;p40"/>
          <p:cNvSpPr/>
          <p:nvPr/>
        </p:nvSpPr>
        <p:spPr>
          <a:xfrm>
            <a:off x="3907732" y="3460619"/>
            <a:ext cx="423009" cy="391287"/>
          </a:xfrm>
          <a:prstGeom prst="rect">
            <a:avLst/>
          </a:prstGeom>
        </p:spPr>
        <p:txBody>
          <a:bodyPr>
            <a:prstTxWarp prst="textPlain">
              <a:avLst/>
            </a:prstTxWarp>
          </a:bodyPr>
          <a:lstStyle/>
          <a:p>
            <a:pPr lvl="0" algn="ctr"/>
            <a:r>
              <a:rPr b="1" i="0">
                <a:ln>
                  <a:noFill/>
                </a:ln>
                <a:solidFill>
                  <a:schemeClr val="lt1"/>
                </a:solidFill>
                <a:latin typeface="Cinzel"/>
              </a:rPr>
              <a:t>O</a:t>
            </a:r>
          </a:p>
        </p:txBody>
      </p:sp>
      <p:sp>
        <p:nvSpPr>
          <p:cNvPr id="403" name="Google Shape;403;p40"/>
          <p:cNvSpPr/>
          <p:nvPr/>
        </p:nvSpPr>
        <p:spPr>
          <a:xfrm>
            <a:off x="4921140" y="3467337"/>
            <a:ext cx="343997" cy="386450"/>
          </a:xfrm>
          <a:prstGeom prst="rect">
            <a:avLst/>
          </a:prstGeom>
        </p:spPr>
        <p:txBody>
          <a:bodyPr>
            <a:prstTxWarp prst="textPlain">
              <a:avLst/>
            </a:prstTxWarp>
          </a:bodyPr>
          <a:lstStyle/>
          <a:p>
            <a:pPr lvl="0" algn="ctr"/>
            <a:r>
              <a:rPr b="1" i="0">
                <a:ln>
                  <a:noFill/>
                </a:ln>
                <a:solidFill>
                  <a:schemeClr val="lt1"/>
                </a:solidFill>
                <a:latin typeface="Cinzel"/>
              </a:rPr>
              <a:t>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407"/>
        <p:cNvGrpSpPr/>
        <p:nvPr/>
      </p:nvGrpSpPr>
      <p:grpSpPr>
        <a:xfrm>
          <a:off x="0" y="0"/>
          <a:ext cx="0" cy="0"/>
          <a:chOff x="0" y="0"/>
          <a:chExt cx="0" cy="0"/>
        </a:xfrm>
      </p:grpSpPr>
      <p:sp>
        <p:nvSpPr>
          <p:cNvPr id="408" name="Google Shape;408;p41"/>
          <p:cNvSpPr txBox="1">
            <a:spLocks noGrp="1"/>
          </p:cNvSpPr>
          <p:nvPr>
            <p:ph type="title" idx="4294967295"/>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Business Model Canvas</a:t>
            </a:r>
            <a:endParaRPr sz="1200">
              <a:solidFill>
                <a:schemeClr val="dk1"/>
              </a:solidFill>
            </a:endParaRPr>
          </a:p>
        </p:txBody>
      </p:sp>
      <p:sp>
        <p:nvSpPr>
          <p:cNvPr id="409" name="Google Shape;409;p41"/>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64</a:t>
            </a:fld>
            <a:endParaRPr/>
          </a:p>
        </p:txBody>
      </p:sp>
      <p:sp>
        <p:nvSpPr>
          <p:cNvPr id="410" name="Google Shape;410;p41"/>
          <p:cNvSpPr txBox="1"/>
          <p:nvPr/>
        </p:nvSpPr>
        <p:spPr>
          <a:xfrm>
            <a:off x="1986120" y="467025"/>
            <a:ext cx="1723800" cy="15945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Key Activities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800" b="1">
              <a:solidFill>
                <a:schemeClr val="lt1"/>
              </a:solidFill>
              <a:latin typeface="Libre Baskerville"/>
              <a:ea typeface="Libre Baskerville"/>
              <a:cs typeface="Libre Baskerville"/>
              <a:sym typeface="Libre Baskerville"/>
            </a:endParaRPr>
          </a:p>
        </p:txBody>
      </p:sp>
      <p:sp>
        <p:nvSpPr>
          <p:cNvPr id="411" name="Google Shape;411;p41"/>
          <p:cNvSpPr txBox="1"/>
          <p:nvPr/>
        </p:nvSpPr>
        <p:spPr>
          <a:xfrm>
            <a:off x="1986120" y="2061694"/>
            <a:ext cx="1723800" cy="15945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Key Resources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2" name="Google Shape;412;p41"/>
          <p:cNvSpPr txBox="1"/>
          <p:nvPr/>
        </p:nvSpPr>
        <p:spPr>
          <a:xfrm>
            <a:off x="3710040" y="467025"/>
            <a:ext cx="1723800" cy="31893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Value Propositions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3" name="Google Shape;413;p41"/>
          <p:cNvSpPr txBox="1"/>
          <p:nvPr/>
        </p:nvSpPr>
        <p:spPr>
          <a:xfrm>
            <a:off x="5433959" y="467025"/>
            <a:ext cx="1723800" cy="15945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Customer Relationships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4" name="Google Shape;414;p41"/>
          <p:cNvSpPr txBox="1"/>
          <p:nvPr/>
        </p:nvSpPr>
        <p:spPr>
          <a:xfrm>
            <a:off x="5433959" y="2061694"/>
            <a:ext cx="1723800" cy="15945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Channels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5" name="Google Shape;415;p41"/>
          <p:cNvSpPr txBox="1"/>
          <p:nvPr/>
        </p:nvSpPr>
        <p:spPr>
          <a:xfrm>
            <a:off x="7157879" y="467025"/>
            <a:ext cx="1723800" cy="31893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Customer Segments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6" name="Google Shape;416;p41"/>
          <p:cNvSpPr txBox="1"/>
          <p:nvPr/>
        </p:nvSpPr>
        <p:spPr>
          <a:xfrm>
            <a:off x="262200" y="467025"/>
            <a:ext cx="1723800" cy="31893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Key Partners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800" b="1">
              <a:solidFill>
                <a:schemeClr val="lt1"/>
              </a:solidFill>
              <a:latin typeface="Libre Baskerville"/>
              <a:ea typeface="Libre Baskerville"/>
              <a:cs typeface="Libre Baskerville"/>
              <a:sym typeface="Libre Baskerville"/>
            </a:endParaRPr>
          </a:p>
        </p:txBody>
      </p:sp>
      <p:sp>
        <p:nvSpPr>
          <p:cNvPr id="417" name="Google Shape;417;p41"/>
          <p:cNvSpPr txBox="1"/>
          <p:nvPr/>
        </p:nvSpPr>
        <p:spPr>
          <a:xfrm>
            <a:off x="262200" y="3656363"/>
            <a:ext cx="4309800" cy="12351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Cost Structure</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8" name="Google Shape;418;p41"/>
          <p:cNvSpPr txBox="1"/>
          <p:nvPr/>
        </p:nvSpPr>
        <p:spPr>
          <a:xfrm>
            <a:off x="4571999" y="3656363"/>
            <a:ext cx="4309800" cy="12351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Revenue Streams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9" name="Google Shape;419;p41"/>
          <p:cNvSpPr/>
          <p:nvPr/>
        </p:nvSpPr>
        <p:spPr>
          <a:xfrm>
            <a:off x="4297253" y="3732400"/>
            <a:ext cx="198541" cy="201044"/>
          </a:xfrm>
          <a:custGeom>
            <a:avLst/>
            <a:gdLst/>
            <a:ahLst/>
            <a:cxnLst/>
            <a:rect l="l" t="t" r="r" b="b"/>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1"/>
          <p:cNvSpPr/>
          <p:nvPr/>
        </p:nvSpPr>
        <p:spPr>
          <a:xfrm>
            <a:off x="6884808" y="543222"/>
            <a:ext cx="196873" cy="174075"/>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1"/>
          <p:cNvSpPr/>
          <p:nvPr/>
        </p:nvSpPr>
        <p:spPr>
          <a:xfrm>
            <a:off x="1718760" y="543289"/>
            <a:ext cx="191034" cy="191868"/>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1"/>
          <p:cNvSpPr/>
          <p:nvPr/>
        </p:nvSpPr>
        <p:spPr>
          <a:xfrm>
            <a:off x="8626235" y="543217"/>
            <a:ext cx="179355" cy="189925"/>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p:cNvSpPr/>
          <p:nvPr/>
        </p:nvSpPr>
        <p:spPr>
          <a:xfrm>
            <a:off x="8598149" y="3732570"/>
            <a:ext cx="207443" cy="152946"/>
          </a:xfrm>
          <a:custGeom>
            <a:avLst/>
            <a:gdLst/>
            <a:ahLst/>
            <a:cxnLst/>
            <a:rect l="l" t="t" r="r" b="b"/>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p:cNvSpPr/>
          <p:nvPr/>
        </p:nvSpPr>
        <p:spPr>
          <a:xfrm>
            <a:off x="3443920" y="543312"/>
            <a:ext cx="189925" cy="190199"/>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p:cNvSpPr/>
          <p:nvPr/>
        </p:nvSpPr>
        <p:spPr>
          <a:xfrm>
            <a:off x="5137800" y="543229"/>
            <a:ext cx="219945" cy="226904"/>
          </a:xfrm>
          <a:custGeom>
            <a:avLst/>
            <a:gdLst/>
            <a:ahLst/>
            <a:cxnLst/>
            <a:rect l="l" t="t" r="r" b="b"/>
            <a:pathLst>
              <a:path w="19247" h="19856" extrusionOk="0">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p:cNvSpPr/>
          <p:nvPr/>
        </p:nvSpPr>
        <p:spPr>
          <a:xfrm>
            <a:off x="6828073" y="2141654"/>
            <a:ext cx="253599" cy="242754"/>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p:cNvSpPr/>
          <p:nvPr/>
        </p:nvSpPr>
        <p:spPr>
          <a:xfrm>
            <a:off x="3380278" y="2137889"/>
            <a:ext cx="253583" cy="230105"/>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431"/>
        <p:cNvGrpSpPr/>
        <p:nvPr/>
      </p:nvGrpSpPr>
      <p:grpSpPr>
        <a:xfrm>
          <a:off x="0" y="0"/>
          <a:ext cx="0" cy="0"/>
          <a:chOff x="0" y="0"/>
          <a:chExt cx="0" cy="0"/>
        </a:xfrm>
      </p:grpSpPr>
      <p:sp>
        <p:nvSpPr>
          <p:cNvPr id="432" name="Google Shape;432;p42"/>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Funnel</a:t>
            </a:r>
            <a:endParaRPr/>
          </a:p>
        </p:txBody>
      </p:sp>
      <p:sp>
        <p:nvSpPr>
          <p:cNvPr id="433" name="Google Shape;433;p42"/>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65</a:t>
            </a:fld>
            <a:endParaRPr/>
          </a:p>
        </p:txBody>
      </p:sp>
      <p:grpSp>
        <p:nvGrpSpPr>
          <p:cNvPr id="434" name="Google Shape;434;p42"/>
          <p:cNvGrpSpPr/>
          <p:nvPr/>
        </p:nvGrpSpPr>
        <p:grpSpPr>
          <a:xfrm>
            <a:off x="1504220" y="1636311"/>
            <a:ext cx="3280690" cy="2949403"/>
            <a:chOff x="1192495" y="1560111"/>
            <a:chExt cx="3280690" cy="2949403"/>
          </a:xfrm>
        </p:grpSpPr>
        <p:sp>
          <p:nvSpPr>
            <p:cNvPr id="435" name="Google Shape;435;p42"/>
            <p:cNvSpPr/>
            <p:nvPr/>
          </p:nvSpPr>
          <p:spPr>
            <a:xfrm>
              <a:off x="2004667" y="3572755"/>
              <a:ext cx="1661497" cy="503933"/>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PURCHASE</a:t>
              </a:r>
              <a:endParaRPr sz="1000" b="1" i="0" u="none" strike="noStrike" cap="none">
                <a:solidFill>
                  <a:schemeClr val="lt1"/>
                </a:solidFill>
                <a:latin typeface="Libre Baskerville"/>
                <a:ea typeface="Libre Baskerville"/>
                <a:cs typeface="Libre Baskerville"/>
                <a:sym typeface="Libre Baskerville"/>
              </a:endParaRPr>
            </a:p>
          </p:txBody>
        </p:sp>
        <p:sp>
          <p:nvSpPr>
            <p:cNvPr id="436" name="Google Shape;436;p42"/>
            <p:cNvSpPr/>
            <p:nvPr/>
          </p:nvSpPr>
          <p:spPr>
            <a:xfrm>
              <a:off x="2210033" y="4016917"/>
              <a:ext cx="1252833" cy="492597"/>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LOYALTY</a:t>
              </a:r>
              <a:endParaRPr sz="1000" b="1" i="0" u="none" strike="noStrike" cap="none">
                <a:solidFill>
                  <a:schemeClr val="lt1"/>
                </a:solidFill>
                <a:latin typeface="Libre Baskerville"/>
                <a:ea typeface="Libre Baskerville"/>
                <a:cs typeface="Libre Baskerville"/>
                <a:sym typeface="Libre Baskerville"/>
              </a:endParaRPr>
            </a:p>
          </p:txBody>
        </p:sp>
        <p:sp>
          <p:nvSpPr>
            <p:cNvPr id="437" name="Google Shape;437;p42"/>
            <p:cNvSpPr/>
            <p:nvPr/>
          </p:nvSpPr>
          <p:spPr>
            <a:xfrm>
              <a:off x="1199718" y="1827021"/>
              <a:ext cx="3273466" cy="524543"/>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AWARENESS</a:t>
              </a:r>
              <a:endParaRPr sz="1000" b="1" i="0" u="none" strike="noStrike" cap="none">
                <a:solidFill>
                  <a:schemeClr val="lt1"/>
                </a:solidFill>
                <a:latin typeface="Libre Baskerville"/>
                <a:ea typeface="Libre Baskerville"/>
                <a:cs typeface="Libre Baskerville"/>
                <a:sym typeface="Libre Baskerville"/>
              </a:endParaRPr>
            </a:p>
          </p:txBody>
        </p:sp>
        <p:sp>
          <p:nvSpPr>
            <p:cNvPr id="438" name="Google Shape;438;p42"/>
            <p:cNvSpPr/>
            <p:nvPr/>
          </p:nvSpPr>
          <p:spPr>
            <a:xfrm>
              <a:off x="1602193" y="2698857"/>
              <a:ext cx="2468512" cy="513209"/>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EVALUATION</a:t>
              </a:r>
              <a:endParaRPr sz="1000" b="1" i="0" u="none" strike="noStrike" cap="none">
                <a:solidFill>
                  <a:schemeClr val="lt1"/>
                </a:solidFill>
                <a:latin typeface="Libre Baskerville"/>
                <a:ea typeface="Libre Baskerville"/>
                <a:cs typeface="Libre Baskerville"/>
                <a:sym typeface="Libre Baskerville"/>
              </a:endParaRPr>
            </a:p>
          </p:txBody>
        </p:sp>
        <p:sp>
          <p:nvSpPr>
            <p:cNvPr id="439" name="Google Shape;439;p42"/>
            <p:cNvSpPr/>
            <p:nvPr/>
          </p:nvSpPr>
          <p:spPr>
            <a:xfrm>
              <a:off x="1403020" y="2262939"/>
              <a:ext cx="2867885" cy="519391"/>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DISCOVERY</a:t>
              </a:r>
              <a:endParaRPr sz="1000" b="1" i="0" u="none" strike="noStrike" cap="none">
                <a:solidFill>
                  <a:schemeClr val="lt1"/>
                </a:solidFill>
                <a:latin typeface="Libre Baskerville"/>
                <a:ea typeface="Libre Baskerville"/>
                <a:cs typeface="Libre Baskerville"/>
                <a:sym typeface="Libre Baskerville"/>
              </a:endParaRPr>
            </a:p>
          </p:txBody>
        </p:sp>
        <p:sp>
          <p:nvSpPr>
            <p:cNvPr id="440" name="Google Shape;440;p42"/>
            <p:cNvSpPr/>
            <p:nvPr/>
          </p:nvSpPr>
          <p:spPr>
            <a:xfrm>
              <a:off x="1802398" y="3134775"/>
              <a:ext cx="2066033" cy="511147"/>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INTENT</a:t>
              </a:r>
              <a:endParaRPr sz="1000" b="1" i="0" u="none" strike="noStrike" cap="none">
                <a:solidFill>
                  <a:schemeClr val="lt1"/>
                </a:solidFill>
                <a:latin typeface="Libre Baskerville"/>
                <a:ea typeface="Libre Baskerville"/>
                <a:cs typeface="Libre Baskerville"/>
                <a:sym typeface="Libre Baskerville"/>
              </a:endParaRPr>
            </a:p>
          </p:txBody>
        </p:sp>
        <p:sp>
          <p:nvSpPr>
            <p:cNvPr id="441" name="Google Shape;441;p42"/>
            <p:cNvSpPr/>
            <p:nvPr/>
          </p:nvSpPr>
          <p:spPr>
            <a:xfrm>
              <a:off x="1192495" y="1560111"/>
              <a:ext cx="3275860" cy="360796"/>
            </a:xfrm>
            <a:prstGeom prst="ellipse">
              <a:avLst/>
            </a:prstGeom>
            <a:solidFill>
              <a:srgbClr val="403228">
                <a:alpha val="2115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000" b="1" i="0" u="none" strike="noStrike" cap="none">
                <a:solidFill>
                  <a:schemeClr val="lt1"/>
                </a:solidFill>
                <a:latin typeface="Libre Baskerville"/>
                <a:ea typeface="Libre Baskerville"/>
                <a:cs typeface="Libre Baskerville"/>
                <a:sym typeface="Libre Baskerville"/>
              </a:endParaRPr>
            </a:p>
          </p:txBody>
        </p:sp>
      </p:grpSp>
      <p:cxnSp>
        <p:nvCxnSpPr>
          <p:cNvPr id="442" name="Google Shape;442;p42"/>
          <p:cNvCxnSpPr/>
          <p:nvPr/>
        </p:nvCxnSpPr>
        <p:spPr>
          <a:xfrm>
            <a:off x="4712385" y="2124750"/>
            <a:ext cx="960900" cy="0"/>
          </a:xfrm>
          <a:prstGeom prst="straightConnector1">
            <a:avLst/>
          </a:prstGeom>
          <a:noFill/>
          <a:ln w="9525" cap="flat" cmpd="sng">
            <a:solidFill>
              <a:schemeClr val="accent1"/>
            </a:solidFill>
            <a:prstDash val="solid"/>
            <a:round/>
            <a:headEnd type="oval" w="med" len="med"/>
            <a:tailEnd type="oval" w="med" len="med"/>
          </a:ln>
        </p:spPr>
      </p:cxnSp>
      <p:sp>
        <p:nvSpPr>
          <p:cNvPr id="443" name="Google Shape;443;p42"/>
          <p:cNvSpPr txBox="1"/>
          <p:nvPr/>
        </p:nvSpPr>
        <p:spPr>
          <a:xfrm>
            <a:off x="5729371" y="19683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cxnSp>
        <p:nvCxnSpPr>
          <p:cNvPr id="444" name="Google Shape;444;p42"/>
          <p:cNvCxnSpPr/>
          <p:nvPr/>
        </p:nvCxnSpPr>
        <p:spPr>
          <a:xfrm>
            <a:off x="4570840" y="2562660"/>
            <a:ext cx="1102500" cy="0"/>
          </a:xfrm>
          <a:prstGeom prst="straightConnector1">
            <a:avLst/>
          </a:prstGeom>
          <a:noFill/>
          <a:ln w="9525" cap="flat" cmpd="sng">
            <a:solidFill>
              <a:schemeClr val="accent2"/>
            </a:solidFill>
            <a:prstDash val="solid"/>
            <a:round/>
            <a:headEnd type="oval" w="med" len="med"/>
            <a:tailEnd type="oval" w="med" len="med"/>
          </a:ln>
        </p:spPr>
      </p:cxnSp>
      <p:sp>
        <p:nvSpPr>
          <p:cNvPr id="445" name="Google Shape;445;p42"/>
          <p:cNvSpPr txBox="1"/>
          <p:nvPr/>
        </p:nvSpPr>
        <p:spPr>
          <a:xfrm>
            <a:off x="5729371" y="24062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cxnSp>
        <p:nvCxnSpPr>
          <p:cNvPr id="446" name="Google Shape;446;p42"/>
          <p:cNvCxnSpPr/>
          <p:nvPr/>
        </p:nvCxnSpPr>
        <p:spPr>
          <a:xfrm>
            <a:off x="4369695" y="3000569"/>
            <a:ext cx="1303500" cy="0"/>
          </a:xfrm>
          <a:prstGeom prst="straightConnector1">
            <a:avLst/>
          </a:prstGeom>
          <a:noFill/>
          <a:ln w="9525" cap="flat" cmpd="sng">
            <a:solidFill>
              <a:schemeClr val="accent3"/>
            </a:solidFill>
            <a:prstDash val="solid"/>
            <a:round/>
            <a:headEnd type="oval" w="med" len="med"/>
            <a:tailEnd type="oval" w="med" len="med"/>
          </a:ln>
        </p:spPr>
      </p:cxnSp>
      <p:sp>
        <p:nvSpPr>
          <p:cNvPr id="447" name="Google Shape;447;p42"/>
          <p:cNvSpPr txBox="1"/>
          <p:nvPr/>
        </p:nvSpPr>
        <p:spPr>
          <a:xfrm>
            <a:off x="5729371" y="28441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cxnSp>
        <p:nvCxnSpPr>
          <p:cNvPr id="448" name="Google Shape;448;p42"/>
          <p:cNvCxnSpPr/>
          <p:nvPr/>
        </p:nvCxnSpPr>
        <p:spPr>
          <a:xfrm>
            <a:off x="4198349" y="3438456"/>
            <a:ext cx="1474800" cy="0"/>
          </a:xfrm>
          <a:prstGeom prst="straightConnector1">
            <a:avLst/>
          </a:prstGeom>
          <a:noFill/>
          <a:ln w="9525" cap="flat" cmpd="sng">
            <a:solidFill>
              <a:schemeClr val="accent4"/>
            </a:solidFill>
            <a:prstDash val="solid"/>
            <a:round/>
            <a:headEnd type="oval" w="med" len="med"/>
            <a:tailEnd type="oval" w="med" len="med"/>
          </a:ln>
        </p:spPr>
      </p:cxnSp>
      <p:sp>
        <p:nvSpPr>
          <p:cNvPr id="449" name="Google Shape;449;p42"/>
          <p:cNvSpPr txBox="1"/>
          <p:nvPr/>
        </p:nvSpPr>
        <p:spPr>
          <a:xfrm>
            <a:off x="5729371" y="32820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cxnSp>
        <p:nvCxnSpPr>
          <p:cNvPr id="450" name="Google Shape;450;p42"/>
          <p:cNvCxnSpPr/>
          <p:nvPr/>
        </p:nvCxnSpPr>
        <p:spPr>
          <a:xfrm>
            <a:off x="4012093" y="3876366"/>
            <a:ext cx="1661100" cy="0"/>
          </a:xfrm>
          <a:prstGeom prst="straightConnector1">
            <a:avLst/>
          </a:prstGeom>
          <a:noFill/>
          <a:ln w="9525" cap="flat" cmpd="sng">
            <a:solidFill>
              <a:schemeClr val="accent5"/>
            </a:solidFill>
            <a:prstDash val="solid"/>
            <a:round/>
            <a:headEnd type="oval" w="med" len="med"/>
            <a:tailEnd type="oval" w="med" len="med"/>
          </a:ln>
        </p:spPr>
      </p:cxnSp>
      <p:sp>
        <p:nvSpPr>
          <p:cNvPr id="451" name="Google Shape;451;p42"/>
          <p:cNvSpPr txBox="1"/>
          <p:nvPr/>
        </p:nvSpPr>
        <p:spPr>
          <a:xfrm>
            <a:off x="5729371" y="37199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cxnSp>
        <p:nvCxnSpPr>
          <p:cNvPr id="452" name="Google Shape;452;p42"/>
          <p:cNvCxnSpPr/>
          <p:nvPr/>
        </p:nvCxnSpPr>
        <p:spPr>
          <a:xfrm>
            <a:off x="3712050" y="4434350"/>
            <a:ext cx="2031600" cy="0"/>
          </a:xfrm>
          <a:prstGeom prst="straightConnector1">
            <a:avLst/>
          </a:prstGeom>
          <a:noFill/>
          <a:ln w="9525" cap="flat" cmpd="sng">
            <a:solidFill>
              <a:schemeClr val="accent6"/>
            </a:solidFill>
            <a:prstDash val="solid"/>
            <a:round/>
            <a:headEnd type="oval" w="med" len="med"/>
            <a:tailEnd type="oval" w="med" len="med"/>
          </a:ln>
        </p:spPr>
      </p:cxnSp>
      <p:sp>
        <p:nvSpPr>
          <p:cNvPr id="453" name="Google Shape;453;p42"/>
          <p:cNvSpPr txBox="1"/>
          <p:nvPr/>
        </p:nvSpPr>
        <p:spPr>
          <a:xfrm>
            <a:off x="5729371" y="41578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Team Presentation</a:t>
            </a:r>
            <a:endParaRPr/>
          </a:p>
        </p:txBody>
      </p:sp>
      <p:sp>
        <p:nvSpPr>
          <p:cNvPr id="459" name="Google Shape;459;p4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66</a:t>
            </a:fld>
            <a:endParaRPr/>
          </a:p>
        </p:txBody>
      </p:sp>
      <p:pic>
        <p:nvPicPr>
          <p:cNvPr id="460" name="Google Shape;460;p43"/>
          <p:cNvPicPr preferRelativeResize="0"/>
          <p:nvPr/>
        </p:nvPicPr>
        <p:blipFill rotWithShape="1">
          <a:blip r:embed="rId3">
            <a:alphaModFix/>
          </a:blip>
          <a:srcRect l="19633" t="9820" b="9812"/>
          <a:stretch/>
        </p:blipFill>
        <p:spPr>
          <a:xfrm>
            <a:off x="855300" y="1759975"/>
            <a:ext cx="1489200" cy="1489200"/>
          </a:xfrm>
          <a:prstGeom prst="ellipse">
            <a:avLst/>
          </a:prstGeom>
          <a:noFill/>
          <a:ln>
            <a:noFill/>
          </a:ln>
        </p:spPr>
      </p:pic>
      <p:sp>
        <p:nvSpPr>
          <p:cNvPr id="461" name="Google Shape;461;p43"/>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Libre Baskerville"/>
                <a:ea typeface="Libre Baskerville"/>
                <a:cs typeface="Libre Baskerville"/>
                <a:sym typeface="Libre Baskerville"/>
              </a:rPr>
              <a:t>Imani Jackson</a:t>
            </a:r>
            <a:br>
              <a:rPr lang="en">
                <a:latin typeface="Libre Baskerville"/>
                <a:ea typeface="Libre Baskerville"/>
                <a:cs typeface="Libre Baskerville"/>
                <a:sym typeface="Libre Baskerville"/>
              </a:rPr>
            </a:br>
            <a:r>
              <a:rPr lang="en" sz="800">
                <a:solidFill>
                  <a:schemeClr val="dk2"/>
                </a:solidFill>
                <a:latin typeface="Libre Baskerville"/>
                <a:ea typeface="Libre Baskerville"/>
                <a:cs typeface="Libre Baskerville"/>
                <a:sym typeface="Libre Baskerville"/>
              </a:rPr>
              <a:t>JOB TITLE</a:t>
            </a:r>
            <a:endParaRPr sz="800">
              <a:solidFill>
                <a:schemeClr val="dk2"/>
              </a:solidFill>
              <a:latin typeface="Libre Baskerville"/>
              <a:ea typeface="Libre Baskerville"/>
              <a:cs typeface="Libre Baskerville"/>
              <a:sym typeface="Libre Baskerville"/>
            </a:endParaRPr>
          </a:p>
          <a:p>
            <a:pPr marL="0" lvl="0" indent="0" algn="ctr" rtl="0">
              <a:spcBef>
                <a:spcPts val="400"/>
              </a:spcBef>
              <a:spcAft>
                <a:spcPts val="0"/>
              </a:spcAft>
              <a:buNone/>
            </a:pPr>
            <a:r>
              <a:rPr lang="en" sz="900">
                <a:solidFill>
                  <a:schemeClr val="dk2"/>
                </a:solidFill>
                <a:latin typeface="Libre Baskerville"/>
                <a:ea typeface="Libre Baskerville"/>
                <a:cs typeface="Libre Baskerville"/>
                <a:sym typeface="Libre Baskerville"/>
              </a:rPr>
              <a:t>Blue is the colour of the clear sky and the deep sea</a:t>
            </a:r>
            <a:endParaRPr>
              <a:latin typeface="Libre Baskerville"/>
              <a:ea typeface="Libre Baskerville"/>
              <a:cs typeface="Libre Baskerville"/>
              <a:sym typeface="Libre Baskerville"/>
            </a:endParaRPr>
          </a:p>
          <a:p>
            <a:pPr marL="0" lvl="0" indent="0" algn="ctr" rtl="0">
              <a:spcBef>
                <a:spcPts val="400"/>
              </a:spcBef>
              <a:spcAft>
                <a:spcPts val="400"/>
              </a:spcAft>
              <a:buNone/>
            </a:pPr>
            <a:endParaRPr>
              <a:latin typeface="Libre Baskerville"/>
              <a:ea typeface="Libre Baskerville"/>
              <a:cs typeface="Libre Baskerville"/>
              <a:sym typeface="Libre Baskerville"/>
            </a:endParaRPr>
          </a:p>
        </p:txBody>
      </p:sp>
      <p:pic>
        <p:nvPicPr>
          <p:cNvPr id="462" name="Google Shape;462;p43"/>
          <p:cNvPicPr preferRelativeResize="0"/>
          <p:nvPr/>
        </p:nvPicPr>
        <p:blipFill rotWithShape="1">
          <a:blip r:embed="rId4">
            <a:alphaModFix/>
          </a:blip>
          <a:srcRect/>
          <a:stretch/>
        </p:blipFill>
        <p:spPr>
          <a:xfrm>
            <a:off x="2835025" y="1759975"/>
            <a:ext cx="1489200" cy="1489200"/>
          </a:xfrm>
          <a:prstGeom prst="ellipse">
            <a:avLst/>
          </a:prstGeom>
          <a:noFill/>
          <a:ln>
            <a:noFill/>
          </a:ln>
        </p:spPr>
      </p:pic>
      <p:sp>
        <p:nvSpPr>
          <p:cNvPr id="463" name="Google Shape;463;p43"/>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Libre Baskerville"/>
                <a:ea typeface="Libre Baskerville"/>
                <a:cs typeface="Libre Baskerville"/>
                <a:sym typeface="Libre Baskerville"/>
              </a:rPr>
              <a:t>Marcos Galán</a:t>
            </a:r>
            <a:br>
              <a:rPr lang="en">
                <a:latin typeface="Libre Baskerville"/>
                <a:ea typeface="Libre Baskerville"/>
                <a:cs typeface="Libre Baskerville"/>
                <a:sym typeface="Libre Baskerville"/>
              </a:rPr>
            </a:br>
            <a:r>
              <a:rPr lang="en" sz="800">
                <a:solidFill>
                  <a:schemeClr val="dk2"/>
                </a:solidFill>
                <a:latin typeface="Libre Baskerville"/>
                <a:ea typeface="Libre Baskerville"/>
                <a:cs typeface="Libre Baskerville"/>
                <a:sym typeface="Libre Baskerville"/>
              </a:rPr>
              <a:t>JOB TITLE</a:t>
            </a:r>
            <a:endParaRPr sz="800">
              <a:solidFill>
                <a:schemeClr val="dk2"/>
              </a:solidFill>
              <a:latin typeface="Libre Baskerville"/>
              <a:ea typeface="Libre Baskerville"/>
              <a:cs typeface="Libre Baskerville"/>
              <a:sym typeface="Libre Baskerville"/>
            </a:endParaRPr>
          </a:p>
          <a:p>
            <a:pPr marL="0" lvl="0" indent="0" algn="ctr" rtl="0">
              <a:spcBef>
                <a:spcPts val="400"/>
              </a:spcBef>
              <a:spcAft>
                <a:spcPts val="0"/>
              </a:spcAft>
              <a:buNone/>
            </a:pPr>
            <a:r>
              <a:rPr lang="en" sz="900">
                <a:solidFill>
                  <a:schemeClr val="dk2"/>
                </a:solidFill>
                <a:latin typeface="Libre Baskerville"/>
                <a:ea typeface="Libre Baskerville"/>
                <a:cs typeface="Libre Baskerville"/>
                <a:sym typeface="Libre Baskerville"/>
              </a:rPr>
              <a:t>Blue is the colour of the clear sky and the deep sea</a:t>
            </a:r>
            <a:endParaRPr>
              <a:latin typeface="Libre Baskerville"/>
              <a:ea typeface="Libre Baskerville"/>
              <a:cs typeface="Libre Baskerville"/>
              <a:sym typeface="Libre Baskerville"/>
            </a:endParaRPr>
          </a:p>
          <a:p>
            <a:pPr marL="0" lvl="0" indent="0" algn="ctr" rtl="0">
              <a:spcBef>
                <a:spcPts val="400"/>
              </a:spcBef>
              <a:spcAft>
                <a:spcPts val="400"/>
              </a:spcAft>
              <a:buNone/>
            </a:pPr>
            <a:endParaRPr>
              <a:latin typeface="Libre Baskerville"/>
              <a:ea typeface="Libre Baskerville"/>
              <a:cs typeface="Libre Baskerville"/>
              <a:sym typeface="Libre Baskerville"/>
            </a:endParaRPr>
          </a:p>
        </p:txBody>
      </p:sp>
      <p:pic>
        <p:nvPicPr>
          <p:cNvPr id="464" name="Google Shape;464;p43"/>
          <p:cNvPicPr preferRelativeResize="0"/>
          <p:nvPr/>
        </p:nvPicPr>
        <p:blipFill rotWithShape="1">
          <a:blip r:embed="rId5">
            <a:alphaModFix/>
          </a:blip>
          <a:srcRect l="47271" t="22330" b="24940"/>
          <a:stretch/>
        </p:blipFill>
        <p:spPr>
          <a:xfrm>
            <a:off x="4814750" y="1759975"/>
            <a:ext cx="1489200" cy="1489200"/>
          </a:xfrm>
          <a:prstGeom prst="ellipse">
            <a:avLst/>
          </a:prstGeom>
          <a:noFill/>
          <a:ln>
            <a:noFill/>
          </a:ln>
        </p:spPr>
      </p:pic>
      <p:sp>
        <p:nvSpPr>
          <p:cNvPr id="465" name="Google Shape;465;p43"/>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Libre Baskerville"/>
                <a:ea typeface="Libre Baskerville"/>
                <a:cs typeface="Libre Baskerville"/>
                <a:sym typeface="Libre Baskerville"/>
              </a:rPr>
              <a:t>Ixchel Valdía</a:t>
            </a:r>
            <a:br>
              <a:rPr lang="en">
                <a:latin typeface="Libre Baskerville"/>
                <a:ea typeface="Libre Baskerville"/>
                <a:cs typeface="Libre Baskerville"/>
                <a:sym typeface="Libre Baskerville"/>
              </a:rPr>
            </a:br>
            <a:r>
              <a:rPr lang="en" sz="800">
                <a:solidFill>
                  <a:schemeClr val="dk2"/>
                </a:solidFill>
                <a:latin typeface="Libre Baskerville"/>
                <a:ea typeface="Libre Baskerville"/>
                <a:cs typeface="Libre Baskerville"/>
                <a:sym typeface="Libre Baskerville"/>
              </a:rPr>
              <a:t>JOB TITLE</a:t>
            </a:r>
            <a:endParaRPr sz="800">
              <a:solidFill>
                <a:schemeClr val="dk2"/>
              </a:solidFill>
              <a:latin typeface="Libre Baskerville"/>
              <a:ea typeface="Libre Baskerville"/>
              <a:cs typeface="Libre Baskerville"/>
              <a:sym typeface="Libre Baskerville"/>
            </a:endParaRPr>
          </a:p>
          <a:p>
            <a:pPr marL="0" lvl="0" indent="0" algn="ctr" rtl="0">
              <a:spcBef>
                <a:spcPts val="400"/>
              </a:spcBef>
              <a:spcAft>
                <a:spcPts val="0"/>
              </a:spcAft>
              <a:buNone/>
            </a:pPr>
            <a:r>
              <a:rPr lang="en" sz="900">
                <a:solidFill>
                  <a:schemeClr val="dk2"/>
                </a:solidFill>
                <a:latin typeface="Libre Baskerville"/>
                <a:ea typeface="Libre Baskerville"/>
                <a:cs typeface="Libre Baskerville"/>
                <a:sym typeface="Libre Baskerville"/>
              </a:rPr>
              <a:t>Blue is the colour of the clear sky and the deep sea</a:t>
            </a:r>
            <a:endParaRPr>
              <a:latin typeface="Libre Baskerville"/>
              <a:ea typeface="Libre Baskerville"/>
              <a:cs typeface="Libre Baskerville"/>
              <a:sym typeface="Libre Baskerville"/>
            </a:endParaRPr>
          </a:p>
          <a:p>
            <a:pPr marL="0" lvl="0" indent="0" algn="ctr" rtl="0">
              <a:spcBef>
                <a:spcPts val="400"/>
              </a:spcBef>
              <a:spcAft>
                <a:spcPts val="400"/>
              </a:spcAft>
              <a:buNone/>
            </a:pPr>
            <a:endParaRPr>
              <a:latin typeface="Libre Baskerville"/>
              <a:ea typeface="Libre Baskerville"/>
              <a:cs typeface="Libre Baskerville"/>
              <a:sym typeface="Libre Baskerville"/>
            </a:endParaRPr>
          </a:p>
        </p:txBody>
      </p:sp>
      <p:pic>
        <p:nvPicPr>
          <p:cNvPr id="466" name="Google Shape;466;p43"/>
          <p:cNvPicPr preferRelativeResize="0"/>
          <p:nvPr/>
        </p:nvPicPr>
        <p:blipFill rotWithShape="1">
          <a:blip r:embed="rId6">
            <a:alphaModFix/>
          </a:blip>
          <a:srcRect t="3926" b="29406"/>
          <a:stretch/>
        </p:blipFill>
        <p:spPr>
          <a:xfrm>
            <a:off x="6794475" y="1759975"/>
            <a:ext cx="1489200" cy="1489200"/>
          </a:xfrm>
          <a:prstGeom prst="ellipse">
            <a:avLst/>
          </a:prstGeom>
          <a:noFill/>
          <a:ln>
            <a:noFill/>
          </a:ln>
        </p:spPr>
      </p:pic>
      <p:sp>
        <p:nvSpPr>
          <p:cNvPr id="467" name="Google Shape;467;p43"/>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Libre Baskerville"/>
                <a:ea typeface="Libre Baskerville"/>
                <a:cs typeface="Libre Baskerville"/>
                <a:sym typeface="Libre Baskerville"/>
              </a:rPr>
              <a:t>Nils Årud</a:t>
            </a:r>
            <a:br>
              <a:rPr lang="en">
                <a:latin typeface="Libre Baskerville"/>
                <a:ea typeface="Libre Baskerville"/>
                <a:cs typeface="Libre Baskerville"/>
                <a:sym typeface="Libre Baskerville"/>
              </a:rPr>
            </a:br>
            <a:r>
              <a:rPr lang="en" sz="800">
                <a:solidFill>
                  <a:schemeClr val="dk2"/>
                </a:solidFill>
                <a:latin typeface="Libre Baskerville"/>
                <a:ea typeface="Libre Baskerville"/>
                <a:cs typeface="Libre Baskerville"/>
                <a:sym typeface="Libre Baskerville"/>
              </a:rPr>
              <a:t>JOB TITLE</a:t>
            </a:r>
            <a:endParaRPr sz="800">
              <a:solidFill>
                <a:schemeClr val="dk2"/>
              </a:solidFill>
              <a:latin typeface="Libre Baskerville"/>
              <a:ea typeface="Libre Baskerville"/>
              <a:cs typeface="Libre Baskerville"/>
              <a:sym typeface="Libre Baskerville"/>
            </a:endParaRPr>
          </a:p>
          <a:p>
            <a:pPr marL="0" lvl="0" indent="0" algn="ctr" rtl="0">
              <a:spcBef>
                <a:spcPts val="400"/>
              </a:spcBef>
              <a:spcAft>
                <a:spcPts val="0"/>
              </a:spcAft>
              <a:buNone/>
            </a:pPr>
            <a:r>
              <a:rPr lang="en" sz="900">
                <a:solidFill>
                  <a:schemeClr val="dk2"/>
                </a:solidFill>
                <a:latin typeface="Libre Baskerville"/>
                <a:ea typeface="Libre Baskerville"/>
                <a:cs typeface="Libre Baskerville"/>
                <a:sym typeface="Libre Baskerville"/>
              </a:rPr>
              <a:t>Blue is the colour of the clear sky and the deep sea</a:t>
            </a:r>
            <a:endParaRPr>
              <a:latin typeface="Libre Baskerville"/>
              <a:ea typeface="Libre Baskerville"/>
              <a:cs typeface="Libre Baskerville"/>
              <a:sym typeface="Libre Baskerville"/>
            </a:endParaRPr>
          </a:p>
          <a:p>
            <a:pPr marL="0" lvl="0" indent="0" algn="ctr" rtl="0">
              <a:spcBef>
                <a:spcPts val="400"/>
              </a:spcBef>
              <a:spcAft>
                <a:spcPts val="400"/>
              </a:spcAft>
              <a:buNone/>
            </a:pPr>
            <a:endParaRPr>
              <a:latin typeface="Libre Baskerville"/>
              <a:ea typeface="Libre Baskerville"/>
              <a:cs typeface="Libre Baskerville"/>
              <a:sym typeface="Libre Baskerville"/>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471"/>
        <p:cNvGrpSpPr/>
        <p:nvPr/>
      </p:nvGrpSpPr>
      <p:grpSpPr>
        <a:xfrm>
          <a:off x="0" y="0"/>
          <a:ext cx="0" cy="0"/>
          <a:chOff x="0" y="0"/>
          <a:chExt cx="0" cy="0"/>
        </a:xfrm>
      </p:grpSpPr>
      <p:sp>
        <p:nvSpPr>
          <p:cNvPr id="472" name="Google Shape;472;p44"/>
          <p:cNvSpPr txBox="1">
            <a:spLocks noGrp="1"/>
          </p:cNvSpPr>
          <p:nvPr>
            <p:ph type="title" idx="4294967295"/>
          </p:nvPr>
        </p:nvSpPr>
        <p:spPr>
          <a:xfrm>
            <a:off x="467100" y="0"/>
            <a:ext cx="8209800" cy="34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Competitor Matrix</a:t>
            </a:r>
            <a:endParaRPr sz="1200">
              <a:solidFill>
                <a:schemeClr val="dk1"/>
              </a:solidFill>
            </a:endParaRPr>
          </a:p>
        </p:txBody>
      </p:sp>
      <p:sp>
        <p:nvSpPr>
          <p:cNvPr id="473" name="Google Shape;473;p44"/>
          <p:cNvSpPr/>
          <p:nvPr/>
        </p:nvSpPr>
        <p:spPr>
          <a:xfrm>
            <a:off x="467100" y="467100"/>
            <a:ext cx="8209800" cy="42090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 name="Google Shape;474;p44"/>
          <p:cNvGrpSpPr/>
          <p:nvPr/>
        </p:nvGrpSpPr>
        <p:grpSpPr>
          <a:xfrm>
            <a:off x="638150" y="467111"/>
            <a:ext cx="7867750" cy="4209098"/>
            <a:chOff x="638138" y="467100"/>
            <a:chExt cx="7867750" cy="4194000"/>
          </a:xfrm>
        </p:grpSpPr>
        <p:cxnSp>
          <p:nvCxnSpPr>
            <p:cNvPr id="475" name="Google Shape;475;p44"/>
            <p:cNvCxnSpPr/>
            <p:nvPr/>
          </p:nvCxnSpPr>
          <p:spPr>
            <a:xfrm>
              <a:off x="6381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76" name="Google Shape;476;p44"/>
            <p:cNvCxnSpPr/>
            <p:nvPr/>
          </p:nvCxnSpPr>
          <p:spPr>
            <a:xfrm>
              <a:off x="8091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77" name="Google Shape;477;p44"/>
            <p:cNvCxnSpPr/>
            <p:nvPr/>
          </p:nvCxnSpPr>
          <p:spPr>
            <a:xfrm>
              <a:off x="9802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78" name="Google Shape;478;p44"/>
            <p:cNvCxnSpPr/>
            <p:nvPr/>
          </p:nvCxnSpPr>
          <p:spPr>
            <a:xfrm>
              <a:off x="11512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79" name="Google Shape;479;p44"/>
            <p:cNvCxnSpPr/>
            <p:nvPr/>
          </p:nvCxnSpPr>
          <p:spPr>
            <a:xfrm>
              <a:off x="13222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0" name="Google Shape;480;p44"/>
            <p:cNvCxnSpPr/>
            <p:nvPr/>
          </p:nvCxnSpPr>
          <p:spPr>
            <a:xfrm>
              <a:off x="14933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1" name="Google Shape;481;p44"/>
            <p:cNvCxnSpPr/>
            <p:nvPr/>
          </p:nvCxnSpPr>
          <p:spPr>
            <a:xfrm>
              <a:off x="16643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2" name="Google Shape;482;p44"/>
            <p:cNvCxnSpPr/>
            <p:nvPr/>
          </p:nvCxnSpPr>
          <p:spPr>
            <a:xfrm>
              <a:off x="18354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3" name="Google Shape;483;p44"/>
            <p:cNvCxnSpPr/>
            <p:nvPr/>
          </p:nvCxnSpPr>
          <p:spPr>
            <a:xfrm>
              <a:off x="20064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4" name="Google Shape;484;p44"/>
            <p:cNvCxnSpPr/>
            <p:nvPr/>
          </p:nvCxnSpPr>
          <p:spPr>
            <a:xfrm>
              <a:off x="21774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5" name="Google Shape;485;p44"/>
            <p:cNvCxnSpPr/>
            <p:nvPr/>
          </p:nvCxnSpPr>
          <p:spPr>
            <a:xfrm>
              <a:off x="23485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6" name="Google Shape;486;p44"/>
            <p:cNvCxnSpPr/>
            <p:nvPr/>
          </p:nvCxnSpPr>
          <p:spPr>
            <a:xfrm>
              <a:off x="25195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7" name="Google Shape;487;p44"/>
            <p:cNvCxnSpPr/>
            <p:nvPr/>
          </p:nvCxnSpPr>
          <p:spPr>
            <a:xfrm>
              <a:off x="26905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8" name="Google Shape;488;p44"/>
            <p:cNvCxnSpPr/>
            <p:nvPr/>
          </p:nvCxnSpPr>
          <p:spPr>
            <a:xfrm>
              <a:off x="28616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9" name="Google Shape;489;p44"/>
            <p:cNvCxnSpPr/>
            <p:nvPr/>
          </p:nvCxnSpPr>
          <p:spPr>
            <a:xfrm>
              <a:off x="30326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0" name="Google Shape;490;p44"/>
            <p:cNvCxnSpPr/>
            <p:nvPr/>
          </p:nvCxnSpPr>
          <p:spPr>
            <a:xfrm>
              <a:off x="32037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1" name="Google Shape;491;p44"/>
            <p:cNvCxnSpPr/>
            <p:nvPr/>
          </p:nvCxnSpPr>
          <p:spPr>
            <a:xfrm>
              <a:off x="33747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2" name="Google Shape;492;p44"/>
            <p:cNvCxnSpPr/>
            <p:nvPr/>
          </p:nvCxnSpPr>
          <p:spPr>
            <a:xfrm>
              <a:off x="35457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3" name="Google Shape;493;p44"/>
            <p:cNvCxnSpPr/>
            <p:nvPr/>
          </p:nvCxnSpPr>
          <p:spPr>
            <a:xfrm>
              <a:off x="37168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4" name="Google Shape;494;p44"/>
            <p:cNvCxnSpPr/>
            <p:nvPr/>
          </p:nvCxnSpPr>
          <p:spPr>
            <a:xfrm>
              <a:off x="38878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5" name="Google Shape;495;p44"/>
            <p:cNvCxnSpPr/>
            <p:nvPr/>
          </p:nvCxnSpPr>
          <p:spPr>
            <a:xfrm>
              <a:off x="40588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6" name="Google Shape;496;p44"/>
            <p:cNvCxnSpPr/>
            <p:nvPr/>
          </p:nvCxnSpPr>
          <p:spPr>
            <a:xfrm>
              <a:off x="42299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7" name="Google Shape;497;p44"/>
            <p:cNvCxnSpPr/>
            <p:nvPr/>
          </p:nvCxnSpPr>
          <p:spPr>
            <a:xfrm>
              <a:off x="44009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8" name="Google Shape;498;p44"/>
            <p:cNvCxnSpPr/>
            <p:nvPr/>
          </p:nvCxnSpPr>
          <p:spPr>
            <a:xfrm>
              <a:off x="47430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9" name="Google Shape;499;p44"/>
            <p:cNvCxnSpPr/>
            <p:nvPr/>
          </p:nvCxnSpPr>
          <p:spPr>
            <a:xfrm>
              <a:off x="49141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0" name="Google Shape;500;p44"/>
            <p:cNvCxnSpPr/>
            <p:nvPr/>
          </p:nvCxnSpPr>
          <p:spPr>
            <a:xfrm>
              <a:off x="50851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1" name="Google Shape;501;p44"/>
            <p:cNvCxnSpPr/>
            <p:nvPr/>
          </p:nvCxnSpPr>
          <p:spPr>
            <a:xfrm>
              <a:off x="52561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2" name="Google Shape;502;p44"/>
            <p:cNvCxnSpPr/>
            <p:nvPr/>
          </p:nvCxnSpPr>
          <p:spPr>
            <a:xfrm>
              <a:off x="54272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3" name="Google Shape;503;p44"/>
            <p:cNvCxnSpPr/>
            <p:nvPr/>
          </p:nvCxnSpPr>
          <p:spPr>
            <a:xfrm>
              <a:off x="55982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4" name="Google Shape;504;p44"/>
            <p:cNvCxnSpPr/>
            <p:nvPr/>
          </p:nvCxnSpPr>
          <p:spPr>
            <a:xfrm>
              <a:off x="57692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5" name="Google Shape;505;p44"/>
            <p:cNvCxnSpPr/>
            <p:nvPr/>
          </p:nvCxnSpPr>
          <p:spPr>
            <a:xfrm>
              <a:off x="59403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6" name="Google Shape;506;p44"/>
            <p:cNvCxnSpPr/>
            <p:nvPr/>
          </p:nvCxnSpPr>
          <p:spPr>
            <a:xfrm>
              <a:off x="61113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7" name="Google Shape;507;p44"/>
            <p:cNvCxnSpPr/>
            <p:nvPr/>
          </p:nvCxnSpPr>
          <p:spPr>
            <a:xfrm>
              <a:off x="62824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8" name="Google Shape;508;p44"/>
            <p:cNvCxnSpPr/>
            <p:nvPr/>
          </p:nvCxnSpPr>
          <p:spPr>
            <a:xfrm>
              <a:off x="64534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9" name="Google Shape;509;p44"/>
            <p:cNvCxnSpPr/>
            <p:nvPr/>
          </p:nvCxnSpPr>
          <p:spPr>
            <a:xfrm>
              <a:off x="66244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0" name="Google Shape;510;p44"/>
            <p:cNvCxnSpPr/>
            <p:nvPr/>
          </p:nvCxnSpPr>
          <p:spPr>
            <a:xfrm>
              <a:off x="67955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1" name="Google Shape;511;p44"/>
            <p:cNvCxnSpPr/>
            <p:nvPr/>
          </p:nvCxnSpPr>
          <p:spPr>
            <a:xfrm>
              <a:off x="69665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2" name="Google Shape;512;p44"/>
            <p:cNvCxnSpPr/>
            <p:nvPr/>
          </p:nvCxnSpPr>
          <p:spPr>
            <a:xfrm>
              <a:off x="71375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3" name="Google Shape;513;p44"/>
            <p:cNvCxnSpPr/>
            <p:nvPr/>
          </p:nvCxnSpPr>
          <p:spPr>
            <a:xfrm>
              <a:off x="73086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4" name="Google Shape;514;p44"/>
            <p:cNvCxnSpPr/>
            <p:nvPr/>
          </p:nvCxnSpPr>
          <p:spPr>
            <a:xfrm>
              <a:off x="74796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5" name="Google Shape;515;p44"/>
            <p:cNvCxnSpPr/>
            <p:nvPr/>
          </p:nvCxnSpPr>
          <p:spPr>
            <a:xfrm>
              <a:off x="76507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6" name="Google Shape;516;p44"/>
            <p:cNvCxnSpPr/>
            <p:nvPr/>
          </p:nvCxnSpPr>
          <p:spPr>
            <a:xfrm>
              <a:off x="78217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7" name="Google Shape;517;p44"/>
            <p:cNvCxnSpPr/>
            <p:nvPr/>
          </p:nvCxnSpPr>
          <p:spPr>
            <a:xfrm>
              <a:off x="79927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8" name="Google Shape;518;p44"/>
            <p:cNvCxnSpPr/>
            <p:nvPr/>
          </p:nvCxnSpPr>
          <p:spPr>
            <a:xfrm>
              <a:off x="81638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9" name="Google Shape;519;p44"/>
            <p:cNvCxnSpPr/>
            <p:nvPr/>
          </p:nvCxnSpPr>
          <p:spPr>
            <a:xfrm>
              <a:off x="83348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0" name="Google Shape;520;p44"/>
            <p:cNvCxnSpPr/>
            <p:nvPr/>
          </p:nvCxnSpPr>
          <p:spPr>
            <a:xfrm>
              <a:off x="8505888" y="467100"/>
              <a:ext cx="0" cy="4194000"/>
            </a:xfrm>
            <a:prstGeom prst="straightConnector1">
              <a:avLst/>
            </a:prstGeom>
            <a:noFill/>
            <a:ln w="9525" cap="flat" cmpd="sng">
              <a:solidFill>
                <a:schemeClr val="accent4"/>
              </a:solidFill>
              <a:prstDash val="solid"/>
              <a:round/>
              <a:headEnd type="none" w="med" len="med"/>
              <a:tailEnd type="none" w="med" len="med"/>
            </a:ln>
          </p:spPr>
        </p:cxnSp>
      </p:grpSp>
      <p:sp>
        <p:nvSpPr>
          <p:cNvPr id="521" name="Google Shape;521;p44"/>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67</a:t>
            </a:fld>
            <a:endParaRPr/>
          </a:p>
        </p:txBody>
      </p:sp>
      <p:grpSp>
        <p:nvGrpSpPr>
          <p:cNvPr id="522" name="Google Shape;522;p44"/>
          <p:cNvGrpSpPr/>
          <p:nvPr/>
        </p:nvGrpSpPr>
        <p:grpSpPr>
          <a:xfrm>
            <a:off x="467107" y="642473"/>
            <a:ext cx="8209755" cy="3858239"/>
            <a:chOff x="467088" y="642474"/>
            <a:chExt cx="4194000" cy="3858239"/>
          </a:xfrm>
        </p:grpSpPr>
        <p:cxnSp>
          <p:nvCxnSpPr>
            <p:cNvPr id="523" name="Google Shape;523;p44"/>
            <p:cNvCxnSpPr/>
            <p:nvPr/>
          </p:nvCxnSpPr>
          <p:spPr>
            <a:xfrm>
              <a:off x="2564088" y="-1454526"/>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4" name="Google Shape;524;p44"/>
            <p:cNvCxnSpPr/>
            <p:nvPr/>
          </p:nvCxnSpPr>
          <p:spPr>
            <a:xfrm>
              <a:off x="2564088" y="-1279151"/>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5" name="Google Shape;525;p44"/>
            <p:cNvCxnSpPr/>
            <p:nvPr/>
          </p:nvCxnSpPr>
          <p:spPr>
            <a:xfrm>
              <a:off x="2564088" y="-1103777"/>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6" name="Google Shape;526;p44"/>
            <p:cNvCxnSpPr/>
            <p:nvPr/>
          </p:nvCxnSpPr>
          <p:spPr>
            <a:xfrm>
              <a:off x="2564088" y="-928402"/>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7" name="Google Shape;527;p44"/>
            <p:cNvCxnSpPr/>
            <p:nvPr/>
          </p:nvCxnSpPr>
          <p:spPr>
            <a:xfrm>
              <a:off x="2564088" y="-753028"/>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8" name="Google Shape;528;p44"/>
            <p:cNvCxnSpPr/>
            <p:nvPr/>
          </p:nvCxnSpPr>
          <p:spPr>
            <a:xfrm>
              <a:off x="2564088" y="-577653"/>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9" name="Google Shape;529;p44"/>
            <p:cNvCxnSpPr/>
            <p:nvPr/>
          </p:nvCxnSpPr>
          <p:spPr>
            <a:xfrm>
              <a:off x="2564088" y="-40227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0" name="Google Shape;530;p44"/>
            <p:cNvCxnSpPr/>
            <p:nvPr/>
          </p:nvCxnSpPr>
          <p:spPr>
            <a:xfrm>
              <a:off x="2564088" y="-226904"/>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1" name="Google Shape;531;p44"/>
            <p:cNvCxnSpPr/>
            <p:nvPr/>
          </p:nvCxnSpPr>
          <p:spPr>
            <a:xfrm>
              <a:off x="2564088" y="-5153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2" name="Google Shape;532;p44"/>
            <p:cNvCxnSpPr/>
            <p:nvPr/>
          </p:nvCxnSpPr>
          <p:spPr>
            <a:xfrm>
              <a:off x="2564088" y="123845"/>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3" name="Google Shape;533;p44"/>
            <p:cNvCxnSpPr/>
            <p:nvPr/>
          </p:nvCxnSpPr>
          <p:spPr>
            <a:xfrm>
              <a:off x="2564088" y="29921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4" name="Google Shape;534;p44"/>
            <p:cNvCxnSpPr/>
            <p:nvPr/>
          </p:nvCxnSpPr>
          <p:spPr>
            <a:xfrm>
              <a:off x="2564088" y="649968"/>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5" name="Google Shape;535;p44"/>
            <p:cNvCxnSpPr/>
            <p:nvPr/>
          </p:nvCxnSpPr>
          <p:spPr>
            <a:xfrm>
              <a:off x="2564088" y="825343"/>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6" name="Google Shape;536;p44"/>
            <p:cNvCxnSpPr/>
            <p:nvPr/>
          </p:nvCxnSpPr>
          <p:spPr>
            <a:xfrm>
              <a:off x="2564088" y="1000717"/>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7" name="Google Shape;537;p44"/>
            <p:cNvCxnSpPr/>
            <p:nvPr/>
          </p:nvCxnSpPr>
          <p:spPr>
            <a:xfrm>
              <a:off x="2564088" y="1176092"/>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8" name="Google Shape;538;p44"/>
            <p:cNvCxnSpPr/>
            <p:nvPr/>
          </p:nvCxnSpPr>
          <p:spPr>
            <a:xfrm>
              <a:off x="2564088" y="1351466"/>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9" name="Google Shape;539;p44"/>
            <p:cNvCxnSpPr/>
            <p:nvPr/>
          </p:nvCxnSpPr>
          <p:spPr>
            <a:xfrm>
              <a:off x="2564088" y="1526841"/>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40" name="Google Shape;540;p44"/>
            <p:cNvCxnSpPr/>
            <p:nvPr/>
          </p:nvCxnSpPr>
          <p:spPr>
            <a:xfrm>
              <a:off x="2564088" y="1702215"/>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41" name="Google Shape;541;p44"/>
            <p:cNvCxnSpPr/>
            <p:nvPr/>
          </p:nvCxnSpPr>
          <p:spPr>
            <a:xfrm>
              <a:off x="2564088" y="187759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42" name="Google Shape;542;p44"/>
            <p:cNvCxnSpPr/>
            <p:nvPr/>
          </p:nvCxnSpPr>
          <p:spPr>
            <a:xfrm>
              <a:off x="2564088" y="2052964"/>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43" name="Google Shape;543;p44"/>
            <p:cNvCxnSpPr/>
            <p:nvPr/>
          </p:nvCxnSpPr>
          <p:spPr>
            <a:xfrm>
              <a:off x="2564088" y="222833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44" name="Google Shape;544;p44"/>
            <p:cNvCxnSpPr/>
            <p:nvPr/>
          </p:nvCxnSpPr>
          <p:spPr>
            <a:xfrm>
              <a:off x="2564088" y="2403713"/>
              <a:ext cx="0" cy="4194000"/>
            </a:xfrm>
            <a:prstGeom prst="straightConnector1">
              <a:avLst/>
            </a:prstGeom>
            <a:noFill/>
            <a:ln w="9525" cap="flat" cmpd="sng">
              <a:solidFill>
                <a:schemeClr val="accent4"/>
              </a:solidFill>
              <a:prstDash val="solid"/>
              <a:round/>
              <a:headEnd type="none" w="med" len="med"/>
              <a:tailEnd type="none" w="med" len="med"/>
            </a:ln>
          </p:spPr>
        </p:cxnSp>
      </p:grpSp>
      <p:cxnSp>
        <p:nvCxnSpPr>
          <p:cNvPr id="545" name="Google Shape;545;p44"/>
          <p:cNvCxnSpPr/>
          <p:nvPr/>
        </p:nvCxnSpPr>
        <p:spPr>
          <a:xfrm>
            <a:off x="4572000" y="467100"/>
            <a:ext cx="0" cy="4209000"/>
          </a:xfrm>
          <a:prstGeom prst="straightConnector1">
            <a:avLst/>
          </a:prstGeom>
          <a:noFill/>
          <a:ln w="19050" cap="flat" cmpd="sng">
            <a:solidFill>
              <a:schemeClr val="dk1"/>
            </a:solidFill>
            <a:prstDash val="solid"/>
            <a:round/>
            <a:headEnd type="triangle" w="sm" len="sm"/>
            <a:tailEnd type="triangle" w="sm" len="sm"/>
          </a:ln>
        </p:spPr>
      </p:cxnSp>
      <p:cxnSp>
        <p:nvCxnSpPr>
          <p:cNvPr id="546" name="Google Shape;546;p44"/>
          <p:cNvCxnSpPr/>
          <p:nvPr/>
        </p:nvCxnSpPr>
        <p:spPr>
          <a:xfrm>
            <a:off x="467100" y="2571600"/>
            <a:ext cx="8209800" cy="0"/>
          </a:xfrm>
          <a:prstGeom prst="straightConnector1">
            <a:avLst/>
          </a:prstGeom>
          <a:noFill/>
          <a:ln w="19050" cap="flat" cmpd="sng">
            <a:solidFill>
              <a:schemeClr val="dk1"/>
            </a:solidFill>
            <a:prstDash val="solid"/>
            <a:round/>
            <a:headEnd type="triangle" w="sm" len="sm"/>
            <a:tailEnd type="triangle" w="sm" len="sm"/>
          </a:ln>
        </p:spPr>
      </p:cxnSp>
      <p:sp>
        <p:nvSpPr>
          <p:cNvPr id="547" name="Google Shape;547;p44"/>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Libre Baskerville"/>
                <a:ea typeface="Libre Baskerville"/>
                <a:cs typeface="Libre Baskerville"/>
                <a:sym typeface="Libre Baskerville"/>
              </a:rPr>
              <a:t>LOW VALUE 1</a:t>
            </a:r>
            <a:endParaRPr sz="800">
              <a:solidFill>
                <a:schemeClr val="dk1"/>
              </a:solidFill>
              <a:latin typeface="Libre Baskerville"/>
              <a:ea typeface="Libre Baskerville"/>
              <a:cs typeface="Libre Baskerville"/>
              <a:sym typeface="Libre Baskerville"/>
            </a:endParaRPr>
          </a:p>
        </p:txBody>
      </p:sp>
      <p:sp>
        <p:nvSpPr>
          <p:cNvPr id="548" name="Google Shape;548;p44"/>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Libre Baskerville"/>
                <a:ea typeface="Libre Baskerville"/>
                <a:cs typeface="Libre Baskerville"/>
                <a:sym typeface="Libre Baskerville"/>
              </a:rPr>
              <a:t>HIGH VALUE 1</a:t>
            </a:r>
            <a:endParaRPr sz="800">
              <a:solidFill>
                <a:schemeClr val="dk1"/>
              </a:solidFill>
              <a:latin typeface="Libre Baskerville"/>
              <a:ea typeface="Libre Baskerville"/>
              <a:cs typeface="Libre Baskerville"/>
              <a:sym typeface="Libre Baskerville"/>
            </a:endParaRPr>
          </a:p>
        </p:txBody>
      </p:sp>
      <p:sp>
        <p:nvSpPr>
          <p:cNvPr id="549" name="Google Shape;549;p44"/>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Libre Baskerville"/>
                <a:ea typeface="Libre Baskerville"/>
                <a:cs typeface="Libre Baskerville"/>
                <a:sym typeface="Libre Baskerville"/>
              </a:rPr>
              <a:t>LOW VALUE 2</a:t>
            </a:r>
            <a:endParaRPr sz="800">
              <a:solidFill>
                <a:schemeClr val="dk1"/>
              </a:solidFill>
              <a:latin typeface="Libre Baskerville"/>
              <a:ea typeface="Libre Baskerville"/>
              <a:cs typeface="Libre Baskerville"/>
              <a:sym typeface="Libre Baskerville"/>
            </a:endParaRPr>
          </a:p>
        </p:txBody>
      </p:sp>
      <p:sp>
        <p:nvSpPr>
          <p:cNvPr id="550" name="Google Shape;550;p44"/>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Libre Baskerville"/>
                <a:ea typeface="Libre Baskerville"/>
                <a:cs typeface="Libre Baskerville"/>
                <a:sym typeface="Libre Baskerville"/>
              </a:rPr>
              <a:t>HIGH VALUE 2</a:t>
            </a:r>
            <a:endParaRPr sz="800">
              <a:solidFill>
                <a:schemeClr val="dk1"/>
              </a:solidFill>
              <a:latin typeface="Libre Baskerville"/>
              <a:ea typeface="Libre Baskerville"/>
              <a:cs typeface="Libre Baskerville"/>
              <a:sym typeface="Libre Baskerville"/>
            </a:endParaRPr>
          </a:p>
        </p:txBody>
      </p:sp>
      <p:sp>
        <p:nvSpPr>
          <p:cNvPr id="551" name="Google Shape;551;p44"/>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Our company</a:t>
            </a:r>
            <a:endParaRPr sz="800">
              <a:solidFill>
                <a:schemeClr val="lt1"/>
              </a:solidFill>
              <a:latin typeface="Libre Baskerville"/>
              <a:ea typeface="Libre Baskerville"/>
              <a:cs typeface="Libre Baskerville"/>
              <a:sym typeface="Libre Baskerville"/>
            </a:endParaRPr>
          </a:p>
        </p:txBody>
      </p:sp>
      <p:sp>
        <p:nvSpPr>
          <p:cNvPr id="552" name="Google Shape;552;p44"/>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
        <p:nvSpPr>
          <p:cNvPr id="553" name="Google Shape;553;p44"/>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
        <p:nvSpPr>
          <p:cNvPr id="554" name="Google Shape;554;p44"/>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
        <p:nvSpPr>
          <p:cNvPr id="555" name="Google Shape;555;p44"/>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
        <p:nvSpPr>
          <p:cNvPr id="556" name="Google Shape;556;p44"/>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
        <p:nvSpPr>
          <p:cNvPr id="557" name="Google Shape;557;p44"/>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561"/>
        <p:cNvGrpSpPr/>
        <p:nvPr/>
      </p:nvGrpSpPr>
      <p:grpSpPr>
        <a:xfrm>
          <a:off x="0" y="0"/>
          <a:ext cx="0" cy="0"/>
          <a:chOff x="0" y="0"/>
          <a:chExt cx="0" cy="0"/>
        </a:xfrm>
      </p:grpSpPr>
      <p:sp>
        <p:nvSpPr>
          <p:cNvPr id="562" name="Google Shape;562;p45"/>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Weekly Planner</a:t>
            </a:r>
            <a:endParaRPr/>
          </a:p>
        </p:txBody>
      </p:sp>
      <p:sp>
        <p:nvSpPr>
          <p:cNvPr id="563" name="Google Shape;563;p4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68</a:t>
            </a:fld>
            <a:endParaRPr/>
          </a:p>
        </p:txBody>
      </p:sp>
      <p:graphicFrame>
        <p:nvGraphicFramePr>
          <p:cNvPr id="564" name="Google Shape;564;p45"/>
          <p:cNvGraphicFramePr/>
          <p:nvPr/>
        </p:nvGraphicFramePr>
        <p:xfrm>
          <a:off x="855300" y="1627125"/>
          <a:ext cx="7530600" cy="2986820"/>
        </p:xfrm>
        <a:graphic>
          <a:graphicData uri="http://schemas.openxmlformats.org/drawingml/2006/table">
            <a:tbl>
              <a:tblPr>
                <a:noFill/>
                <a:tableStyleId>{174FCA45-03BC-45BD-BB16-C2BAAE2C3715}</a:tableStyleId>
              </a:tblPr>
              <a:tblGrid>
                <a:gridCol w="834575">
                  <a:extLst>
                    <a:ext uri="{9D8B030D-6E8A-4147-A177-3AD203B41FA5}">
                      <a16:colId xmlns:a16="http://schemas.microsoft.com/office/drawing/2014/main" val="20000"/>
                    </a:ext>
                  </a:extLst>
                </a:gridCol>
                <a:gridCol w="956575">
                  <a:extLst>
                    <a:ext uri="{9D8B030D-6E8A-4147-A177-3AD203B41FA5}">
                      <a16:colId xmlns:a16="http://schemas.microsoft.com/office/drawing/2014/main" val="20001"/>
                    </a:ext>
                  </a:extLst>
                </a:gridCol>
                <a:gridCol w="956575">
                  <a:extLst>
                    <a:ext uri="{9D8B030D-6E8A-4147-A177-3AD203B41FA5}">
                      <a16:colId xmlns:a16="http://schemas.microsoft.com/office/drawing/2014/main" val="20002"/>
                    </a:ext>
                  </a:extLst>
                </a:gridCol>
                <a:gridCol w="956575">
                  <a:extLst>
                    <a:ext uri="{9D8B030D-6E8A-4147-A177-3AD203B41FA5}">
                      <a16:colId xmlns:a16="http://schemas.microsoft.com/office/drawing/2014/main" val="20003"/>
                    </a:ext>
                  </a:extLst>
                </a:gridCol>
                <a:gridCol w="956575">
                  <a:extLst>
                    <a:ext uri="{9D8B030D-6E8A-4147-A177-3AD203B41FA5}">
                      <a16:colId xmlns:a16="http://schemas.microsoft.com/office/drawing/2014/main" val="20004"/>
                    </a:ext>
                  </a:extLst>
                </a:gridCol>
                <a:gridCol w="956575">
                  <a:extLst>
                    <a:ext uri="{9D8B030D-6E8A-4147-A177-3AD203B41FA5}">
                      <a16:colId xmlns:a16="http://schemas.microsoft.com/office/drawing/2014/main" val="20005"/>
                    </a:ext>
                  </a:extLst>
                </a:gridCol>
                <a:gridCol w="956575">
                  <a:extLst>
                    <a:ext uri="{9D8B030D-6E8A-4147-A177-3AD203B41FA5}">
                      <a16:colId xmlns:a16="http://schemas.microsoft.com/office/drawing/2014/main" val="20006"/>
                    </a:ext>
                  </a:extLst>
                </a:gridCol>
                <a:gridCol w="956575">
                  <a:extLst>
                    <a:ext uri="{9D8B030D-6E8A-4147-A177-3AD203B41FA5}">
                      <a16:colId xmlns:a16="http://schemas.microsoft.com/office/drawing/2014/main" val="20007"/>
                    </a:ext>
                  </a:extLst>
                </a:gridCol>
              </a:tblGrid>
              <a:tr h="235525">
                <a:tc>
                  <a:txBody>
                    <a:bodyPr/>
                    <a:lstStyle/>
                    <a:p>
                      <a:pPr marL="0" lvl="0" indent="0" algn="r" rtl="0">
                        <a:spcBef>
                          <a:spcPts val="0"/>
                        </a:spcBef>
                        <a:spcAft>
                          <a:spcPts val="0"/>
                        </a:spcAft>
                        <a:buNone/>
                      </a:pPr>
                      <a:endParaRPr sz="8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SUNDAY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MONDAY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TUESDAY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WEDNESDAY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THURSDAY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FRIDAY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SATURDAY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09:00 - 09:45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10:00 - 10:45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11:00 - 11:45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12:00 - 13:15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extLst>
                  <a:ext uri="{0D108BD9-81ED-4DB2-BD59-A6C34878D82A}">
                    <a16:rowId xmlns:a16="http://schemas.microsoft.com/office/drawing/2014/main" val="10004"/>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13:30 - 14:15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14:30 - 15:15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15:30 - 16:15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568"/>
        <p:cNvGrpSpPr/>
        <p:nvPr/>
      </p:nvGrpSpPr>
      <p:grpSpPr>
        <a:xfrm>
          <a:off x="0" y="0"/>
          <a:ext cx="0" cy="0"/>
          <a:chOff x="0" y="0"/>
          <a:chExt cx="0" cy="0"/>
        </a:xfrm>
      </p:grpSpPr>
      <p:sp>
        <p:nvSpPr>
          <p:cNvPr id="569" name="Google Shape;569;p46"/>
          <p:cNvSpPr txBox="1"/>
          <p:nvPr/>
        </p:nvSpPr>
        <p:spPr>
          <a:xfrm>
            <a:off x="6248575" y="12264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1D1D1B"/>
                </a:solidFill>
                <a:latin typeface="Libre Baskerville"/>
                <a:ea typeface="Libre Baskerville"/>
                <a:cs typeface="Libre Baskerville"/>
                <a:sym typeface="Libre Baskerville"/>
              </a:rPr>
              <a:t>SlidesCarnival icons are editable shapes</a:t>
            </a:r>
            <a:r>
              <a:rPr lang="en" sz="900">
                <a:solidFill>
                  <a:srgbClr val="1D1D1B"/>
                </a:solidFill>
                <a:latin typeface="Libre Baskerville"/>
                <a:ea typeface="Libre Baskerville"/>
                <a:cs typeface="Libre Baskerville"/>
                <a:sym typeface="Libre Baskerville"/>
              </a:rPr>
              <a:t>. </a:t>
            </a: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Clr>
                <a:schemeClr val="dk1"/>
              </a:buClr>
              <a:buSzPts val="1100"/>
              <a:buFont typeface="Arial"/>
              <a:buNone/>
            </a:pP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Clr>
                <a:schemeClr val="dk1"/>
              </a:buClr>
              <a:buSzPts val="1100"/>
              <a:buFont typeface="Arial"/>
              <a:buNone/>
            </a:pPr>
            <a:r>
              <a:rPr lang="en" sz="900">
                <a:solidFill>
                  <a:srgbClr val="1D1D1B"/>
                </a:solidFill>
                <a:latin typeface="Libre Baskerville"/>
                <a:ea typeface="Libre Baskerville"/>
                <a:cs typeface="Libre Baskerville"/>
                <a:sym typeface="Libre Baskerville"/>
              </a:rPr>
              <a:t>This means that you can:</a:t>
            </a:r>
            <a:endParaRPr sz="900">
              <a:solidFill>
                <a:srgbClr val="1D1D1B"/>
              </a:solidFill>
              <a:latin typeface="Libre Baskerville"/>
              <a:ea typeface="Libre Baskerville"/>
              <a:cs typeface="Libre Baskerville"/>
              <a:sym typeface="Libre Baskerville"/>
            </a:endParaRPr>
          </a:p>
          <a:p>
            <a:pPr marL="457200" lvl="0" indent="-285750" algn="l" rtl="0">
              <a:spcBef>
                <a:spcPts val="0"/>
              </a:spcBef>
              <a:spcAft>
                <a:spcPts val="0"/>
              </a:spcAft>
              <a:buClr>
                <a:srgbClr val="1D1D1B"/>
              </a:buClr>
              <a:buSzPts val="900"/>
              <a:buFont typeface="Libre Baskerville"/>
              <a:buChar char="●"/>
            </a:pPr>
            <a:r>
              <a:rPr lang="en" sz="900">
                <a:solidFill>
                  <a:srgbClr val="1D1D1B"/>
                </a:solidFill>
                <a:latin typeface="Libre Baskerville"/>
                <a:ea typeface="Libre Baskerville"/>
                <a:cs typeface="Libre Baskerville"/>
                <a:sym typeface="Libre Baskerville"/>
              </a:rPr>
              <a:t>Resize them without losing quality.</a:t>
            </a:r>
            <a:endParaRPr sz="900">
              <a:solidFill>
                <a:srgbClr val="1D1D1B"/>
              </a:solidFill>
              <a:latin typeface="Libre Baskerville"/>
              <a:ea typeface="Libre Baskerville"/>
              <a:cs typeface="Libre Baskerville"/>
              <a:sym typeface="Libre Baskerville"/>
            </a:endParaRPr>
          </a:p>
          <a:p>
            <a:pPr marL="457200" lvl="0" indent="-285750" algn="l" rtl="0">
              <a:spcBef>
                <a:spcPts val="0"/>
              </a:spcBef>
              <a:spcAft>
                <a:spcPts val="0"/>
              </a:spcAft>
              <a:buClr>
                <a:srgbClr val="1D1D1B"/>
              </a:buClr>
              <a:buSzPts val="900"/>
              <a:buFont typeface="Libre Baskerville"/>
              <a:buChar char="●"/>
            </a:pPr>
            <a:r>
              <a:rPr lang="en" sz="900">
                <a:solidFill>
                  <a:srgbClr val="1D1D1B"/>
                </a:solidFill>
                <a:latin typeface="Libre Baskerville"/>
                <a:ea typeface="Libre Baskerville"/>
                <a:cs typeface="Libre Baskerville"/>
                <a:sym typeface="Libre Baskerville"/>
              </a:rPr>
              <a:t>Change fill color and opacity.</a:t>
            </a: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None/>
            </a:pP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None/>
            </a:pPr>
            <a:r>
              <a:rPr lang="en" sz="900">
                <a:solidFill>
                  <a:srgbClr val="1D1D1B"/>
                </a:solidFill>
                <a:latin typeface="Libre Baskerville"/>
                <a:ea typeface="Libre Baskerville"/>
                <a:cs typeface="Libre Baskerville"/>
                <a:sym typeface="Libre Baskerville"/>
              </a:rPr>
              <a:t>Isn’t that nice? :)</a:t>
            </a: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None/>
            </a:pP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None/>
            </a:pPr>
            <a:r>
              <a:rPr lang="en" sz="900">
                <a:solidFill>
                  <a:srgbClr val="1D1D1B"/>
                </a:solidFill>
                <a:latin typeface="Libre Baskerville"/>
                <a:ea typeface="Libre Baskerville"/>
                <a:cs typeface="Libre Baskerville"/>
                <a:sym typeface="Libre Baskerville"/>
              </a:rPr>
              <a:t>Examples:</a:t>
            </a: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Clr>
                <a:schemeClr val="dk1"/>
              </a:buClr>
              <a:buSzPts val="1100"/>
              <a:buFont typeface="Arial"/>
              <a:buNone/>
            </a:pP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None/>
            </a:pPr>
            <a:endParaRPr sz="900">
              <a:solidFill>
                <a:srgbClr val="1D1D1B"/>
              </a:solidFill>
              <a:latin typeface="Libre Baskerville"/>
              <a:ea typeface="Libre Baskerville"/>
              <a:cs typeface="Libre Baskerville"/>
              <a:sym typeface="Libre Baskerville"/>
            </a:endParaRPr>
          </a:p>
        </p:txBody>
      </p:sp>
      <p:sp>
        <p:nvSpPr>
          <p:cNvPr id="570" name="Google Shape;570;p46"/>
          <p:cNvSpPr/>
          <p:nvPr/>
        </p:nvSpPr>
        <p:spPr>
          <a:xfrm>
            <a:off x="277965" y="271963"/>
            <a:ext cx="373873" cy="479695"/>
          </a:xfrm>
          <a:custGeom>
            <a:avLst/>
            <a:gdLst/>
            <a:ahLst/>
            <a:cxnLst/>
            <a:rect l="l" t="t" r="r" b="b"/>
            <a:pathLst>
              <a:path w="17107" h="21949" extrusionOk="0">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6"/>
          <p:cNvSpPr/>
          <p:nvPr/>
        </p:nvSpPr>
        <p:spPr>
          <a:xfrm>
            <a:off x="852801" y="338968"/>
            <a:ext cx="398876" cy="337703"/>
          </a:xfrm>
          <a:custGeom>
            <a:avLst/>
            <a:gdLst/>
            <a:ahLst/>
            <a:cxnLst/>
            <a:rect l="l" t="t" r="r" b="b"/>
            <a:pathLst>
              <a:path w="18251" h="15452" extrusionOk="0">
                <a:moveTo>
                  <a:pt x="10634" y="2409"/>
                </a:moveTo>
                <a:lnTo>
                  <a:pt x="9953" y="2433"/>
                </a:lnTo>
                <a:lnTo>
                  <a:pt x="9296" y="2458"/>
                </a:lnTo>
                <a:lnTo>
                  <a:pt x="7592" y="2531"/>
                </a:lnTo>
                <a:lnTo>
                  <a:pt x="7228" y="2531"/>
                </a:lnTo>
                <a:lnTo>
                  <a:pt x="6814" y="2555"/>
                </a:lnTo>
                <a:lnTo>
                  <a:pt x="6619" y="2555"/>
                </a:lnTo>
                <a:lnTo>
                  <a:pt x="6425" y="2579"/>
                </a:lnTo>
                <a:lnTo>
                  <a:pt x="6230" y="2652"/>
                </a:lnTo>
                <a:lnTo>
                  <a:pt x="6060" y="2725"/>
                </a:lnTo>
                <a:lnTo>
                  <a:pt x="6035" y="2750"/>
                </a:lnTo>
                <a:lnTo>
                  <a:pt x="6011" y="2798"/>
                </a:lnTo>
                <a:lnTo>
                  <a:pt x="6035" y="2847"/>
                </a:lnTo>
                <a:lnTo>
                  <a:pt x="6060" y="2896"/>
                </a:lnTo>
                <a:lnTo>
                  <a:pt x="6230" y="2969"/>
                </a:lnTo>
                <a:lnTo>
                  <a:pt x="6376" y="3017"/>
                </a:lnTo>
                <a:lnTo>
                  <a:pt x="6546" y="3042"/>
                </a:lnTo>
                <a:lnTo>
                  <a:pt x="7422" y="3042"/>
                </a:lnTo>
                <a:lnTo>
                  <a:pt x="8298" y="3017"/>
                </a:lnTo>
                <a:lnTo>
                  <a:pt x="9150" y="2993"/>
                </a:lnTo>
                <a:lnTo>
                  <a:pt x="9831" y="2969"/>
                </a:lnTo>
                <a:lnTo>
                  <a:pt x="10488" y="2944"/>
                </a:lnTo>
                <a:lnTo>
                  <a:pt x="10829" y="2969"/>
                </a:lnTo>
                <a:lnTo>
                  <a:pt x="11169" y="2993"/>
                </a:lnTo>
                <a:lnTo>
                  <a:pt x="11486" y="3042"/>
                </a:lnTo>
                <a:lnTo>
                  <a:pt x="11826" y="3090"/>
                </a:lnTo>
                <a:lnTo>
                  <a:pt x="11948" y="3115"/>
                </a:lnTo>
                <a:lnTo>
                  <a:pt x="12045" y="3066"/>
                </a:lnTo>
                <a:lnTo>
                  <a:pt x="12094" y="2993"/>
                </a:lnTo>
                <a:lnTo>
                  <a:pt x="12143" y="2896"/>
                </a:lnTo>
                <a:lnTo>
                  <a:pt x="12167" y="2798"/>
                </a:lnTo>
                <a:lnTo>
                  <a:pt x="12143" y="2701"/>
                </a:lnTo>
                <a:lnTo>
                  <a:pt x="12070" y="2628"/>
                </a:lnTo>
                <a:lnTo>
                  <a:pt x="11972" y="2579"/>
                </a:lnTo>
                <a:lnTo>
                  <a:pt x="11632" y="2506"/>
                </a:lnTo>
                <a:lnTo>
                  <a:pt x="11315" y="2458"/>
                </a:lnTo>
                <a:lnTo>
                  <a:pt x="10975" y="2433"/>
                </a:lnTo>
                <a:lnTo>
                  <a:pt x="10634" y="2409"/>
                </a:lnTo>
                <a:close/>
                <a:moveTo>
                  <a:pt x="15573" y="4940"/>
                </a:moveTo>
                <a:lnTo>
                  <a:pt x="15890" y="4964"/>
                </a:lnTo>
                <a:lnTo>
                  <a:pt x="16157" y="5037"/>
                </a:lnTo>
                <a:lnTo>
                  <a:pt x="16182" y="5280"/>
                </a:lnTo>
                <a:lnTo>
                  <a:pt x="16206" y="5524"/>
                </a:lnTo>
                <a:lnTo>
                  <a:pt x="16206" y="5889"/>
                </a:lnTo>
                <a:lnTo>
                  <a:pt x="16206" y="6254"/>
                </a:lnTo>
                <a:lnTo>
                  <a:pt x="15671" y="6278"/>
                </a:lnTo>
                <a:lnTo>
                  <a:pt x="15136" y="6302"/>
                </a:lnTo>
                <a:lnTo>
                  <a:pt x="14625" y="6327"/>
                </a:lnTo>
                <a:lnTo>
                  <a:pt x="14333" y="6375"/>
                </a:lnTo>
                <a:lnTo>
                  <a:pt x="14308" y="6302"/>
                </a:lnTo>
                <a:lnTo>
                  <a:pt x="14284" y="6132"/>
                </a:lnTo>
                <a:lnTo>
                  <a:pt x="14284" y="5962"/>
                </a:lnTo>
                <a:lnTo>
                  <a:pt x="14284" y="5645"/>
                </a:lnTo>
                <a:lnTo>
                  <a:pt x="14284" y="5329"/>
                </a:lnTo>
                <a:lnTo>
                  <a:pt x="14284" y="5159"/>
                </a:lnTo>
                <a:lnTo>
                  <a:pt x="14235" y="5013"/>
                </a:lnTo>
                <a:lnTo>
                  <a:pt x="14430" y="5013"/>
                </a:lnTo>
                <a:lnTo>
                  <a:pt x="14625" y="4988"/>
                </a:lnTo>
                <a:lnTo>
                  <a:pt x="14990" y="4940"/>
                </a:lnTo>
                <a:close/>
                <a:moveTo>
                  <a:pt x="15330" y="4404"/>
                </a:moveTo>
                <a:lnTo>
                  <a:pt x="14990" y="4429"/>
                </a:lnTo>
                <a:lnTo>
                  <a:pt x="14771" y="4453"/>
                </a:lnTo>
                <a:lnTo>
                  <a:pt x="14503" y="4502"/>
                </a:lnTo>
                <a:lnTo>
                  <a:pt x="14357" y="4526"/>
                </a:lnTo>
                <a:lnTo>
                  <a:pt x="14260" y="4575"/>
                </a:lnTo>
                <a:lnTo>
                  <a:pt x="14138" y="4648"/>
                </a:lnTo>
                <a:lnTo>
                  <a:pt x="14065" y="4721"/>
                </a:lnTo>
                <a:lnTo>
                  <a:pt x="14016" y="4721"/>
                </a:lnTo>
                <a:lnTo>
                  <a:pt x="13968" y="4745"/>
                </a:lnTo>
                <a:lnTo>
                  <a:pt x="13943" y="4745"/>
                </a:lnTo>
                <a:lnTo>
                  <a:pt x="13919" y="4769"/>
                </a:lnTo>
                <a:lnTo>
                  <a:pt x="13895" y="4794"/>
                </a:lnTo>
                <a:lnTo>
                  <a:pt x="13870" y="4891"/>
                </a:lnTo>
                <a:lnTo>
                  <a:pt x="13773" y="5670"/>
                </a:lnTo>
                <a:lnTo>
                  <a:pt x="13773" y="6059"/>
                </a:lnTo>
                <a:lnTo>
                  <a:pt x="13773" y="6254"/>
                </a:lnTo>
                <a:lnTo>
                  <a:pt x="13822" y="6424"/>
                </a:lnTo>
                <a:lnTo>
                  <a:pt x="13846" y="6497"/>
                </a:lnTo>
                <a:lnTo>
                  <a:pt x="13870" y="6570"/>
                </a:lnTo>
                <a:lnTo>
                  <a:pt x="13870" y="6594"/>
                </a:lnTo>
                <a:lnTo>
                  <a:pt x="13895" y="6667"/>
                </a:lnTo>
                <a:lnTo>
                  <a:pt x="13919" y="6740"/>
                </a:lnTo>
                <a:lnTo>
                  <a:pt x="13968" y="6789"/>
                </a:lnTo>
                <a:lnTo>
                  <a:pt x="14041" y="6813"/>
                </a:lnTo>
                <a:lnTo>
                  <a:pt x="14308" y="6886"/>
                </a:lnTo>
                <a:lnTo>
                  <a:pt x="14600" y="6911"/>
                </a:lnTo>
                <a:lnTo>
                  <a:pt x="14892" y="6935"/>
                </a:lnTo>
                <a:lnTo>
                  <a:pt x="15184" y="6911"/>
                </a:lnTo>
                <a:lnTo>
                  <a:pt x="15768" y="6886"/>
                </a:lnTo>
                <a:lnTo>
                  <a:pt x="16328" y="6813"/>
                </a:lnTo>
                <a:lnTo>
                  <a:pt x="16449" y="6789"/>
                </a:lnTo>
                <a:lnTo>
                  <a:pt x="16522" y="6740"/>
                </a:lnTo>
                <a:lnTo>
                  <a:pt x="16595" y="6643"/>
                </a:lnTo>
                <a:lnTo>
                  <a:pt x="16620" y="6546"/>
                </a:lnTo>
                <a:lnTo>
                  <a:pt x="16668" y="6448"/>
                </a:lnTo>
                <a:lnTo>
                  <a:pt x="16717" y="6327"/>
                </a:lnTo>
                <a:lnTo>
                  <a:pt x="16741" y="6108"/>
                </a:lnTo>
                <a:lnTo>
                  <a:pt x="16741" y="5864"/>
                </a:lnTo>
                <a:lnTo>
                  <a:pt x="16717" y="5645"/>
                </a:lnTo>
                <a:lnTo>
                  <a:pt x="16644" y="5159"/>
                </a:lnTo>
                <a:lnTo>
                  <a:pt x="16620" y="4940"/>
                </a:lnTo>
                <a:lnTo>
                  <a:pt x="16547" y="4721"/>
                </a:lnTo>
                <a:lnTo>
                  <a:pt x="16498" y="4648"/>
                </a:lnTo>
                <a:lnTo>
                  <a:pt x="16449" y="4599"/>
                </a:lnTo>
                <a:lnTo>
                  <a:pt x="16401" y="4575"/>
                </a:lnTo>
                <a:lnTo>
                  <a:pt x="16328" y="4526"/>
                </a:lnTo>
                <a:lnTo>
                  <a:pt x="16011" y="4453"/>
                </a:lnTo>
                <a:lnTo>
                  <a:pt x="15671" y="4404"/>
                </a:lnTo>
                <a:close/>
                <a:moveTo>
                  <a:pt x="8176" y="7105"/>
                </a:moveTo>
                <a:lnTo>
                  <a:pt x="7884" y="7373"/>
                </a:lnTo>
                <a:lnTo>
                  <a:pt x="7641" y="7689"/>
                </a:lnTo>
                <a:lnTo>
                  <a:pt x="7422" y="8006"/>
                </a:lnTo>
                <a:lnTo>
                  <a:pt x="7252" y="8346"/>
                </a:lnTo>
                <a:lnTo>
                  <a:pt x="7082" y="8687"/>
                </a:lnTo>
                <a:lnTo>
                  <a:pt x="6936" y="9052"/>
                </a:lnTo>
                <a:lnTo>
                  <a:pt x="6790" y="9417"/>
                </a:lnTo>
                <a:lnTo>
                  <a:pt x="6692" y="9782"/>
                </a:lnTo>
                <a:lnTo>
                  <a:pt x="6619" y="9441"/>
                </a:lnTo>
                <a:lnTo>
                  <a:pt x="6619" y="9198"/>
                </a:lnTo>
                <a:lnTo>
                  <a:pt x="6619" y="8955"/>
                </a:lnTo>
                <a:lnTo>
                  <a:pt x="6644" y="8711"/>
                </a:lnTo>
                <a:lnTo>
                  <a:pt x="6717" y="8492"/>
                </a:lnTo>
                <a:lnTo>
                  <a:pt x="6790" y="8273"/>
                </a:lnTo>
                <a:lnTo>
                  <a:pt x="6911" y="8079"/>
                </a:lnTo>
                <a:lnTo>
                  <a:pt x="7033" y="7884"/>
                </a:lnTo>
                <a:lnTo>
                  <a:pt x="7203" y="7689"/>
                </a:lnTo>
                <a:lnTo>
                  <a:pt x="7398" y="7519"/>
                </a:lnTo>
                <a:lnTo>
                  <a:pt x="7617" y="7373"/>
                </a:lnTo>
                <a:lnTo>
                  <a:pt x="7836" y="7251"/>
                </a:lnTo>
                <a:lnTo>
                  <a:pt x="8079" y="7154"/>
                </a:lnTo>
                <a:lnTo>
                  <a:pt x="8176" y="7105"/>
                </a:lnTo>
                <a:close/>
                <a:moveTo>
                  <a:pt x="11413" y="8444"/>
                </a:moveTo>
                <a:lnTo>
                  <a:pt x="11486" y="8711"/>
                </a:lnTo>
                <a:lnTo>
                  <a:pt x="11534" y="8979"/>
                </a:lnTo>
                <a:lnTo>
                  <a:pt x="11559" y="9246"/>
                </a:lnTo>
                <a:lnTo>
                  <a:pt x="11534" y="9514"/>
                </a:lnTo>
                <a:lnTo>
                  <a:pt x="11461" y="9782"/>
                </a:lnTo>
                <a:lnTo>
                  <a:pt x="11388" y="10049"/>
                </a:lnTo>
                <a:lnTo>
                  <a:pt x="11267" y="10293"/>
                </a:lnTo>
                <a:lnTo>
                  <a:pt x="11145" y="10512"/>
                </a:lnTo>
                <a:lnTo>
                  <a:pt x="10975" y="10731"/>
                </a:lnTo>
                <a:lnTo>
                  <a:pt x="11048" y="10536"/>
                </a:lnTo>
                <a:lnTo>
                  <a:pt x="11121" y="10317"/>
                </a:lnTo>
                <a:lnTo>
                  <a:pt x="11194" y="9928"/>
                </a:lnTo>
                <a:lnTo>
                  <a:pt x="11267" y="9563"/>
                </a:lnTo>
                <a:lnTo>
                  <a:pt x="11315" y="9198"/>
                </a:lnTo>
                <a:lnTo>
                  <a:pt x="11413" y="8444"/>
                </a:lnTo>
                <a:close/>
                <a:moveTo>
                  <a:pt x="9028" y="6911"/>
                </a:moveTo>
                <a:lnTo>
                  <a:pt x="8858" y="7057"/>
                </a:lnTo>
                <a:lnTo>
                  <a:pt x="8736" y="7251"/>
                </a:lnTo>
                <a:lnTo>
                  <a:pt x="8614" y="7446"/>
                </a:lnTo>
                <a:lnTo>
                  <a:pt x="8517" y="7641"/>
                </a:lnTo>
                <a:lnTo>
                  <a:pt x="8322" y="8079"/>
                </a:lnTo>
                <a:lnTo>
                  <a:pt x="8176" y="8492"/>
                </a:lnTo>
                <a:lnTo>
                  <a:pt x="8030" y="8833"/>
                </a:lnTo>
                <a:lnTo>
                  <a:pt x="7884" y="9173"/>
                </a:lnTo>
                <a:lnTo>
                  <a:pt x="7568" y="9830"/>
                </a:lnTo>
                <a:lnTo>
                  <a:pt x="7325" y="10317"/>
                </a:lnTo>
                <a:lnTo>
                  <a:pt x="7228" y="10560"/>
                </a:lnTo>
                <a:lnTo>
                  <a:pt x="7130" y="10804"/>
                </a:lnTo>
                <a:lnTo>
                  <a:pt x="6936" y="10463"/>
                </a:lnTo>
                <a:lnTo>
                  <a:pt x="6790" y="10122"/>
                </a:lnTo>
                <a:lnTo>
                  <a:pt x="6838" y="10122"/>
                </a:lnTo>
                <a:lnTo>
                  <a:pt x="6911" y="10098"/>
                </a:lnTo>
                <a:lnTo>
                  <a:pt x="6960" y="10074"/>
                </a:lnTo>
                <a:lnTo>
                  <a:pt x="7009" y="10001"/>
                </a:lnTo>
                <a:lnTo>
                  <a:pt x="7276" y="9222"/>
                </a:lnTo>
                <a:lnTo>
                  <a:pt x="7592" y="8468"/>
                </a:lnTo>
                <a:lnTo>
                  <a:pt x="7787" y="8103"/>
                </a:lnTo>
                <a:lnTo>
                  <a:pt x="7982" y="7738"/>
                </a:lnTo>
                <a:lnTo>
                  <a:pt x="8176" y="7373"/>
                </a:lnTo>
                <a:lnTo>
                  <a:pt x="8395" y="7032"/>
                </a:lnTo>
                <a:lnTo>
                  <a:pt x="8493" y="7032"/>
                </a:lnTo>
                <a:lnTo>
                  <a:pt x="8760" y="6959"/>
                </a:lnTo>
                <a:lnTo>
                  <a:pt x="9028" y="6911"/>
                </a:lnTo>
                <a:close/>
                <a:moveTo>
                  <a:pt x="9344" y="6911"/>
                </a:moveTo>
                <a:lnTo>
                  <a:pt x="9588" y="6935"/>
                </a:lnTo>
                <a:lnTo>
                  <a:pt x="9831" y="7008"/>
                </a:lnTo>
                <a:lnTo>
                  <a:pt x="9734" y="7105"/>
                </a:lnTo>
                <a:lnTo>
                  <a:pt x="9636" y="7203"/>
                </a:lnTo>
                <a:lnTo>
                  <a:pt x="9490" y="7446"/>
                </a:lnTo>
                <a:lnTo>
                  <a:pt x="9393" y="7714"/>
                </a:lnTo>
                <a:lnTo>
                  <a:pt x="9271" y="7957"/>
                </a:lnTo>
                <a:lnTo>
                  <a:pt x="9150" y="8298"/>
                </a:lnTo>
                <a:lnTo>
                  <a:pt x="9004" y="8663"/>
                </a:lnTo>
                <a:lnTo>
                  <a:pt x="8760" y="9368"/>
                </a:lnTo>
                <a:lnTo>
                  <a:pt x="8468" y="10122"/>
                </a:lnTo>
                <a:lnTo>
                  <a:pt x="8128" y="10852"/>
                </a:lnTo>
                <a:lnTo>
                  <a:pt x="7957" y="11290"/>
                </a:lnTo>
                <a:lnTo>
                  <a:pt x="7909" y="11388"/>
                </a:lnTo>
                <a:lnTo>
                  <a:pt x="7884" y="11485"/>
                </a:lnTo>
                <a:lnTo>
                  <a:pt x="7884" y="11558"/>
                </a:lnTo>
                <a:lnTo>
                  <a:pt x="7665" y="11388"/>
                </a:lnTo>
                <a:lnTo>
                  <a:pt x="7446" y="11193"/>
                </a:lnTo>
                <a:lnTo>
                  <a:pt x="7568" y="10901"/>
                </a:lnTo>
                <a:lnTo>
                  <a:pt x="7690" y="10609"/>
                </a:lnTo>
                <a:lnTo>
                  <a:pt x="7811" y="10317"/>
                </a:lnTo>
                <a:lnTo>
                  <a:pt x="7933" y="10049"/>
                </a:lnTo>
                <a:lnTo>
                  <a:pt x="8201" y="9514"/>
                </a:lnTo>
                <a:lnTo>
                  <a:pt x="8444" y="8979"/>
                </a:lnTo>
                <a:lnTo>
                  <a:pt x="8882" y="7933"/>
                </a:lnTo>
                <a:lnTo>
                  <a:pt x="9101" y="7422"/>
                </a:lnTo>
                <a:lnTo>
                  <a:pt x="9344" y="6911"/>
                </a:lnTo>
                <a:close/>
                <a:moveTo>
                  <a:pt x="10610" y="7397"/>
                </a:moveTo>
                <a:lnTo>
                  <a:pt x="10829" y="7592"/>
                </a:lnTo>
                <a:lnTo>
                  <a:pt x="11023" y="7811"/>
                </a:lnTo>
                <a:lnTo>
                  <a:pt x="11194" y="8054"/>
                </a:lnTo>
                <a:lnTo>
                  <a:pt x="11340" y="8322"/>
                </a:lnTo>
                <a:lnTo>
                  <a:pt x="11340" y="8346"/>
                </a:lnTo>
                <a:lnTo>
                  <a:pt x="11169" y="8663"/>
                </a:lnTo>
                <a:lnTo>
                  <a:pt x="11023" y="8979"/>
                </a:lnTo>
                <a:lnTo>
                  <a:pt x="10926" y="9295"/>
                </a:lnTo>
                <a:lnTo>
                  <a:pt x="10829" y="9660"/>
                </a:lnTo>
                <a:lnTo>
                  <a:pt x="10731" y="10025"/>
                </a:lnTo>
                <a:lnTo>
                  <a:pt x="10610" y="10414"/>
                </a:lnTo>
                <a:lnTo>
                  <a:pt x="10512" y="10706"/>
                </a:lnTo>
                <a:lnTo>
                  <a:pt x="10464" y="10852"/>
                </a:lnTo>
                <a:lnTo>
                  <a:pt x="10439" y="11023"/>
                </a:lnTo>
                <a:lnTo>
                  <a:pt x="10464" y="11071"/>
                </a:lnTo>
                <a:lnTo>
                  <a:pt x="10488" y="11120"/>
                </a:lnTo>
                <a:lnTo>
                  <a:pt x="10537" y="11144"/>
                </a:lnTo>
                <a:lnTo>
                  <a:pt x="10585" y="11169"/>
                </a:lnTo>
                <a:lnTo>
                  <a:pt x="10318" y="11388"/>
                </a:lnTo>
                <a:lnTo>
                  <a:pt x="10001" y="11558"/>
                </a:lnTo>
                <a:lnTo>
                  <a:pt x="10001" y="11558"/>
                </a:lnTo>
                <a:lnTo>
                  <a:pt x="10099" y="11412"/>
                </a:lnTo>
                <a:lnTo>
                  <a:pt x="10147" y="11242"/>
                </a:lnTo>
                <a:lnTo>
                  <a:pt x="10269" y="10877"/>
                </a:lnTo>
                <a:lnTo>
                  <a:pt x="10439" y="10244"/>
                </a:lnTo>
                <a:lnTo>
                  <a:pt x="10585" y="9684"/>
                </a:lnTo>
                <a:lnTo>
                  <a:pt x="10780" y="9100"/>
                </a:lnTo>
                <a:lnTo>
                  <a:pt x="10950" y="8517"/>
                </a:lnTo>
                <a:lnTo>
                  <a:pt x="11072" y="7957"/>
                </a:lnTo>
                <a:lnTo>
                  <a:pt x="11072" y="7908"/>
                </a:lnTo>
                <a:lnTo>
                  <a:pt x="11048" y="7884"/>
                </a:lnTo>
                <a:lnTo>
                  <a:pt x="10975" y="7884"/>
                </a:lnTo>
                <a:lnTo>
                  <a:pt x="10804" y="8079"/>
                </a:lnTo>
                <a:lnTo>
                  <a:pt x="10683" y="8273"/>
                </a:lnTo>
                <a:lnTo>
                  <a:pt x="10561" y="8517"/>
                </a:lnTo>
                <a:lnTo>
                  <a:pt x="10464" y="8760"/>
                </a:lnTo>
                <a:lnTo>
                  <a:pt x="10318" y="9246"/>
                </a:lnTo>
                <a:lnTo>
                  <a:pt x="10196" y="9733"/>
                </a:lnTo>
                <a:lnTo>
                  <a:pt x="10050" y="10293"/>
                </a:lnTo>
                <a:lnTo>
                  <a:pt x="9880" y="10828"/>
                </a:lnTo>
                <a:lnTo>
                  <a:pt x="9782" y="11071"/>
                </a:lnTo>
                <a:lnTo>
                  <a:pt x="9685" y="11290"/>
                </a:lnTo>
                <a:lnTo>
                  <a:pt x="9563" y="11534"/>
                </a:lnTo>
                <a:lnTo>
                  <a:pt x="9539" y="11655"/>
                </a:lnTo>
                <a:lnTo>
                  <a:pt x="9515" y="11777"/>
                </a:lnTo>
                <a:lnTo>
                  <a:pt x="9320" y="11826"/>
                </a:lnTo>
                <a:lnTo>
                  <a:pt x="9247" y="11850"/>
                </a:lnTo>
                <a:lnTo>
                  <a:pt x="9247" y="11850"/>
                </a:lnTo>
                <a:lnTo>
                  <a:pt x="9369" y="11607"/>
                </a:lnTo>
                <a:lnTo>
                  <a:pt x="9442" y="11339"/>
                </a:lnTo>
                <a:lnTo>
                  <a:pt x="9612" y="10828"/>
                </a:lnTo>
                <a:lnTo>
                  <a:pt x="9758" y="10317"/>
                </a:lnTo>
                <a:lnTo>
                  <a:pt x="9928" y="9806"/>
                </a:lnTo>
                <a:lnTo>
                  <a:pt x="10147" y="9222"/>
                </a:lnTo>
                <a:lnTo>
                  <a:pt x="10342" y="8614"/>
                </a:lnTo>
                <a:lnTo>
                  <a:pt x="10488" y="8006"/>
                </a:lnTo>
                <a:lnTo>
                  <a:pt x="10561" y="7714"/>
                </a:lnTo>
                <a:lnTo>
                  <a:pt x="10610" y="7397"/>
                </a:lnTo>
                <a:close/>
                <a:moveTo>
                  <a:pt x="10026" y="7081"/>
                </a:moveTo>
                <a:lnTo>
                  <a:pt x="10220" y="7154"/>
                </a:lnTo>
                <a:lnTo>
                  <a:pt x="10391" y="7251"/>
                </a:lnTo>
                <a:lnTo>
                  <a:pt x="10172" y="7811"/>
                </a:lnTo>
                <a:lnTo>
                  <a:pt x="10001" y="8395"/>
                </a:lnTo>
                <a:lnTo>
                  <a:pt x="9831" y="8955"/>
                </a:lnTo>
                <a:lnTo>
                  <a:pt x="9636" y="9538"/>
                </a:lnTo>
                <a:lnTo>
                  <a:pt x="9442" y="10098"/>
                </a:lnTo>
                <a:lnTo>
                  <a:pt x="9271" y="10706"/>
                </a:lnTo>
                <a:lnTo>
                  <a:pt x="9101" y="11266"/>
                </a:lnTo>
                <a:lnTo>
                  <a:pt x="8979" y="11558"/>
                </a:lnTo>
                <a:lnTo>
                  <a:pt x="8833" y="11826"/>
                </a:lnTo>
                <a:lnTo>
                  <a:pt x="8833" y="11874"/>
                </a:lnTo>
                <a:lnTo>
                  <a:pt x="8639" y="11850"/>
                </a:lnTo>
                <a:lnTo>
                  <a:pt x="8468" y="11826"/>
                </a:lnTo>
                <a:lnTo>
                  <a:pt x="8298" y="11753"/>
                </a:lnTo>
                <a:lnTo>
                  <a:pt x="8128" y="11680"/>
                </a:lnTo>
                <a:lnTo>
                  <a:pt x="8176" y="11655"/>
                </a:lnTo>
                <a:lnTo>
                  <a:pt x="8201" y="11631"/>
                </a:lnTo>
                <a:lnTo>
                  <a:pt x="8274" y="11534"/>
                </a:lnTo>
                <a:lnTo>
                  <a:pt x="8371" y="11315"/>
                </a:lnTo>
                <a:lnTo>
                  <a:pt x="8639" y="10633"/>
                </a:lnTo>
                <a:lnTo>
                  <a:pt x="8931" y="9976"/>
                </a:lnTo>
                <a:lnTo>
                  <a:pt x="9077" y="9636"/>
                </a:lnTo>
                <a:lnTo>
                  <a:pt x="9223" y="9271"/>
                </a:lnTo>
                <a:lnTo>
                  <a:pt x="9466" y="8565"/>
                </a:lnTo>
                <a:lnTo>
                  <a:pt x="9612" y="8200"/>
                </a:lnTo>
                <a:lnTo>
                  <a:pt x="9758" y="7835"/>
                </a:lnTo>
                <a:lnTo>
                  <a:pt x="9928" y="7446"/>
                </a:lnTo>
                <a:lnTo>
                  <a:pt x="9977" y="7276"/>
                </a:lnTo>
                <a:lnTo>
                  <a:pt x="10026" y="7081"/>
                </a:lnTo>
                <a:close/>
                <a:moveTo>
                  <a:pt x="9247" y="6424"/>
                </a:moveTo>
                <a:lnTo>
                  <a:pt x="8931" y="6448"/>
                </a:lnTo>
                <a:lnTo>
                  <a:pt x="8639" y="6497"/>
                </a:lnTo>
                <a:lnTo>
                  <a:pt x="8347" y="6570"/>
                </a:lnTo>
                <a:lnTo>
                  <a:pt x="8274" y="6619"/>
                </a:lnTo>
                <a:lnTo>
                  <a:pt x="8225" y="6667"/>
                </a:lnTo>
                <a:lnTo>
                  <a:pt x="7836" y="6789"/>
                </a:lnTo>
                <a:lnTo>
                  <a:pt x="7568" y="6911"/>
                </a:lnTo>
                <a:lnTo>
                  <a:pt x="7325" y="7032"/>
                </a:lnTo>
                <a:lnTo>
                  <a:pt x="7106" y="7203"/>
                </a:lnTo>
                <a:lnTo>
                  <a:pt x="6887" y="7373"/>
                </a:lnTo>
                <a:lnTo>
                  <a:pt x="6668" y="7592"/>
                </a:lnTo>
                <a:lnTo>
                  <a:pt x="6498" y="7835"/>
                </a:lnTo>
                <a:lnTo>
                  <a:pt x="6352" y="8103"/>
                </a:lnTo>
                <a:lnTo>
                  <a:pt x="6254" y="8371"/>
                </a:lnTo>
                <a:lnTo>
                  <a:pt x="6206" y="8663"/>
                </a:lnTo>
                <a:lnTo>
                  <a:pt x="6157" y="8979"/>
                </a:lnTo>
                <a:lnTo>
                  <a:pt x="6157" y="9271"/>
                </a:lnTo>
                <a:lnTo>
                  <a:pt x="6181" y="9563"/>
                </a:lnTo>
                <a:lnTo>
                  <a:pt x="6206" y="9855"/>
                </a:lnTo>
                <a:lnTo>
                  <a:pt x="6279" y="10122"/>
                </a:lnTo>
                <a:lnTo>
                  <a:pt x="6376" y="10390"/>
                </a:lnTo>
                <a:lnTo>
                  <a:pt x="6498" y="10658"/>
                </a:lnTo>
                <a:lnTo>
                  <a:pt x="6644" y="10925"/>
                </a:lnTo>
                <a:lnTo>
                  <a:pt x="6814" y="11169"/>
                </a:lnTo>
                <a:lnTo>
                  <a:pt x="6984" y="11388"/>
                </a:lnTo>
                <a:lnTo>
                  <a:pt x="7203" y="11607"/>
                </a:lnTo>
                <a:lnTo>
                  <a:pt x="7422" y="11801"/>
                </a:lnTo>
                <a:lnTo>
                  <a:pt x="7665" y="11947"/>
                </a:lnTo>
                <a:lnTo>
                  <a:pt x="7909" y="12093"/>
                </a:lnTo>
                <a:lnTo>
                  <a:pt x="8176" y="12191"/>
                </a:lnTo>
                <a:lnTo>
                  <a:pt x="8444" y="12288"/>
                </a:lnTo>
                <a:lnTo>
                  <a:pt x="8736" y="12312"/>
                </a:lnTo>
                <a:lnTo>
                  <a:pt x="9028" y="12312"/>
                </a:lnTo>
                <a:lnTo>
                  <a:pt x="9320" y="12288"/>
                </a:lnTo>
                <a:lnTo>
                  <a:pt x="9588" y="12215"/>
                </a:lnTo>
                <a:lnTo>
                  <a:pt x="9880" y="12118"/>
                </a:lnTo>
                <a:lnTo>
                  <a:pt x="10147" y="11996"/>
                </a:lnTo>
                <a:lnTo>
                  <a:pt x="10415" y="11826"/>
                </a:lnTo>
                <a:lnTo>
                  <a:pt x="10658" y="11655"/>
                </a:lnTo>
                <a:lnTo>
                  <a:pt x="10877" y="11461"/>
                </a:lnTo>
                <a:lnTo>
                  <a:pt x="11096" y="11242"/>
                </a:lnTo>
                <a:lnTo>
                  <a:pt x="11291" y="10998"/>
                </a:lnTo>
                <a:lnTo>
                  <a:pt x="11461" y="10731"/>
                </a:lnTo>
                <a:lnTo>
                  <a:pt x="11632" y="10463"/>
                </a:lnTo>
                <a:lnTo>
                  <a:pt x="11753" y="10195"/>
                </a:lnTo>
                <a:lnTo>
                  <a:pt x="11851" y="9903"/>
                </a:lnTo>
                <a:lnTo>
                  <a:pt x="11924" y="9611"/>
                </a:lnTo>
                <a:lnTo>
                  <a:pt x="11948" y="9319"/>
                </a:lnTo>
                <a:lnTo>
                  <a:pt x="11972" y="9027"/>
                </a:lnTo>
                <a:lnTo>
                  <a:pt x="11924" y="8736"/>
                </a:lnTo>
                <a:lnTo>
                  <a:pt x="11851" y="8444"/>
                </a:lnTo>
                <a:lnTo>
                  <a:pt x="11753" y="8176"/>
                </a:lnTo>
                <a:lnTo>
                  <a:pt x="11632" y="7908"/>
                </a:lnTo>
                <a:lnTo>
                  <a:pt x="11461" y="7665"/>
                </a:lnTo>
                <a:lnTo>
                  <a:pt x="11291" y="7422"/>
                </a:lnTo>
                <a:lnTo>
                  <a:pt x="11096" y="7203"/>
                </a:lnTo>
                <a:lnTo>
                  <a:pt x="10853" y="7032"/>
                </a:lnTo>
                <a:lnTo>
                  <a:pt x="10610" y="6862"/>
                </a:lnTo>
                <a:lnTo>
                  <a:pt x="10366" y="6716"/>
                </a:lnTo>
                <a:lnTo>
                  <a:pt x="10099" y="6594"/>
                </a:lnTo>
                <a:lnTo>
                  <a:pt x="9807" y="6521"/>
                </a:lnTo>
                <a:lnTo>
                  <a:pt x="9515" y="6448"/>
                </a:lnTo>
                <a:lnTo>
                  <a:pt x="9247" y="6424"/>
                </a:lnTo>
                <a:close/>
                <a:moveTo>
                  <a:pt x="9417" y="5694"/>
                </a:moveTo>
                <a:lnTo>
                  <a:pt x="9782" y="5718"/>
                </a:lnTo>
                <a:lnTo>
                  <a:pt x="10172" y="5791"/>
                </a:lnTo>
                <a:lnTo>
                  <a:pt x="10537" y="5889"/>
                </a:lnTo>
                <a:lnTo>
                  <a:pt x="10877" y="6010"/>
                </a:lnTo>
                <a:lnTo>
                  <a:pt x="11218" y="6181"/>
                </a:lnTo>
                <a:lnTo>
                  <a:pt x="11534" y="6351"/>
                </a:lnTo>
                <a:lnTo>
                  <a:pt x="11729" y="6497"/>
                </a:lnTo>
                <a:lnTo>
                  <a:pt x="11899" y="6619"/>
                </a:lnTo>
                <a:lnTo>
                  <a:pt x="12045" y="6789"/>
                </a:lnTo>
                <a:lnTo>
                  <a:pt x="12191" y="6959"/>
                </a:lnTo>
                <a:lnTo>
                  <a:pt x="12313" y="7130"/>
                </a:lnTo>
                <a:lnTo>
                  <a:pt x="12435" y="7324"/>
                </a:lnTo>
                <a:lnTo>
                  <a:pt x="12532" y="7519"/>
                </a:lnTo>
                <a:lnTo>
                  <a:pt x="12629" y="7714"/>
                </a:lnTo>
                <a:lnTo>
                  <a:pt x="12775" y="8152"/>
                </a:lnTo>
                <a:lnTo>
                  <a:pt x="12873" y="8590"/>
                </a:lnTo>
                <a:lnTo>
                  <a:pt x="12921" y="9027"/>
                </a:lnTo>
                <a:lnTo>
                  <a:pt x="12921" y="9465"/>
                </a:lnTo>
                <a:lnTo>
                  <a:pt x="12897" y="9806"/>
                </a:lnTo>
                <a:lnTo>
                  <a:pt x="12848" y="10147"/>
                </a:lnTo>
                <a:lnTo>
                  <a:pt x="12751" y="10463"/>
                </a:lnTo>
                <a:lnTo>
                  <a:pt x="12654" y="10779"/>
                </a:lnTo>
                <a:lnTo>
                  <a:pt x="12508" y="11071"/>
                </a:lnTo>
                <a:lnTo>
                  <a:pt x="12362" y="11363"/>
                </a:lnTo>
                <a:lnTo>
                  <a:pt x="12167" y="11631"/>
                </a:lnTo>
                <a:lnTo>
                  <a:pt x="11972" y="11874"/>
                </a:lnTo>
                <a:lnTo>
                  <a:pt x="11753" y="12093"/>
                </a:lnTo>
                <a:lnTo>
                  <a:pt x="11510" y="12288"/>
                </a:lnTo>
                <a:lnTo>
                  <a:pt x="11242" y="12483"/>
                </a:lnTo>
                <a:lnTo>
                  <a:pt x="10975" y="12653"/>
                </a:lnTo>
                <a:lnTo>
                  <a:pt x="10683" y="12799"/>
                </a:lnTo>
                <a:lnTo>
                  <a:pt x="10366" y="12921"/>
                </a:lnTo>
                <a:lnTo>
                  <a:pt x="10050" y="13018"/>
                </a:lnTo>
                <a:lnTo>
                  <a:pt x="9709" y="13091"/>
                </a:lnTo>
                <a:lnTo>
                  <a:pt x="9369" y="13140"/>
                </a:lnTo>
                <a:lnTo>
                  <a:pt x="8736" y="13140"/>
                </a:lnTo>
                <a:lnTo>
                  <a:pt x="8420" y="13115"/>
                </a:lnTo>
                <a:lnTo>
                  <a:pt x="8128" y="13042"/>
                </a:lnTo>
                <a:lnTo>
                  <a:pt x="7836" y="12969"/>
                </a:lnTo>
                <a:lnTo>
                  <a:pt x="7568" y="12848"/>
                </a:lnTo>
                <a:lnTo>
                  <a:pt x="7276" y="12726"/>
                </a:lnTo>
                <a:lnTo>
                  <a:pt x="7033" y="12556"/>
                </a:lnTo>
                <a:lnTo>
                  <a:pt x="6790" y="12385"/>
                </a:lnTo>
                <a:lnTo>
                  <a:pt x="6546" y="12191"/>
                </a:lnTo>
                <a:lnTo>
                  <a:pt x="6352" y="11972"/>
                </a:lnTo>
                <a:lnTo>
                  <a:pt x="6157" y="11728"/>
                </a:lnTo>
                <a:lnTo>
                  <a:pt x="5962" y="11461"/>
                </a:lnTo>
                <a:lnTo>
                  <a:pt x="5816" y="11193"/>
                </a:lnTo>
                <a:lnTo>
                  <a:pt x="5670" y="10877"/>
                </a:lnTo>
                <a:lnTo>
                  <a:pt x="5597" y="10658"/>
                </a:lnTo>
                <a:lnTo>
                  <a:pt x="5524" y="10414"/>
                </a:lnTo>
                <a:lnTo>
                  <a:pt x="5476" y="10171"/>
                </a:lnTo>
                <a:lnTo>
                  <a:pt x="5427" y="9928"/>
                </a:lnTo>
                <a:lnTo>
                  <a:pt x="5403" y="9684"/>
                </a:lnTo>
                <a:lnTo>
                  <a:pt x="5403" y="9465"/>
                </a:lnTo>
                <a:lnTo>
                  <a:pt x="5403" y="9222"/>
                </a:lnTo>
                <a:lnTo>
                  <a:pt x="5427" y="8979"/>
                </a:lnTo>
                <a:lnTo>
                  <a:pt x="5451" y="8736"/>
                </a:lnTo>
                <a:lnTo>
                  <a:pt x="5500" y="8517"/>
                </a:lnTo>
                <a:lnTo>
                  <a:pt x="5573" y="8273"/>
                </a:lnTo>
                <a:lnTo>
                  <a:pt x="5646" y="8054"/>
                </a:lnTo>
                <a:lnTo>
                  <a:pt x="5743" y="7811"/>
                </a:lnTo>
                <a:lnTo>
                  <a:pt x="5865" y="7592"/>
                </a:lnTo>
                <a:lnTo>
                  <a:pt x="5987" y="7397"/>
                </a:lnTo>
                <a:lnTo>
                  <a:pt x="6133" y="7178"/>
                </a:lnTo>
                <a:lnTo>
                  <a:pt x="6376" y="6886"/>
                </a:lnTo>
                <a:lnTo>
                  <a:pt x="6644" y="6619"/>
                </a:lnTo>
                <a:lnTo>
                  <a:pt x="6911" y="6400"/>
                </a:lnTo>
                <a:lnTo>
                  <a:pt x="7228" y="6229"/>
                </a:lnTo>
                <a:lnTo>
                  <a:pt x="7544" y="6059"/>
                </a:lnTo>
                <a:lnTo>
                  <a:pt x="7884" y="5937"/>
                </a:lnTo>
                <a:lnTo>
                  <a:pt x="8225" y="5840"/>
                </a:lnTo>
                <a:lnTo>
                  <a:pt x="8590" y="5743"/>
                </a:lnTo>
                <a:lnTo>
                  <a:pt x="8687" y="5743"/>
                </a:lnTo>
                <a:lnTo>
                  <a:pt x="9052" y="5694"/>
                </a:lnTo>
                <a:close/>
                <a:moveTo>
                  <a:pt x="9150" y="5207"/>
                </a:moveTo>
                <a:lnTo>
                  <a:pt x="8760" y="5232"/>
                </a:lnTo>
                <a:lnTo>
                  <a:pt x="8420" y="5256"/>
                </a:lnTo>
                <a:lnTo>
                  <a:pt x="8055" y="5305"/>
                </a:lnTo>
                <a:lnTo>
                  <a:pt x="7714" y="5402"/>
                </a:lnTo>
                <a:lnTo>
                  <a:pt x="7373" y="5548"/>
                </a:lnTo>
                <a:lnTo>
                  <a:pt x="7057" y="5718"/>
                </a:lnTo>
                <a:lnTo>
                  <a:pt x="6741" y="5889"/>
                </a:lnTo>
                <a:lnTo>
                  <a:pt x="6473" y="6108"/>
                </a:lnTo>
                <a:lnTo>
                  <a:pt x="6181" y="6327"/>
                </a:lnTo>
                <a:lnTo>
                  <a:pt x="6035" y="6497"/>
                </a:lnTo>
                <a:lnTo>
                  <a:pt x="5865" y="6667"/>
                </a:lnTo>
                <a:lnTo>
                  <a:pt x="5597" y="7032"/>
                </a:lnTo>
                <a:lnTo>
                  <a:pt x="5354" y="7446"/>
                </a:lnTo>
                <a:lnTo>
                  <a:pt x="5159" y="7860"/>
                </a:lnTo>
                <a:lnTo>
                  <a:pt x="5013" y="8298"/>
                </a:lnTo>
                <a:lnTo>
                  <a:pt x="4916" y="8760"/>
                </a:lnTo>
                <a:lnTo>
                  <a:pt x="4867" y="9222"/>
                </a:lnTo>
                <a:lnTo>
                  <a:pt x="4867" y="9684"/>
                </a:lnTo>
                <a:lnTo>
                  <a:pt x="4916" y="10049"/>
                </a:lnTo>
                <a:lnTo>
                  <a:pt x="4965" y="10414"/>
                </a:lnTo>
                <a:lnTo>
                  <a:pt x="5062" y="10755"/>
                </a:lnTo>
                <a:lnTo>
                  <a:pt x="5184" y="11096"/>
                </a:lnTo>
                <a:lnTo>
                  <a:pt x="5330" y="11412"/>
                </a:lnTo>
                <a:lnTo>
                  <a:pt x="5500" y="11728"/>
                </a:lnTo>
                <a:lnTo>
                  <a:pt x="5695" y="12020"/>
                </a:lnTo>
                <a:lnTo>
                  <a:pt x="5914" y="12288"/>
                </a:lnTo>
                <a:lnTo>
                  <a:pt x="6157" y="12531"/>
                </a:lnTo>
                <a:lnTo>
                  <a:pt x="6425" y="12775"/>
                </a:lnTo>
                <a:lnTo>
                  <a:pt x="6717" y="12969"/>
                </a:lnTo>
                <a:lnTo>
                  <a:pt x="7009" y="13164"/>
                </a:lnTo>
                <a:lnTo>
                  <a:pt x="7325" y="13310"/>
                </a:lnTo>
                <a:lnTo>
                  <a:pt x="7665" y="13432"/>
                </a:lnTo>
                <a:lnTo>
                  <a:pt x="8006" y="13529"/>
                </a:lnTo>
                <a:lnTo>
                  <a:pt x="8371" y="13602"/>
                </a:lnTo>
                <a:lnTo>
                  <a:pt x="8687" y="13651"/>
                </a:lnTo>
                <a:lnTo>
                  <a:pt x="9296" y="13651"/>
                </a:lnTo>
                <a:lnTo>
                  <a:pt x="9612" y="13626"/>
                </a:lnTo>
                <a:lnTo>
                  <a:pt x="9928" y="13578"/>
                </a:lnTo>
                <a:lnTo>
                  <a:pt x="10220" y="13505"/>
                </a:lnTo>
                <a:lnTo>
                  <a:pt x="10512" y="13407"/>
                </a:lnTo>
                <a:lnTo>
                  <a:pt x="10804" y="13310"/>
                </a:lnTo>
                <a:lnTo>
                  <a:pt x="11072" y="13188"/>
                </a:lnTo>
                <a:lnTo>
                  <a:pt x="11340" y="13042"/>
                </a:lnTo>
                <a:lnTo>
                  <a:pt x="11607" y="12872"/>
                </a:lnTo>
                <a:lnTo>
                  <a:pt x="11851" y="12702"/>
                </a:lnTo>
                <a:lnTo>
                  <a:pt x="12094" y="12507"/>
                </a:lnTo>
                <a:lnTo>
                  <a:pt x="12313" y="12288"/>
                </a:lnTo>
                <a:lnTo>
                  <a:pt x="12508" y="12045"/>
                </a:lnTo>
                <a:lnTo>
                  <a:pt x="12702" y="11801"/>
                </a:lnTo>
                <a:lnTo>
                  <a:pt x="12897" y="11461"/>
                </a:lnTo>
                <a:lnTo>
                  <a:pt x="13092" y="11096"/>
                </a:lnTo>
                <a:lnTo>
                  <a:pt x="13213" y="10706"/>
                </a:lnTo>
                <a:lnTo>
                  <a:pt x="13335" y="10317"/>
                </a:lnTo>
                <a:lnTo>
                  <a:pt x="13384" y="9903"/>
                </a:lnTo>
                <a:lnTo>
                  <a:pt x="13432" y="9490"/>
                </a:lnTo>
                <a:lnTo>
                  <a:pt x="13432" y="9076"/>
                </a:lnTo>
                <a:lnTo>
                  <a:pt x="13384" y="8663"/>
                </a:lnTo>
                <a:lnTo>
                  <a:pt x="13311" y="8273"/>
                </a:lnTo>
                <a:lnTo>
                  <a:pt x="13189" y="7860"/>
                </a:lnTo>
                <a:lnTo>
                  <a:pt x="13043" y="7495"/>
                </a:lnTo>
                <a:lnTo>
                  <a:pt x="12873" y="7130"/>
                </a:lnTo>
                <a:lnTo>
                  <a:pt x="12654" y="6789"/>
                </a:lnTo>
                <a:lnTo>
                  <a:pt x="12386" y="6473"/>
                </a:lnTo>
                <a:lnTo>
                  <a:pt x="12094" y="6181"/>
                </a:lnTo>
                <a:lnTo>
                  <a:pt x="11778" y="5937"/>
                </a:lnTo>
                <a:lnTo>
                  <a:pt x="11461" y="5743"/>
                </a:lnTo>
                <a:lnTo>
                  <a:pt x="11096" y="5572"/>
                </a:lnTo>
                <a:lnTo>
                  <a:pt x="10731" y="5426"/>
                </a:lnTo>
                <a:lnTo>
                  <a:pt x="10342" y="5329"/>
                </a:lnTo>
                <a:lnTo>
                  <a:pt x="9953" y="5256"/>
                </a:lnTo>
                <a:lnTo>
                  <a:pt x="9539" y="5207"/>
                </a:lnTo>
                <a:close/>
                <a:moveTo>
                  <a:pt x="7714" y="511"/>
                </a:moveTo>
                <a:lnTo>
                  <a:pt x="8687" y="536"/>
                </a:lnTo>
                <a:lnTo>
                  <a:pt x="9685" y="560"/>
                </a:lnTo>
                <a:lnTo>
                  <a:pt x="10658" y="633"/>
                </a:lnTo>
                <a:lnTo>
                  <a:pt x="11340" y="633"/>
                </a:lnTo>
                <a:lnTo>
                  <a:pt x="11680" y="609"/>
                </a:lnTo>
                <a:lnTo>
                  <a:pt x="12021" y="609"/>
                </a:lnTo>
                <a:lnTo>
                  <a:pt x="12264" y="633"/>
                </a:lnTo>
                <a:lnTo>
                  <a:pt x="12483" y="706"/>
                </a:lnTo>
                <a:lnTo>
                  <a:pt x="12654" y="779"/>
                </a:lnTo>
                <a:lnTo>
                  <a:pt x="12800" y="876"/>
                </a:lnTo>
                <a:lnTo>
                  <a:pt x="12921" y="1022"/>
                </a:lnTo>
                <a:lnTo>
                  <a:pt x="13019" y="1168"/>
                </a:lnTo>
                <a:lnTo>
                  <a:pt x="13092" y="1314"/>
                </a:lnTo>
                <a:lnTo>
                  <a:pt x="13140" y="1484"/>
                </a:lnTo>
                <a:lnTo>
                  <a:pt x="13262" y="1874"/>
                </a:lnTo>
                <a:lnTo>
                  <a:pt x="13335" y="2263"/>
                </a:lnTo>
                <a:lnTo>
                  <a:pt x="13432" y="2652"/>
                </a:lnTo>
                <a:lnTo>
                  <a:pt x="13481" y="2847"/>
                </a:lnTo>
                <a:lnTo>
                  <a:pt x="13554" y="3017"/>
                </a:lnTo>
                <a:lnTo>
                  <a:pt x="13627" y="3115"/>
                </a:lnTo>
                <a:lnTo>
                  <a:pt x="13724" y="3139"/>
                </a:lnTo>
                <a:lnTo>
                  <a:pt x="13822" y="3139"/>
                </a:lnTo>
                <a:lnTo>
                  <a:pt x="13919" y="3090"/>
                </a:lnTo>
                <a:lnTo>
                  <a:pt x="14138" y="3066"/>
                </a:lnTo>
                <a:lnTo>
                  <a:pt x="14357" y="3066"/>
                </a:lnTo>
                <a:lnTo>
                  <a:pt x="14795" y="3090"/>
                </a:lnTo>
                <a:lnTo>
                  <a:pt x="15233" y="3139"/>
                </a:lnTo>
                <a:lnTo>
                  <a:pt x="15671" y="3163"/>
                </a:lnTo>
                <a:lnTo>
                  <a:pt x="16084" y="3188"/>
                </a:lnTo>
                <a:lnTo>
                  <a:pt x="16571" y="3212"/>
                </a:lnTo>
                <a:lnTo>
                  <a:pt x="16839" y="3212"/>
                </a:lnTo>
                <a:lnTo>
                  <a:pt x="17082" y="3188"/>
                </a:lnTo>
                <a:lnTo>
                  <a:pt x="17325" y="3163"/>
                </a:lnTo>
                <a:lnTo>
                  <a:pt x="17520" y="3066"/>
                </a:lnTo>
                <a:lnTo>
                  <a:pt x="17496" y="3261"/>
                </a:lnTo>
                <a:lnTo>
                  <a:pt x="17496" y="3480"/>
                </a:lnTo>
                <a:lnTo>
                  <a:pt x="17544" y="5086"/>
                </a:lnTo>
                <a:lnTo>
                  <a:pt x="17593" y="6789"/>
                </a:lnTo>
                <a:lnTo>
                  <a:pt x="17617" y="8517"/>
                </a:lnTo>
                <a:lnTo>
                  <a:pt x="17666" y="11753"/>
                </a:lnTo>
                <a:lnTo>
                  <a:pt x="17666" y="12483"/>
                </a:lnTo>
                <a:lnTo>
                  <a:pt x="17642" y="13213"/>
                </a:lnTo>
                <a:lnTo>
                  <a:pt x="17617" y="13943"/>
                </a:lnTo>
                <a:lnTo>
                  <a:pt x="17617" y="14673"/>
                </a:lnTo>
                <a:lnTo>
                  <a:pt x="17544" y="14673"/>
                </a:lnTo>
                <a:lnTo>
                  <a:pt x="16449" y="14746"/>
                </a:lnTo>
                <a:lnTo>
                  <a:pt x="15379" y="14794"/>
                </a:lnTo>
                <a:lnTo>
                  <a:pt x="14308" y="14794"/>
                </a:lnTo>
                <a:lnTo>
                  <a:pt x="13238" y="14770"/>
                </a:lnTo>
                <a:lnTo>
                  <a:pt x="11072" y="14721"/>
                </a:lnTo>
                <a:lnTo>
                  <a:pt x="10001" y="14697"/>
                </a:lnTo>
                <a:lnTo>
                  <a:pt x="8931" y="14673"/>
                </a:lnTo>
                <a:lnTo>
                  <a:pt x="7811" y="14673"/>
                </a:lnTo>
                <a:lnTo>
                  <a:pt x="6692" y="14721"/>
                </a:lnTo>
                <a:lnTo>
                  <a:pt x="4454" y="14819"/>
                </a:lnTo>
                <a:lnTo>
                  <a:pt x="2215" y="14892"/>
                </a:lnTo>
                <a:lnTo>
                  <a:pt x="1826" y="14892"/>
                </a:lnTo>
                <a:lnTo>
                  <a:pt x="1436" y="14867"/>
                </a:lnTo>
                <a:lnTo>
                  <a:pt x="828" y="14867"/>
                </a:lnTo>
                <a:lnTo>
                  <a:pt x="633" y="14916"/>
                </a:lnTo>
                <a:lnTo>
                  <a:pt x="658" y="14624"/>
                </a:lnTo>
                <a:lnTo>
                  <a:pt x="658" y="14308"/>
                </a:lnTo>
                <a:lnTo>
                  <a:pt x="658" y="13724"/>
                </a:lnTo>
                <a:lnTo>
                  <a:pt x="633" y="13115"/>
                </a:lnTo>
                <a:lnTo>
                  <a:pt x="633" y="12531"/>
                </a:lnTo>
                <a:lnTo>
                  <a:pt x="682" y="10804"/>
                </a:lnTo>
                <a:lnTo>
                  <a:pt x="706" y="9928"/>
                </a:lnTo>
                <a:lnTo>
                  <a:pt x="682" y="9076"/>
                </a:lnTo>
                <a:lnTo>
                  <a:pt x="585" y="7349"/>
                </a:lnTo>
                <a:lnTo>
                  <a:pt x="512" y="5597"/>
                </a:lnTo>
                <a:lnTo>
                  <a:pt x="463" y="4794"/>
                </a:lnTo>
                <a:lnTo>
                  <a:pt x="439" y="4380"/>
                </a:lnTo>
                <a:lnTo>
                  <a:pt x="439" y="3991"/>
                </a:lnTo>
                <a:lnTo>
                  <a:pt x="439" y="3601"/>
                </a:lnTo>
                <a:lnTo>
                  <a:pt x="390" y="3236"/>
                </a:lnTo>
                <a:lnTo>
                  <a:pt x="706" y="3285"/>
                </a:lnTo>
                <a:lnTo>
                  <a:pt x="1217" y="3285"/>
                </a:lnTo>
                <a:lnTo>
                  <a:pt x="1436" y="3261"/>
                </a:lnTo>
                <a:lnTo>
                  <a:pt x="1655" y="3212"/>
                </a:lnTo>
                <a:lnTo>
                  <a:pt x="1753" y="3163"/>
                </a:lnTo>
                <a:lnTo>
                  <a:pt x="1826" y="3115"/>
                </a:lnTo>
                <a:lnTo>
                  <a:pt x="1874" y="3042"/>
                </a:lnTo>
                <a:lnTo>
                  <a:pt x="1899" y="2969"/>
                </a:lnTo>
                <a:lnTo>
                  <a:pt x="1899" y="2896"/>
                </a:lnTo>
                <a:lnTo>
                  <a:pt x="1874" y="2823"/>
                </a:lnTo>
                <a:lnTo>
                  <a:pt x="1947" y="2725"/>
                </a:lnTo>
                <a:lnTo>
                  <a:pt x="2069" y="2652"/>
                </a:lnTo>
                <a:lnTo>
                  <a:pt x="2191" y="2579"/>
                </a:lnTo>
                <a:lnTo>
                  <a:pt x="2312" y="2555"/>
                </a:lnTo>
                <a:lnTo>
                  <a:pt x="2458" y="2531"/>
                </a:lnTo>
                <a:lnTo>
                  <a:pt x="2580" y="2531"/>
                </a:lnTo>
                <a:lnTo>
                  <a:pt x="2702" y="2555"/>
                </a:lnTo>
                <a:lnTo>
                  <a:pt x="2823" y="2579"/>
                </a:lnTo>
                <a:lnTo>
                  <a:pt x="2945" y="2628"/>
                </a:lnTo>
                <a:lnTo>
                  <a:pt x="3067" y="2677"/>
                </a:lnTo>
                <a:lnTo>
                  <a:pt x="3164" y="2774"/>
                </a:lnTo>
                <a:lnTo>
                  <a:pt x="3237" y="2847"/>
                </a:lnTo>
                <a:lnTo>
                  <a:pt x="3310" y="2944"/>
                </a:lnTo>
                <a:lnTo>
                  <a:pt x="3334" y="2993"/>
                </a:lnTo>
                <a:lnTo>
                  <a:pt x="3334" y="3017"/>
                </a:lnTo>
                <a:lnTo>
                  <a:pt x="3383" y="3115"/>
                </a:lnTo>
                <a:lnTo>
                  <a:pt x="3456" y="3163"/>
                </a:lnTo>
                <a:lnTo>
                  <a:pt x="3529" y="3188"/>
                </a:lnTo>
                <a:lnTo>
                  <a:pt x="3602" y="3163"/>
                </a:lnTo>
                <a:lnTo>
                  <a:pt x="3821" y="3188"/>
                </a:lnTo>
                <a:lnTo>
                  <a:pt x="4162" y="3212"/>
                </a:lnTo>
                <a:lnTo>
                  <a:pt x="4332" y="3188"/>
                </a:lnTo>
                <a:lnTo>
                  <a:pt x="4502" y="3139"/>
                </a:lnTo>
                <a:lnTo>
                  <a:pt x="4551" y="3090"/>
                </a:lnTo>
                <a:lnTo>
                  <a:pt x="4575" y="3042"/>
                </a:lnTo>
                <a:lnTo>
                  <a:pt x="4600" y="2993"/>
                </a:lnTo>
                <a:lnTo>
                  <a:pt x="4600" y="2920"/>
                </a:lnTo>
                <a:lnTo>
                  <a:pt x="4721" y="2725"/>
                </a:lnTo>
                <a:lnTo>
                  <a:pt x="4794" y="2506"/>
                </a:lnTo>
                <a:lnTo>
                  <a:pt x="4867" y="2263"/>
                </a:lnTo>
                <a:lnTo>
                  <a:pt x="4940" y="2020"/>
                </a:lnTo>
                <a:lnTo>
                  <a:pt x="5062" y="1533"/>
                </a:lnTo>
                <a:lnTo>
                  <a:pt x="5135" y="1290"/>
                </a:lnTo>
                <a:lnTo>
                  <a:pt x="5232" y="1095"/>
                </a:lnTo>
                <a:lnTo>
                  <a:pt x="5281" y="998"/>
                </a:lnTo>
                <a:lnTo>
                  <a:pt x="5354" y="925"/>
                </a:lnTo>
                <a:lnTo>
                  <a:pt x="5500" y="803"/>
                </a:lnTo>
                <a:lnTo>
                  <a:pt x="5695" y="706"/>
                </a:lnTo>
                <a:lnTo>
                  <a:pt x="5889" y="657"/>
                </a:lnTo>
                <a:lnTo>
                  <a:pt x="6108" y="609"/>
                </a:lnTo>
                <a:lnTo>
                  <a:pt x="6327" y="584"/>
                </a:lnTo>
                <a:lnTo>
                  <a:pt x="6717" y="560"/>
                </a:lnTo>
                <a:lnTo>
                  <a:pt x="7203" y="536"/>
                </a:lnTo>
                <a:lnTo>
                  <a:pt x="7714" y="511"/>
                </a:lnTo>
                <a:close/>
                <a:moveTo>
                  <a:pt x="7714" y="0"/>
                </a:moveTo>
                <a:lnTo>
                  <a:pt x="7130" y="25"/>
                </a:lnTo>
                <a:lnTo>
                  <a:pt x="6546" y="49"/>
                </a:lnTo>
                <a:lnTo>
                  <a:pt x="6157" y="98"/>
                </a:lnTo>
                <a:lnTo>
                  <a:pt x="5768" y="146"/>
                </a:lnTo>
                <a:lnTo>
                  <a:pt x="5573" y="195"/>
                </a:lnTo>
                <a:lnTo>
                  <a:pt x="5378" y="268"/>
                </a:lnTo>
                <a:lnTo>
                  <a:pt x="5208" y="365"/>
                </a:lnTo>
                <a:lnTo>
                  <a:pt x="5062" y="487"/>
                </a:lnTo>
                <a:lnTo>
                  <a:pt x="4940" y="584"/>
                </a:lnTo>
                <a:lnTo>
                  <a:pt x="4843" y="706"/>
                </a:lnTo>
                <a:lnTo>
                  <a:pt x="4697" y="949"/>
                </a:lnTo>
                <a:lnTo>
                  <a:pt x="4575" y="1241"/>
                </a:lnTo>
                <a:lnTo>
                  <a:pt x="4502" y="1533"/>
                </a:lnTo>
                <a:lnTo>
                  <a:pt x="4332" y="2141"/>
                </a:lnTo>
                <a:lnTo>
                  <a:pt x="4113" y="2750"/>
                </a:lnTo>
                <a:lnTo>
                  <a:pt x="3894" y="2774"/>
                </a:lnTo>
                <a:lnTo>
                  <a:pt x="3699" y="2774"/>
                </a:lnTo>
                <a:lnTo>
                  <a:pt x="3602" y="2628"/>
                </a:lnTo>
                <a:lnTo>
                  <a:pt x="3505" y="2482"/>
                </a:lnTo>
                <a:lnTo>
                  <a:pt x="3359" y="2385"/>
                </a:lnTo>
                <a:lnTo>
                  <a:pt x="3213" y="2287"/>
                </a:lnTo>
                <a:lnTo>
                  <a:pt x="3067" y="2214"/>
                </a:lnTo>
                <a:lnTo>
                  <a:pt x="2896" y="2166"/>
                </a:lnTo>
                <a:lnTo>
                  <a:pt x="2702" y="2117"/>
                </a:lnTo>
                <a:lnTo>
                  <a:pt x="2531" y="2093"/>
                </a:lnTo>
                <a:lnTo>
                  <a:pt x="2410" y="2117"/>
                </a:lnTo>
                <a:lnTo>
                  <a:pt x="2264" y="2141"/>
                </a:lnTo>
                <a:lnTo>
                  <a:pt x="2118" y="2166"/>
                </a:lnTo>
                <a:lnTo>
                  <a:pt x="1947" y="2239"/>
                </a:lnTo>
                <a:lnTo>
                  <a:pt x="1801" y="2312"/>
                </a:lnTo>
                <a:lnTo>
                  <a:pt x="1680" y="2409"/>
                </a:lnTo>
                <a:lnTo>
                  <a:pt x="1558" y="2506"/>
                </a:lnTo>
                <a:lnTo>
                  <a:pt x="1485" y="2628"/>
                </a:lnTo>
                <a:lnTo>
                  <a:pt x="1242" y="2652"/>
                </a:lnTo>
                <a:lnTo>
                  <a:pt x="1023" y="2677"/>
                </a:lnTo>
                <a:lnTo>
                  <a:pt x="220" y="2677"/>
                </a:lnTo>
                <a:lnTo>
                  <a:pt x="171" y="2701"/>
                </a:lnTo>
                <a:lnTo>
                  <a:pt x="122" y="2725"/>
                </a:lnTo>
                <a:lnTo>
                  <a:pt x="74" y="2774"/>
                </a:lnTo>
                <a:lnTo>
                  <a:pt x="25" y="2823"/>
                </a:lnTo>
                <a:lnTo>
                  <a:pt x="1" y="2896"/>
                </a:lnTo>
                <a:lnTo>
                  <a:pt x="25" y="4258"/>
                </a:lnTo>
                <a:lnTo>
                  <a:pt x="49" y="5597"/>
                </a:lnTo>
                <a:lnTo>
                  <a:pt x="98" y="7349"/>
                </a:lnTo>
                <a:lnTo>
                  <a:pt x="195" y="9076"/>
                </a:lnTo>
                <a:lnTo>
                  <a:pt x="195" y="9879"/>
                </a:lnTo>
                <a:lnTo>
                  <a:pt x="195" y="10706"/>
                </a:lnTo>
                <a:lnTo>
                  <a:pt x="171" y="11534"/>
                </a:lnTo>
                <a:lnTo>
                  <a:pt x="122" y="12337"/>
                </a:lnTo>
                <a:lnTo>
                  <a:pt x="98" y="12994"/>
                </a:lnTo>
                <a:lnTo>
                  <a:pt x="98" y="13626"/>
                </a:lnTo>
                <a:lnTo>
                  <a:pt x="122" y="14916"/>
                </a:lnTo>
                <a:lnTo>
                  <a:pt x="122" y="14965"/>
                </a:lnTo>
                <a:lnTo>
                  <a:pt x="147" y="15038"/>
                </a:lnTo>
                <a:lnTo>
                  <a:pt x="195" y="15086"/>
                </a:lnTo>
                <a:lnTo>
                  <a:pt x="244" y="15111"/>
                </a:lnTo>
                <a:lnTo>
                  <a:pt x="268" y="15184"/>
                </a:lnTo>
                <a:lnTo>
                  <a:pt x="317" y="15257"/>
                </a:lnTo>
                <a:lnTo>
                  <a:pt x="487" y="15354"/>
                </a:lnTo>
                <a:lnTo>
                  <a:pt x="706" y="15403"/>
                </a:lnTo>
                <a:lnTo>
                  <a:pt x="925" y="15427"/>
                </a:lnTo>
                <a:lnTo>
                  <a:pt x="1144" y="15451"/>
                </a:lnTo>
                <a:lnTo>
                  <a:pt x="1607" y="15451"/>
                </a:lnTo>
                <a:lnTo>
                  <a:pt x="2020" y="15427"/>
                </a:lnTo>
                <a:lnTo>
                  <a:pt x="3140" y="15403"/>
                </a:lnTo>
                <a:lnTo>
                  <a:pt x="4259" y="15378"/>
                </a:lnTo>
                <a:lnTo>
                  <a:pt x="5378" y="15330"/>
                </a:lnTo>
                <a:lnTo>
                  <a:pt x="6498" y="15281"/>
                </a:lnTo>
                <a:lnTo>
                  <a:pt x="7617" y="15232"/>
                </a:lnTo>
                <a:lnTo>
                  <a:pt x="8736" y="15208"/>
                </a:lnTo>
                <a:lnTo>
                  <a:pt x="9855" y="15232"/>
                </a:lnTo>
                <a:lnTo>
                  <a:pt x="10950" y="15257"/>
                </a:lnTo>
                <a:lnTo>
                  <a:pt x="13140" y="15305"/>
                </a:lnTo>
                <a:lnTo>
                  <a:pt x="14235" y="15330"/>
                </a:lnTo>
                <a:lnTo>
                  <a:pt x="15330" y="15330"/>
                </a:lnTo>
                <a:lnTo>
                  <a:pt x="16449" y="15305"/>
                </a:lnTo>
                <a:lnTo>
                  <a:pt x="17544" y="15208"/>
                </a:lnTo>
                <a:lnTo>
                  <a:pt x="17642" y="15184"/>
                </a:lnTo>
                <a:lnTo>
                  <a:pt x="17715" y="15135"/>
                </a:lnTo>
                <a:lnTo>
                  <a:pt x="17788" y="15184"/>
                </a:lnTo>
                <a:lnTo>
                  <a:pt x="17861" y="15208"/>
                </a:lnTo>
                <a:lnTo>
                  <a:pt x="17958" y="15232"/>
                </a:lnTo>
                <a:lnTo>
                  <a:pt x="18031" y="15208"/>
                </a:lnTo>
                <a:lnTo>
                  <a:pt x="18104" y="15184"/>
                </a:lnTo>
                <a:lnTo>
                  <a:pt x="18177" y="15111"/>
                </a:lnTo>
                <a:lnTo>
                  <a:pt x="18201" y="15038"/>
                </a:lnTo>
                <a:lnTo>
                  <a:pt x="18226" y="14940"/>
                </a:lnTo>
                <a:lnTo>
                  <a:pt x="18201" y="14186"/>
                </a:lnTo>
                <a:lnTo>
                  <a:pt x="18226" y="13432"/>
                </a:lnTo>
                <a:lnTo>
                  <a:pt x="18250" y="12677"/>
                </a:lnTo>
                <a:lnTo>
                  <a:pt x="18250" y="11923"/>
                </a:lnTo>
                <a:lnTo>
                  <a:pt x="18201" y="8711"/>
                </a:lnTo>
                <a:lnTo>
                  <a:pt x="18177" y="7081"/>
                </a:lnTo>
                <a:lnTo>
                  <a:pt x="18104" y="5475"/>
                </a:lnTo>
                <a:lnTo>
                  <a:pt x="18080" y="4794"/>
                </a:lnTo>
                <a:lnTo>
                  <a:pt x="18031" y="4137"/>
                </a:lnTo>
                <a:lnTo>
                  <a:pt x="17982" y="3480"/>
                </a:lnTo>
                <a:lnTo>
                  <a:pt x="17982" y="2798"/>
                </a:lnTo>
                <a:lnTo>
                  <a:pt x="17982" y="2750"/>
                </a:lnTo>
                <a:lnTo>
                  <a:pt x="17958" y="2701"/>
                </a:lnTo>
                <a:lnTo>
                  <a:pt x="17885" y="2652"/>
                </a:lnTo>
                <a:lnTo>
                  <a:pt x="17788" y="2628"/>
                </a:lnTo>
                <a:lnTo>
                  <a:pt x="17715" y="2628"/>
                </a:lnTo>
                <a:lnTo>
                  <a:pt x="17617" y="2579"/>
                </a:lnTo>
                <a:lnTo>
                  <a:pt x="17496" y="2555"/>
                </a:lnTo>
                <a:lnTo>
                  <a:pt x="17106" y="2555"/>
                </a:lnTo>
                <a:lnTo>
                  <a:pt x="16839" y="2604"/>
                </a:lnTo>
                <a:lnTo>
                  <a:pt x="16595" y="2628"/>
                </a:lnTo>
                <a:lnTo>
                  <a:pt x="15963" y="2652"/>
                </a:lnTo>
                <a:lnTo>
                  <a:pt x="15330" y="2628"/>
                </a:lnTo>
                <a:lnTo>
                  <a:pt x="14990" y="2604"/>
                </a:lnTo>
                <a:lnTo>
                  <a:pt x="14625" y="2555"/>
                </a:lnTo>
                <a:lnTo>
                  <a:pt x="14260" y="2555"/>
                </a:lnTo>
                <a:lnTo>
                  <a:pt x="14089" y="2579"/>
                </a:lnTo>
                <a:lnTo>
                  <a:pt x="13943" y="2628"/>
                </a:lnTo>
                <a:lnTo>
                  <a:pt x="13846" y="2263"/>
                </a:lnTo>
                <a:lnTo>
                  <a:pt x="13773" y="1874"/>
                </a:lnTo>
                <a:lnTo>
                  <a:pt x="13700" y="1509"/>
                </a:lnTo>
                <a:lnTo>
                  <a:pt x="13578" y="1168"/>
                </a:lnTo>
                <a:lnTo>
                  <a:pt x="13505" y="1022"/>
                </a:lnTo>
                <a:lnTo>
                  <a:pt x="13432" y="852"/>
                </a:lnTo>
                <a:lnTo>
                  <a:pt x="13335" y="706"/>
                </a:lnTo>
                <a:lnTo>
                  <a:pt x="13238" y="584"/>
                </a:lnTo>
                <a:lnTo>
                  <a:pt x="13092" y="463"/>
                </a:lnTo>
                <a:lnTo>
                  <a:pt x="12946" y="341"/>
                </a:lnTo>
                <a:lnTo>
                  <a:pt x="12775" y="268"/>
                </a:lnTo>
                <a:lnTo>
                  <a:pt x="12581" y="171"/>
                </a:lnTo>
                <a:lnTo>
                  <a:pt x="12386" y="146"/>
                </a:lnTo>
                <a:lnTo>
                  <a:pt x="12191" y="98"/>
                </a:lnTo>
                <a:lnTo>
                  <a:pt x="11802" y="98"/>
                </a:lnTo>
                <a:lnTo>
                  <a:pt x="11023" y="122"/>
                </a:lnTo>
                <a:lnTo>
                  <a:pt x="10488" y="122"/>
                </a:lnTo>
                <a:lnTo>
                  <a:pt x="9953" y="98"/>
                </a:lnTo>
                <a:lnTo>
                  <a:pt x="8882" y="25"/>
                </a:lnTo>
                <a:lnTo>
                  <a:pt x="829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6"/>
          <p:cNvSpPr/>
          <p:nvPr/>
        </p:nvSpPr>
        <p:spPr>
          <a:xfrm>
            <a:off x="1445208" y="340017"/>
            <a:ext cx="387139" cy="341965"/>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6"/>
          <p:cNvSpPr/>
          <p:nvPr/>
        </p:nvSpPr>
        <p:spPr>
          <a:xfrm>
            <a:off x="2071095" y="330991"/>
            <a:ext cx="315368" cy="354182"/>
          </a:xfrm>
          <a:custGeom>
            <a:avLst/>
            <a:gdLst/>
            <a:ahLst/>
            <a:cxnLst/>
            <a:rect l="l" t="t" r="r" b="b"/>
            <a:pathLst>
              <a:path w="14430" h="16206" extrusionOk="0">
                <a:moveTo>
                  <a:pt x="13724" y="584"/>
                </a:moveTo>
                <a:lnTo>
                  <a:pt x="13724" y="974"/>
                </a:lnTo>
                <a:lnTo>
                  <a:pt x="13748" y="2312"/>
                </a:lnTo>
                <a:lnTo>
                  <a:pt x="13772" y="3139"/>
                </a:lnTo>
                <a:lnTo>
                  <a:pt x="13821" y="3966"/>
                </a:lnTo>
                <a:lnTo>
                  <a:pt x="13967" y="5621"/>
                </a:lnTo>
                <a:lnTo>
                  <a:pt x="13991" y="6375"/>
                </a:lnTo>
                <a:lnTo>
                  <a:pt x="14016" y="7154"/>
                </a:lnTo>
                <a:lnTo>
                  <a:pt x="13991" y="7908"/>
                </a:lnTo>
                <a:lnTo>
                  <a:pt x="13967" y="8687"/>
                </a:lnTo>
                <a:lnTo>
                  <a:pt x="13918" y="9441"/>
                </a:lnTo>
                <a:lnTo>
                  <a:pt x="13870" y="10195"/>
                </a:lnTo>
                <a:lnTo>
                  <a:pt x="13699" y="11728"/>
                </a:lnTo>
                <a:lnTo>
                  <a:pt x="13602" y="11972"/>
                </a:lnTo>
                <a:lnTo>
                  <a:pt x="13480" y="12191"/>
                </a:lnTo>
                <a:lnTo>
                  <a:pt x="13359" y="12361"/>
                </a:lnTo>
                <a:lnTo>
                  <a:pt x="13188" y="12531"/>
                </a:lnTo>
                <a:lnTo>
                  <a:pt x="13261" y="12361"/>
                </a:lnTo>
                <a:lnTo>
                  <a:pt x="13286" y="12191"/>
                </a:lnTo>
                <a:lnTo>
                  <a:pt x="13334" y="12020"/>
                </a:lnTo>
                <a:lnTo>
                  <a:pt x="13334" y="11850"/>
                </a:lnTo>
                <a:lnTo>
                  <a:pt x="13310" y="11777"/>
                </a:lnTo>
                <a:lnTo>
                  <a:pt x="13286" y="11704"/>
                </a:lnTo>
                <a:lnTo>
                  <a:pt x="13237" y="11680"/>
                </a:lnTo>
                <a:lnTo>
                  <a:pt x="13188" y="11704"/>
                </a:lnTo>
                <a:lnTo>
                  <a:pt x="13091" y="11826"/>
                </a:lnTo>
                <a:lnTo>
                  <a:pt x="12994" y="11972"/>
                </a:lnTo>
                <a:lnTo>
                  <a:pt x="12872" y="12288"/>
                </a:lnTo>
                <a:lnTo>
                  <a:pt x="12726" y="12580"/>
                </a:lnTo>
                <a:lnTo>
                  <a:pt x="12677" y="12750"/>
                </a:lnTo>
                <a:lnTo>
                  <a:pt x="12653" y="12896"/>
                </a:lnTo>
                <a:lnTo>
                  <a:pt x="12337" y="13018"/>
                </a:lnTo>
                <a:lnTo>
                  <a:pt x="12337" y="13018"/>
                </a:lnTo>
                <a:lnTo>
                  <a:pt x="12385" y="12799"/>
                </a:lnTo>
                <a:lnTo>
                  <a:pt x="12483" y="12604"/>
                </a:lnTo>
                <a:lnTo>
                  <a:pt x="12604" y="12312"/>
                </a:lnTo>
                <a:lnTo>
                  <a:pt x="12677" y="12142"/>
                </a:lnTo>
                <a:lnTo>
                  <a:pt x="12677" y="12069"/>
                </a:lnTo>
                <a:lnTo>
                  <a:pt x="12677" y="11996"/>
                </a:lnTo>
                <a:lnTo>
                  <a:pt x="12653" y="11972"/>
                </a:lnTo>
                <a:lnTo>
                  <a:pt x="12580" y="11972"/>
                </a:lnTo>
                <a:lnTo>
                  <a:pt x="12507" y="12020"/>
                </a:lnTo>
                <a:lnTo>
                  <a:pt x="12434" y="12069"/>
                </a:lnTo>
                <a:lnTo>
                  <a:pt x="12361" y="12142"/>
                </a:lnTo>
                <a:lnTo>
                  <a:pt x="12239" y="12312"/>
                </a:lnTo>
                <a:lnTo>
                  <a:pt x="12142" y="12458"/>
                </a:lnTo>
                <a:lnTo>
                  <a:pt x="11996" y="12775"/>
                </a:lnTo>
                <a:lnTo>
                  <a:pt x="11947" y="12921"/>
                </a:lnTo>
                <a:lnTo>
                  <a:pt x="11899" y="13091"/>
                </a:lnTo>
                <a:lnTo>
                  <a:pt x="11461" y="13140"/>
                </a:lnTo>
                <a:lnTo>
                  <a:pt x="11704" y="12604"/>
                </a:lnTo>
                <a:lnTo>
                  <a:pt x="11777" y="12483"/>
                </a:lnTo>
                <a:lnTo>
                  <a:pt x="11874" y="12264"/>
                </a:lnTo>
                <a:lnTo>
                  <a:pt x="11923" y="12142"/>
                </a:lnTo>
                <a:lnTo>
                  <a:pt x="11947" y="12045"/>
                </a:lnTo>
                <a:lnTo>
                  <a:pt x="11947" y="11972"/>
                </a:lnTo>
                <a:lnTo>
                  <a:pt x="11923" y="11923"/>
                </a:lnTo>
                <a:lnTo>
                  <a:pt x="11850" y="11899"/>
                </a:lnTo>
                <a:lnTo>
                  <a:pt x="11753" y="11923"/>
                </a:lnTo>
                <a:lnTo>
                  <a:pt x="11680" y="11996"/>
                </a:lnTo>
                <a:lnTo>
                  <a:pt x="11582" y="12069"/>
                </a:lnTo>
                <a:lnTo>
                  <a:pt x="11461" y="12264"/>
                </a:lnTo>
                <a:lnTo>
                  <a:pt x="11363" y="12410"/>
                </a:lnTo>
                <a:lnTo>
                  <a:pt x="11169" y="12702"/>
                </a:lnTo>
                <a:lnTo>
                  <a:pt x="11071" y="12896"/>
                </a:lnTo>
                <a:lnTo>
                  <a:pt x="10974" y="13091"/>
                </a:lnTo>
                <a:lnTo>
                  <a:pt x="10731" y="13042"/>
                </a:lnTo>
                <a:lnTo>
                  <a:pt x="10804" y="12848"/>
                </a:lnTo>
                <a:lnTo>
                  <a:pt x="11023" y="12385"/>
                </a:lnTo>
                <a:lnTo>
                  <a:pt x="11120" y="12166"/>
                </a:lnTo>
                <a:lnTo>
                  <a:pt x="11144" y="12045"/>
                </a:lnTo>
                <a:lnTo>
                  <a:pt x="11169" y="11923"/>
                </a:lnTo>
                <a:lnTo>
                  <a:pt x="11144" y="11874"/>
                </a:lnTo>
                <a:lnTo>
                  <a:pt x="11120" y="11850"/>
                </a:lnTo>
                <a:lnTo>
                  <a:pt x="11071" y="11850"/>
                </a:lnTo>
                <a:lnTo>
                  <a:pt x="10974" y="11947"/>
                </a:lnTo>
                <a:lnTo>
                  <a:pt x="10877" y="12020"/>
                </a:lnTo>
                <a:lnTo>
                  <a:pt x="10731" y="12215"/>
                </a:lnTo>
                <a:lnTo>
                  <a:pt x="10609" y="12434"/>
                </a:lnTo>
                <a:lnTo>
                  <a:pt x="10487" y="12653"/>
                </a:lnTo>
                <a:lnTo>
                  <a:pt x="10341" y="12921"/>
                </a:lnTo>
                <a:lnTo>
                  <a:pt x="10147" y="12799"/>
                </a:lnTo>
                <a:lnTo>
                  <a:pt x="10098" y="12775"/>
                </a:lnTo>
                <a:lnTo>
                  <a:pt x="10171" y="12653"/>
                </a:lnTo>
                <a:lnTo>
                  <a:pt x="10244" y="12531"/>
                </a:lnTo>
                <a:lnTo>
                  <a:pt x="10390" y="12264"/>
                </a:lnTo>
                <a:lnTo>
                  <a:pt x="10439" y="12118"/>
                </a:lnTo>
                <a:lnTo>
                  <a:pt x="10463" y="11996"/>
                </a:lnTo>
                <a:lnTo>
                  <a:pt x="10439" y="11874"/>
                </a:lnTo>
                <a:lnTo>
                  <a:pt x="10390" y="11753"/>
                </a:lnTo>
                <a:lnTo>
                  <a:pt x="10341" y="11728"/>
                </a:lnTo>
                <a:lnTo>
                  <a:pt x="10293" y="11753"/>
                </a:lnTo>
                <a:lnTo>
                  <a:pt x="10171" y="11850"/>
                </a:lnTo>
                <a:lnTo>
                  <a:pt x="10074" y="11996"/>
                </a:lnTo>
                <a:lnTo>
                  <a:pt x="9879" y="12288"/>
                </a:lnTo>
                <a:lnTo>
                  <a:pt x="9806" y="12385"/>
                </a:lnTo>
                <a:lnTo>
                  <a:pt x="9782" y="12191"/>
                </a:lnTo>
                <a:lnTo>
                  <a:pt x="9782" y="11996"/>
                </a:lnTo>
                <a:lnTo>
                  <a:pt x="9806" y="11801"/>
                </a:lnTo>
                <a:lnTo>
                  <a:pt x="9879" y="11607"/>
                </a:lnTo>
                <a:lnTo>
                  <a:pt x="9976" y="11436"/>
                </a:lnTo>
                <a:lnTo>
                  <a:pt x="10098" y="11266"/>
                </a:lnTo>
                <a:lnTo>
                  <a:pt x="10244" y="11120"/>
                </a:lnTo>
                <a:lnTo>
                  <a:pt x="10390" y="10998"/>
                </a:lnTo>
                <a:lnTo>
                  <a:pt x="10633" y="10877"/>
                </a:lnTo>
                <a:lnTo>
                  <a:pt x="10901" y="10804"/>
                </a:lnTo>
                <a:lnTo>
                  <a:pt x="11169" y="10755"/>
                </a:lnTo>
                <a:lnTo>
                  <a:pt x="11436" y="10731"/>
                </a:lnTo>
                <a:lnTo>
                  <a:pt x="11728" y="10682"/>
                </a:lnTo>
                <a:lnTo>
                  <a:pt x="11972" y="10609"/>
                </a:lnTo>
                <a:lnTo>
                  <a:pt x="12215" y="10512"/>
                </a:lnTo>
                <a:lnTo>
                  <a:pt x="12312" y="10439"/>
                </a:lnTo>
                <a:lnTo>
                  <a:pt x="12434" y="10341"/>
                </a:lnTo>
                <a:lnTo>
                  <a:pt x="12507" y="10341"/>
                </a:lnTo>
                <a:lnTo>
                  <a:pt x="12580" y="10317"/>
                </a:lnTo>
                <a:lnTo>
                  <a:pt x="12629" y="10244"/>
                </a:lnTo>
                <a:lnTo>
                  <a:pt x="12653" y="10171"/>
                </a:lnTo>
                <a:lnTo>
                  <a:pt x="12653" y="9830"/>
                </a:lnTo>
                <a:lnTo>
                  <a:pt x="12653" y="9514"/>
                </a:lnTo>
                <a:lnTo>
                  <a:pt x="12653" y="9198"/>
                </a:lnTo>
                <a:lnTo>
                  <a:pt x="12653" y="8857"/>
                </a:lnTo>
                <a:lnTo>
                  <a:pt x="12726" y="8030"/>
                </a:lnTo>
                <a:lnTo>
                  <a:pt x="12823" y="7203"/>
                </a:lnTo>
                <a:lnTo>
                  <a:pt x="12848" y="6789"/>
                </a:lnTo>
                <a:lnTo>
                  <a:pt x="12848" y="6375"/>
                </a:lnTo>
                <a:lnTo>
                  <a:pt x="12823" y="5548"/>
                </a:lnTo>
                <a:lnTo>
                  <a:pt x="12848" y="5232"/>
                </a:lnTo>
                <a:lnTo>
                  <a:pt x="12872" y="4842"/>
                </a:lnTo>
                <a:lnTo>
                  <a:pt x="12872" y="4648"/>
                </a:lnTo>
                <a:lnTo>
                  <a:pt x="12848" y="4477"/>
                </a:lnTo>
                <a:lnTo>
                  <a:pt x="12799" y="4307"/>
                </a:lnTo>
                <a:lnTo>
                  <a:pt x="12726" y="4161"/>
                </a:lnTo>
                <a:lnTo>
                  <a:pt x="12775" y="4112"/>
                </a:lnTo>
                <a:lnTo>
                  <a:pt x="12799" y="4039"/>
                </a:lnTo>
                <a:lnTo>
                  <a:pt x="12823" y="3966"/>
                </a:lnTo>
                <a:lnTo>
                  <a:pt x="12799" y="3893"/>
                </a:lnTo>
                <a:lnTo>
                  <a:pt x="12750" y="3820"/>
                </a:lnTo>
                <a:lnTo>
                  <a:pt x="12702" y="3772"/>
                </a:lnTo>
                <a:lnTo>
                  <a:pt x="12604" y="3747"/>
                </a:lnTo>
                <a:lnTo>
                  <a:pt x="12531" y="3747"/>
                </a:lnTo>
                <a:lnTo>
                  <a:pt x="12045" y="3869"/>
                </a:lnTo>
                <a:lnTo>
                  <a:pt x="11558" y="3991"/>
                </a:lnTo>
                <a:lnTo>
                  <a:pt x="10585" y="4258"/>
                </a:lnTo>
                <a:lnTo>
                  <a:pt x="8468" y="4794"/>
                </a:lnTo>
                <a:lnTo>
                  <a:pt x="7446" y="5061"/>
                </a:lnTo>
                <a:lnTo>
                  <a:pt x="6959" y="5207"/>
                </a:lnTo>
                <a:lnTo>
                  <a:pt x="6448" y="5378"/>
                </a:lnTo>
                <a:lnTo>
                  <a:pt x="5962" y="5548"/>
                </a:lnTo>
                <a:lnTo>
                  <a:pt x="5499" y="5743"/>
                </a:lnTo>
                <a:lnTo>
                  <a:pt x="5013" y="5986"/>
                </a:lnTo>
                <a:lnTo>
                  <a:pt x="4575" y="6229"/>
                </a:lnTo>
                <a:lnTo>
                  <a:pt x="4526" y="6254"/>
                </a:lnTo>
                <a:lnTo>
                  <a:pt x="4526" y="6302"/>
                </a:lnTo>
                <a:lnTo>
                  <a:pt x="4526" y="6351"/>
                </a:lnTo>
                <a:lnTo>
                  <a:pt x="4550" y="6400"/>
                </a:lnTo>
                <a:lnTo>
                  <a:pt x="4623" y="7130"/>
                </a:lnTo>
                <a:lnTo>
                  <a:pt x="4648" y="7495"/>
                </a:lnTo>
                <a:lnTo>
                  <a:pt x="4648" y="7860"/>
                </a:lnTo>
                <a:lnTo>
                  <a:pt x="4623" y="8736"/>
                </a:lnTo>
                <a:lnTo>
                  <a:pt x="4575" y="9587"/>
                </a:lnTo>
                <a:lnTo>
                  <a:pt x="4575" y="10171"/>
                </a:lnTo>
                <a:lnTo>
                  <a:pt x="4575" y="10779"/>
                </a:lnTo>
                <a:lnTo>
                  <a:pt x="4599" y="11972"/>
                </a:lnTo>
                <a:lnTo>
                  <a:pt x="4623" y="12580"/>
                </a:lnTo>
                <a:lnTo>
                  <a:pt x="4623" y="13164"/>
                </a:lnTo>
                <a:lnTo>
                  <a:pt x="4575" y="13772"/>
                </a:lnTo>
                <a:lnTo>
                  <a:pt x="4526" y="14356"/>
                </a:lnTo>
                <a:lnTo>
                  <a:pt x="4356" y="14600"/>
                </a:lnTo>
                <a:lnTo>
                  <a:pt x="4404" y="14356"/>
                </a:lnTo>
                <a:lnTo>
                  <a:pt x="4404" y="14259"/>
                </a:lnTo>
                <a:lnTo>
                  <a:pt x="4404" y="14137"/>
                </a:lnTo>
                <a:lnTo>
                  <a:pt x="4380" y="14064"/>
                </a:lnTo>
                <a:lnTo>
                  <a:pt x="4307" y="14040"/>
                </a:lnTo>
                <a:lnTo>
                  <a:pt x="4258" y="14064"/>
                </a:lnTo>
                <a:lnTo>
                  <a:pt x="4185" y="14113"/>
                </a:lnTo>
                <a:lnTo>
                  <a:pt x="4088" y="14259"/>
                </a:lnTo>
                <a:lnTo>
                  <a:pt x="4015" y="14429"/>
                </a:lnTo>
                <a:lnTo>
                  <a:pt x="3869" y="14770"/>
                </a:lnTo>
                <a:lnTo>
                  <a:pt x="3723" y="15038"/>
                </a:lnTo>
                <a:lnTo>
                  <a:pt x="3674" y="15184"/>
                </a:lnTo>
                <a:lnTo>
                  <a:pt x="3626" y="15305"/>
                </a:lnTo>
                <a:lnTo>
                  <a:pt x="3285" y="15451"/>
                </a:lnTo>
                <a:lnTo>
                  <a:pt x="3407" y="15159"/>
                </a:lnTo>
                <a:lnTo>
                  <a:pt x="3601" y="14770"/>
                </a:lnTo>
                <a:lnTo>
                  <a:pt x="3674" y="14551"/>
                </a:lnTo>
                <a:lnTo>
                  <a:pt x="3699" y="14429"/>
                </a:lnTo>
                <a:lnTo>
                  <a:pt x="3699" y="14332"/>
                </a:lnTo>
                <a:lnTo>
                  <a:pt x="3699" y="14283"/>
                </a:lnTo>
                <a:lnTo>
                  <a:pt x="3650" y="14259"/>
                </a:lnTo>
                <a:lnTo>
                  <a:pt x="3601" y="14235"/>
                </a:lnTo>
                <a:lnTo>
                  <a:pt x="3577" y="14259"/>
                </a:lnTo>
                <a:lnTo>
                  <a:pt x="3407" y="14429"/>
                </a:lnTo>
                <a:lnTo>
                  <a:pt x="3261" y="14648"/>
                </a:lnTo>
                <a:lnTo>
                  <a:pt x="3017" y="15062"/>
                </a:lnTo>
                <a:lnTo>
                  <a:pt x="2847" y="15330"/>
                </a:lnTo>
                <a:lnTo>
                  <a:pt x="2798" y="15476"/>
                </a:lnTo>
                <a:lnTo>
                  <a:pt x="2750" y="15622"/>
                </a:lnTo>
                <a:lnTo>
                  <a:pt x="2531" y="15670"/>
                </a:lnTo>
                <a:lnTo>
                  <a:pt x="2531" y="15670"/>
                </a:lnTo>
                <a:lnTo>
                  <a:pt x="2628" y="15403"/>
                </a:lnTo>
                <a:lnTo>
                  <a:pt x="2725" y="15159"/>
                </a:lnTo>
                <a:lnTo>
                  <a:pt x="2798" y="14965"/>
                </a:lnTo>
                <a:lnTo>
                  <a:pt x="2871" y="14770"/>
                </a:lnTo>
                <a:lnTo>
                  <a:pt x="2896" y="14551"/>
                </a:lnTo>
                <a:lnTo>
                  <a:pt x="2871" y="14454"/>
                </a:lnTo>
                <a:lnTo>
                  <a:pt x="2847" y="14356"/>
                </a:lnTo>
                <a:lnTo>
                  <a:pt x="2823" y="14332"/>
                </a:lnTo>
                <a:lnTo>
                  <a:pt x="2798" y="14332"/>
                </a:lnTo>
                <a:lnTo>
                  <a:pt x="2701" y="14502"/>
                </a:lnTo>
                <a:lnTo>
                  <a:pt x="2604" y="14673"/>
                </a:lnTo>
                <a:lnTo>
                  <a:pt x="2433" y="15038"/>
                </a:lnTo>
                <a:lnTo>
                  <a:pt x="2239" y="15354"/>
                </a:lnTo>
                <a:lnTo>
                  <a:pt x="2141" y="15549"/>
                </a:lnTo>
                <a:lnTo>
                  <a:pt x="2093" y="15719"/>
                </a:lnTo>
                <a:lnTo>
                  <a:pt x="1801" y="15695"/>
                </a:lnTo>
                <a:lnTo>
                  <a:pt x="2117" y="15062"/>
                </a:lnTo>
                <a:lnTo>
                  <a:pt x="2263" y="14746"/>
                </a:lnTo>
                <a:lnTo>
                  <a:pt x="2312" y="14575"/>
                </a:lnTo>
                <a:lnTo>
                  <a:pt x="2336" y="14405"/>
                </a:lnTo>
                <a:lnTo>
                  <a:pt x="2336" y="14381"/>
                </a:lnTo>
                <a:lnTo>
                  <a:pt x="2312" y="14356"/>
                </a:lnTo>
                <a:lnTo>
                  <a:pt x="2263" y="14356"/>
                </a:lnTo>
                <a:lnTo>
                  <a:pt x="1995" y="14648"/>
                </a:lnTo>
                <a:lnTo>
                  <a:pt x="1752" y="14940"/>
                </a:lnTo>
                <a:lnTo>
                  <a:pt x="1533" y="15281"/>
                </a:lnTo>
                <a:lnTo>
                  <a:pt x="1363" y="15622"/>
                </a:lnTo>
                <a:lnTo>
                  <a:pt x="1119" y="15524"/>
                </a:lnTo>
                <a:lnTo>
                  <a:pt x="1144" y="15354"/>
                </a:lnTo>
                <a:lnTo>
                  <a:pt x="1192" y="15208"/>
                </a:lnTo>
                <a:lnTo>
                  <a:pt x="1363" y="14916"/>
                </a:lnTo>
                <a:lnTo>
                  <a:pt x="1582" y="14551"/>
                </a:lnTo>
                <a:lnTo>
                  <a:pt x="1679" y="14356"/>
                </a:lnTo>
                <a:lnTo>
                  <a:pt x="1776" y="14137"/>
                </a:lnTo>
                <a:lnTo>
                  <a:pt x="1776" y="14113"/>
                </a:lnTo>
                <a:lnTo>
                  <a:pt x="1752" y="14089"/>
                </a:lnTo>
                <a:lnTo>
                  <a:pt x="1679" y="14089"/>
                </a:lnTo>
                <a:lnTo>
                  <a:pt x="1460" y="14308"/>
                </a:lnTo>
                <a:lnTo>
                  <a:pt x="1265" y="14502"/>
                </a:lnTo>
                <a:lnTo>
                  <a:pt x="1071" y="14746"/>
                </a:lnTo>
                <a:lnTo>
                  <a:pt x="925" y="14989"/>
                </a:lnTo>
                <a:lnTo>
                  <a:pt x="852" y="15111"/>
                </a:lnTo>
                <a:lnTo>
                  <a:pt x="779" y="15257"/>
                </a:lnTo>
                <a:lnTo>
                  <a:pt x="681" y="15159"/>
                </a:lnTo>
                <a:lnTo>
                  <a:pt x="633" y="15062"/>
                </a:lnTo>
                <a:lnTo>
                  <a:pt x="657" y="14989"/>
                </a:lnTo>
                <a:lnTo>
                  <a:pt x="681" y="14916"/>
                </a:lnTo>
                <a:lnTo>
                  <a:pt x="657" y="14867"/>
                </a:lnTo>
                <a:lnTo>
                  <a:pt x="827" y="14624"/>
                </a:lnTo>
                <a:lnTo>
                  <a:pt x="925" y="14502"/>
                </a:lnTo>
                <a:lnTo>
                  <a:pt x="998" y="14356"/>
                </a:lnTo>
                <a:lnTo>
                  <a:pt x="998" y="14332"/>
                </a:lnTo>
                <a:lnTo>
                  <a:pt x="1022" y="14308"/>
                </a:lnTo>
                <a:lnTo>
                  <a:pt x="998" y="14308"/>
                </a:lnTo>
                <a:lnTo>
                  <a:pt x="998" y="14235"/>
                </a:lnTo>
                <a:lnTo>
                  <a:pt x="973" y="14186"/>
                </a:lnTo>
                <a:lnTo>
                  <a:pt x="900" y="14137"/>
                </a:lnTo>
                <a:lnTo>
                  <a:pt x="827" y="14162"/>
                </a:lnTo>
                <a:lnTo>
                  <a:pt x="681" y="14259"/>
                </a:lnTo>
                <a:lnTo>
                  <a:pt x="535" y="14381"/>
                </a:lnTo>
                <a:lnTo>
                  <a:pt x="535" y="14381"/>
                </a:lnTo>
                <a:lnTo>
                  <a:pt x="560" y="14235"/>
                </a:lnTo>
                <a:lnTo>
                  <a:pt x="633" y="14113"/>
                </a:lnTo>
                <a:lnTo>
                  <a:pt x="681" y="13967"/>
                </a:lnTo>
                <a:lnTo>
                  <a:pt x="779" y="13845"/>
                </a:lnTo>
                <a:lnTo>
                  <a:pt x="973" y="13602"/>
                </a:lnTo>
                <a:lnTo>
                  <a:pt x="1217" y="13407"/>
                </a:lnTo>
                <a:lnTo>
                  <a:pt x="1460" y="13286"/>
                </a:lnTo>
                <a:lnTo>
                  <a:pt x="1703" y="13164"/>
                </a:lnTo>
                <a:lnTo>
                  <a:pt x="1971" y="13091"/>
                </a:lnTo>
                <a:lnTo>
                  <a:pt x="2214" y="13042"/>
                </a:lnTo>
                <a:lnTo>
                  <a:pt x="2750" y="12945"/>
                </a:lnTo>
                <a:lnTo>
                  <a:pt x="3285" y="12823"/>
                </a:lnTo>
                <a:lnTo>
                  <a:pt x="3358" y="12872"/>
                </a:lnTo>
                <a:lnTo>
                  <a:pt x="3431" y="12872"/>
                </a:lnTo>
                <a:lnTo>
                  <a:pt x="3504" y="12848"/>
                </a:lnTo>
                <a:lnTo>
                  <a:pt x="3504" y="12799"/>
                </a:lnTo>
                <a:lnTo>
                  <a:pt x="3528" y="12750"/>
                </a:lnTo>
                <a:lnTo>
                  <a:pt x="3577" y="12702"/>
                </a:lnTo>
                <a:lnTo>
                  <a:pt x="3601" y="12629"/>
                </a:lnTo>
                <a:lnTo>
                  <a:pt x="3601" y="12531"/>
                </a:lnTo>
                <a:lnTo>
                  <a:pt x="3553" y="12483"/>
                </a:lnTo>
                <a:lnTo>
                  <a:pt x="3577" y="11923"/>
                </a:lnTo>
                <a:lnTo>
                  <a:pt x="3577" y="11388"/>
                </a:lnTo>
                <a:lnTo>
                  <a:pt x="3577" y="10293"/>
                </a:lnTo>
                <a:lnTo>
                  <a:pt x="3626" y="7811"/>
                </a:lnTo>
                <a:lnTo>
                  <a:pt x="3626" y="3480"/>
                </a:lnTo>
                <a:lnTo>
                  <a:pt x="3820" y="3528"/>
                </a:lnTo>
                <a:lnTo>
                  <a:pt x="4039" y="3528"/>
                </a:lnTo>
                <a:lnTo>
                  <a:pt x="4258" y="3480"/>
                </a:lnTo>
                <a:lnTo>
                  <a:pt x="4502" y="3431"/>
                </a:lnTo>
                <a:lnTo>
                  <a:pt x="4940" y="3285"/>
                </a:lnTo>
                <a:lnTo>
                  <a:pt x="5305" y="3139"/>
                </a:lnTo>
                <a:lnTo>
                  <a:pt x="5937" y="2896"/>
                </a:lnTo>
                <a:lnTo>
                  <a:pt x="6570" y="2628"/>
                </a:lnTo>
                <a:lnTo>
                  <a:pt x="7203" y="2385"/>
                </a:lnTo>
                <a:lnTo>
                  <a:pt x="7859" y="2141"/>
                </a:lnTo>
                <a:lnTo>
                  <a:pt x="8638" y="1898"/>
                </a:lnTo>
                <a:lnTo>
                  <a:pt x="9441" y="1679"/>
                </a:lnTo>
                <a:lnTo>
                  <a:pt x="11047" y="1290"/>
                </a:lnTo>
                <a:lnTo>
                  <a:pt x="12410" y="974"/>
                </a:lnTo>
                <a:lnTo>
                  <a:pt x="13067" y="803"/>
                </a:lnTo>
                <a:lnTo>
                  <a:pt x="13724" y="584"/>
                </a:lnTo>
                <a:close/>
                <a:moveTo>
                  <a:pt x="13845" y="0"/>
                </a:moveTo>
                <a:lnTo>
                  <a:pt x="13529" y="146"/>
                </a:lnTo>
                <a:lnTo>
                  <a:pt x="13188" y="244"/>
                </a:lnTo>
                <a:lnTo>
                  <a:pt x="12507" y="438"/>
                </a:lnTo>
                <a:lnTo>
                  <a:pt x="11120" y="779"/>
                </a:lnTo>
                <a:lnTo>
                  <a:pt x="9490" y="1168"/>
                </a:lnTo>
                <a:lnTo>
                  <a:pt x="8687" y="1387"/>
                </a:lnTo>
                <a:lnTo>
                  <a:pt x="7908" y="1630"/>
                </a:lnTo>
                <a:lnTo>
                  <a:pt x="7276" y="1849"/>
                </a:lnTo>
                <a:lnTo>
                  <a:pt x="6667" y="2093"/>
                </a:lnTo>
                <a:lnTo>
                  <a:pt x="5451" y="2579"/>
                </a:lnTo>
                <a:lnTo>
                  <a:pt x="4867" y="2798"/>
                </a:lnTo>
                <a:lnTo>
                  <a:pt x="4283" y="2993"/>
                </a:lnTo>
                <a:lnTo>
                  <a:pt x="3893" y="3066"/>
                </a:lnTo>
                <a:lnTo>
                  <a:pt x="3699" y="3115"/>
                </a:lnTo>
                <a:lnTo>
                  <a:pt x="3504" y="3188"/>
                </a:lnTo>
                <a:lnTo>
                  <a:pt x="3382" y="3163"/>
                </a:lnTo>
                <a:lnTo>
                  <a:pt x="3285" y="3188"/>
                </a:lnTo>
                <a:lnTo>
                  <a:pt x="3236" y="3212"/>
                </a:lnTo>
                <a:lnTo>
                  <a:pt x="3188" y="3261"/>
                </a:lnTo>
                <a:lnTo>
                  <a:pt x="3163" y="3309"/>
                </a:lnTo>
                <a:lnTo>
                  <a:pt x="3163" y="3382"/>
                </a:lnTo>
                <a:lnTo>
                  <a:pt x="3163" y="7616"/>
                </a:lnTo>
                <a:lnTo>
                  <a:pt x="3212" y="10098"/>
                </a:lnTo>
                <a:lnTo>
                  <a:pt x="3212" y="11242"/>
                </a:lnTo>
                <a:lnTo>
                  <a:pt x="3212" y="11801"/>
                </a:lnTo>
                <a:lnTo>
                  <a:pt x="3236" y="12385"/>
                </a:lnTo>
                <a:lnTo>
                  <a:pt x="3236" y="12385"/>
                </a:lnTo>
                <a:lnTo>
                  <a:pt x="2920" y="12361"/>
                </a:lnTo>
                <a:lnTo>
                  <a:pt x="2579" y="12385"/>
                </a:lnTo>
                <a:lnTo>
                  <a:pt x="2239" y="12458"/>
                </a:lnTo>
                <a:lnTo>
                  <a:pt x="1898" y="12556"/>
                </a:lnTo>
                <a:lnTo>
                  <a:pt x="1557" y="12677"/>
                </a:lnTo>
                <a:lnTo>
                  <a:pt x="1265" y="12799"/>
                </a:lnTo>
                <a:lnTo>
                  <a:pt x="973" y="12969"/>
                </a:lnTo>
                <a:lnTo>
                  <a:pt x="730" y="13140"/>
                </a:lnTo>
                <a:lnTo>
                  <a:pt x="584" y="13261"/>
                </a:lnTo>
                <a:lnTo>
                  <a:pt x="487" y="13383"/>
                </a:lnTo>
                <a:lnTo>
                  <a:pt x="365" y="13505"/>
                </a:lnTo>
                <a:lnTo>
                  <a:pt x="268" y="13651"/>
                </a:lnTo>
                <a:lnTo>
                  <a:pt x="195" y="13797"/>
                </a:lnTo>
                <a:lnTo>
                  <a:pt x="122" y="13967"/>
                </a:lnTo>
                <a:lnTo>
                  <a:pt x="73" y="14113"/>
                </a:lnTo>
                <a:lnTo>
                  <a:pt x="24" y="14283"/>
                </a:lnTo>
                <a:lnTo>
                  <a:pt x="24" y="14454"/>
                </a:lnTo>
                <a:lnTo>
                  <a:pt x="0" y="14624"/>
                </a:lnTo>
                <a:lnTo>
                  <a:pt x="24" y="14794"/>
                </a:lnTo>
                <a:lnTo>
                  <a:pt x="49" y="14940"/>
                </a:lnTo>
                <a:lnTo>
                  <a:pt x="97" y="15111"/>
                </a:lnTo>
                <a:lnTo>
                  <a:pt x="170" y="15257"/>
                </a:lnTo>
                <a:lnTo>
                  <a:pt x="268" y="15427"/>
                </a:lnTo>
                <a:lnTo>
                  <a:pt x="365" y="15573"/>
                </a:lnTo>
                <a:lnTo>
                  <a:pt x="487" y="15695"/>
                </a:lnTo>
                <a:lnTo>
                  <a:pt x="608" y="15792"/>
                </a:lnTo>
                <a:lnTo>
                  <a:pt x="876" y="15962"/>
                </a:lnTo>
                <a:lnTo>
                  <a:pt x="1144" y="16084"/>
                </a:lnTo>
                <a:lnTo>
                  <a:pt x="1460" y="16157"/>
                </a:lnTo>
                <a:lnTo>
                  <a:pt x="1776" y="16206"/>
                </a:lnTo>
                <a:lnTo>
                  <a:pt x="2093" y="16206"/>
                </a:lnTo>
                <a:lnTo>
                  <a:pt x="2409" y="16181"/>
                </a:lnTo>
                <a:lnTo>
                  <a:pt x="2725" y="16157"/>
                </a:lnTo>
                <a:lnTo>
                  <a:pt x="3042" y="16084"/>
                </a:lnTo>
                <a:lnTo>
                  <a:pt x="3358" y="15987"/>
                </a:lnTo>
                <a:lnTo>
                  <a:pt x="3699" y="15841"/>
                </a:lnTo>
                <a:lnTo>
                  <a:pt x="4015" y="15646"/>
                </a:lnTo>
                <a:lnTo>
                  <a:pt x="4307" y="15451"/>
                </a:lnTo>
                <a:lnTo>
                  <a:pt x="4550" y="15208"/>
                </a:lnTo>
                <a:lnTo>
                  <a:pt x="4672" y="15062"/>
                </a:lnTo>
                <a:lnTo>
                  <a:pt x="4769" y="14916"/>
                </a:lnTo>
                <a:lnTo>
                  <a:pt x="4842" y="14770"/>
                </a:lnTo>
                <a:lnTo>
                  <a:pt x="4891" y="14624"/>
                </a:lnTo>
                <a:lnTo>
                  <a:pt x="4940" y="14527"/>
                </a:lnTo>
                <a:lnTo>
                  <a:pt x="5013" y="14259"/>
                </a:lnTo>
                <a:lnTo>
                  <a:pt x="5061" y="13967"/>
                </a:lnTo>
                <a:lnTo>
                  <a:pt x="5086" y="13675"/>
                </a:lnTo>
                <a:lnTo>
                  <a:pt x="5110" y="13359"/>
                </a:lnTo>
                <a:lnTo>
                  <a:pt x="5086" y="12750"/>
                </a:lnTo>
                <a:lnTo>
                  <a:pt x="5061" y="12166"/>
                </a:lnTo>
                <a:lnTo>
                  <a:pt x="5037" y="10877"/>
                </a:lnTo>
                <a:lnTo>
                  <a:pt x="5037" y="9587"/>
                </a:lnTo>
                <a:lnTo>
                  <a:pt x="5061" y="9125"/>
                </a:lnTo>
                <a:lnTo>
                  <a:pt x="5086" y="8663"/>
                </a:lnTo>
                <a:lnTo>
                  <a:pt x="5110" y="8200"/>
                </a:lnTo>
                <a:lnTo>
                  <a:pt x="5110" y="7738"/>
                </a:lnTo>
                <a:lnTo>
                  <a:pt x="5110" y="7397"/>
                </a:lnTo>
                <a:lnTo>
                  <a:pt x="5086" y="7057"/>
                </a:lnTo>
                <a:lnTo>
                  <a:pt x="5013" y="6740"/>
                </a:lnTo>
                <a:lnTo>
                  <a:pt x="4964" y="6594"/>
                </a:lnTo>
                <a:lnTo>
                  <a:pt x="4891" y="6448"/>
                </a:lnTo>
                <a:lnTo>
                  <a:pt x="5013" y="6424"/>
                </a:lnTo>
                <a:lnTo>
                  <a:pt x="5110" y="6375"/>
                </a:lnTo>
                <a:lnTo>
                  <a:pt x="5402" y="6254"/>
                </a:lnTo>
                <a:lnTo>
                  <a:pt x="5718" y="6132"/>
                </a:lnTo>
                <a:lnTo>
                  <a:pt x="6327" y="5913"/>
                </a:lnTo>
                <a:lnTo>
                  <a:pt x="7373" y="5597"/>
                </a:lnTo>
                <a:lnTo>
                  <a:pt x="8419" y="5305"/>
                </a:lnTo>
                <a:lnTo>
                  <a:pt x="9490" y="5037"/>
                </a:lnTo>
                <a:lnTo>
                  <a:pt x="10560" y="4769"/>
                </a:lnTo>
                <a:lnTo>
                  <a:pt x="11509" y="4550"/>
                </a:lnTo>
                <a:lnTo>
                  <a:pt x="11996" y="4429"/>
                </a:lnTo>
                <a:lnTo>
                  <a:pt x="12458" y="4283"/>
                </a:lnTo>
                <a:lnTo>
                  <a:pt x="12410" y="4429"/>
                </a:lnTo>
                <a:lnTo>
                  <a:pt x="12385" y="4599"/>
                </a:lnTo>
                <a:lnTo>
                  <a:pt x="12385" y="4940"/>
                </a:lnTo>
                <a:lnTo>
                  <a:pt x="12410" y="5548"/>
                </a:lnTo>
                <a:lnTo>
                  <a:pt x="12410" y="6448"/>
                </a:lnTo>
                <a:lnTo>
                  <a:pt x="12410" y="6886"/>
                </a:lnTo>
                <a:lnTo>
                  <a:pt x="12361" y="7349"/>
                </a:lnTo>
                <a:lnTo>
                  <a:pt x="12288" y="8176"/>
                </a:lnTo>
                <a:lnTo>
                  <a:pt x="12215" y="9003"/>
                </a:lnTo>
                <a:lnTo>
                  <a:pt x="12191" y="9538"/>
                </a:lnTo>
                <a:lnTo>
                  <a:pt x="12191" y="9806"/>
                </a:lnTo>
                <a:lnTo>
                  <a:pt x="12239" y="10074"/>
                </a:lnTo>
                <a:lnTo>
                  <a:pt x="11923" y="10098"/>
                </a:lnTo>
                <a:lnTo>
                  <a:pt x="11582" y="10147"/>
                </a:lnTo>
                <a:lnTo>
                  <a:pt x="10925" y="10268"/>
                </a:lnTo>
                <a:lnTo>
                  <a:pt x="10560" y="10366"/>
                </a:lnTo>
                <a:lnTo>
                  <a:pt x="10390" y="10439"/>
                </a:lnTo>
                <a:lnTo>
                  <a:pt x="10244" y="10512"/>
                </a:lnTo>
                <a:lnTo>
                  <a:pt x="10074" y="10585"/>
                </a:lnTo>
                <a:lnTo>
                  <a:pt x="9928" y="10706"/>
                </a:lnTo>
                <a:lnTo>
                  <a:pt x="9782" y="10828"/>
                </a:lnTo>
                <a:lnTo>
                  <a:pt x="9660" y="10950"/>
                </a:lnTo>
                <a:lnTo>
                  <a:pt x="9490" y="11217"/>
                </a:lnTo>
                <a:lnTo>
                  <a:pt x="9368" y="11485"/>
                </a:lnTo>
                <a:lnTo>
                  <a:pt x="9295" y="11801"/>
                </a:lnTo>
                <a:lnTo>
                  <a:pt x="9246" y="12093"/>
                </a:lnTo>
                <a:lnTo>
                  <a:pt x="9271" y="12239"/>
                </a:lnTo>
                <a:lnTo>
                  <a:pt x="9295" y="12410"/>
                </a:lnTo>
                <a:lnTo>
                  <a:pt x="9319" y="12531"/>
                </a:lnTo>
                <a:lnTo>
                  <a:pt x="9392" y="12677"/>
                </a:lnTo>
                <a:lnTo>
                  <a:pt x="9441" y="12823"/>
                </a:lnTo>
                <a:lnTo>
                  <a:pt x="9538" y="12945"/>
                </a:lnTo>
                <a:lnTo>
                  <a:pt x="9636" y="13067"/>
                </a:lnTo>
                <a:lnTo>
                  <a:pt x="9757" y="13164"/>
                </a:lnTo>
                <a:lnTo>
                  <a:pt x="10001" y="13334"/>
                </a:lnTo>
                <a:lnTo>
                  <a:pt x="10244" y="13432"/>
                </a:lnTo>
                <a:lnTo>
                  <a:pt x="10293" y="13505"/>
                </a:lnTo>
                <a:lnTo>
                  <a:pt x="10341" y="13529"/>
                </a:lnTo>
                <a:lnTo>
                  <a:pt x="10390" y="13529"/>
                </a:lnTo>
                <a:lnTo>
                  <a:pt x="10463" y="13505"/>
                </a:lnTo>
                <a:lnTo>
                  <a:pt x="10779" y="13578"/>
                </a:lnTo>
                <a:lnTo>
                  <a:pt x="11096" y="13626"/>
                </a:lnTo>
                <a:lnTo>
                  <a:pt x="11655" y="13626"/>
                </a:lnTo>
                <a:lnTo>
                  <a:pt x="12093" y="13578"/>
                </a:lnTo>
                <a:lnTo>
                  <a:pt x="12288" y="13529"/>
                </a:lnTo>
                <a:lnTo>
                  <a:pt x="12483" y="13480"/>
                </a:lnTo>
                <a:lnTo>
                  <a:pt x="12653" y="13432"/>
                </a:lnTo>
                <a:lnTo>
                  <a:pt x="12848" y="13359"/>
                </a:lnTo>
                <a:lnTo>
                  <a:pt x="13018" y="13261"/>
                </a:lnTo>
                <a:lnTo>
                  <a:pt x="13164" y="13164"/>
                </a:lnTo>
                <a:lnTo>
                  <a:pt x="13334" y="13042"/>
                </a:lnTo>
                <a:lnTo>
                  <a:pt x="13480" y="12921"/>
                </a:lnTo>
                <a:lnTo>
                  <a:pt x="13602" y="12775"/>
                </a:lnTo>
                <a:lnTo>
                  <a:pt x="13724" y="12629"/>
                </a:lnTo>
                <a:lnTo>
                  <a:pt x="13845" y="12483"/>
                </a:lnTo>
                <a:lnTo>
                  <a:pt x="13943" y="12312"/>
                </a:lnTo>
                <a:lnTo>
                  <a:pt x="14040" y="12142"/>
                </a:lnTo>
                <a:lnTo>
                  <a:pt x="14113" y="11947"/>
                </a:lnTo>
                <a:lnTo>
                  <a:pt x="14162" y="11753"/>
                </a:lnTo>
                <a:lnTo>
                  <a:pt x="14210" y="11558"/>
                </a:lnTo>
                <a:lnTo>
                  <a:pt x="14210" y="11485"/>
                </a:lnTo>
                <a:lnTo>
                  <a:pt x="14186" y="11412"/>
                </a:lnTo>
                <a:lnTo>
                  <a:pt x="14235" y="11120"/>
                </a:lnTo>
                <a:lnTo>
                  <a:pt x="14283" y="10852"/>
                </a:lnTo>
                <a:lnTo>
                  <a:pt x="14308" y="10268"/>
                </a:lnTo>
                <a:lnTo>
                  <a:pt x="14332" y="9684"/>
                </a:lnTo>
                <a:lnTo>
                  <a:pt x="14356" y="9125"/>
                </a:lnTo>
                <a:lnTo>
                  <a:pt x="14405" y="8298"/>
                </a:lnTo>
                <a:lnTo>
                  <a:pt x="14429" y="7470"/>
                </a:lnTo>
                <a:lnTo>
                  <a:pt x="14429" y="6643"/>
                </a:lnTo>
                <a:lnTo>
                  <a:pt x="14405" y="5791"/>
                </a:lnTo>
                <a:lnTo>
                  <a:pt x="14356" y="5013"/>
                </a:lnTo>
                <a:lnTo>
                  <a:pt x="14283" y="4234"/>
                </a:lnTo>
                <a:lnTo>
                  <a:pt x="14235" y="3455"/>
                </a:lnTo>
                <a:lnTo>
                  <a:pt x="14186" y="2677"/>
                </a:lnTo>
                <a:lnTo>
                  <a:pt x="14186" y="2093"/>
                </a:lnTo>
                <a:lnTo>
                  <a:pt x="14186" y="1509"/>
                </a:lnTo>
                <a:lnTo>
                  <a:pt x="14186" y="901"/>
                </a:lnTo>
                <a:lnTo>
                  <a:pt x="14162" y="609"/>
                </a:lnTo>
                <a:lnTo>
                  <a:pt x="14137" y="317"/>
                </a:lnTo>
                <a:lnTo>
                  <a:pt x="14162" y="244"/>
                </a:lnTo>
                <a:lnTo>
                  <a:pt x="14137" y="171"/>
                </a:lnTo>
                <a:lnTo>
                  <a:pt x="14113" y="122"/>
                </a:lnTo>
                <a:lnTo>
                  <a:pt x="14089" y="73"/>
                </a:lnTo>
                <a:lnTo>
                  <a:pt x="14040" y="25"/>
                </a:lnTo>
                <a:lnTo>
                  <a:pt x="1399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6"/>
          <p:cNvSpPr/>
          <p:nvPr/>
        </p:nvSpPr>
        <p:spPr>
          <a:xfrm>
            <a:off x="2678363" y="327801"/>
            <a:ext cx="268576" cy="357373"/>
          </a:xfrm>
          <a:custGeom>
            <a:avLst/>
            <a:gdLst/>
            <a:ahLst/>
            <a:cxnLst/>
            <a:rect l="l" t="t" r="r" b="b"/>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6"/>
          <p:cNvSpPr/>
          <p:nvPr/>
        </p:nvSpPr>
        <p:spPr>
          <a:xfrm>
            <a:off x="3190980" y="323539"/>
            <a:ext cx="414830" cy="366421"/>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6"/>
          <p:cNvSpPr/>
          <p:nvPr/>
        </p:nvSpPr>
        <p:spPr>
          <a:xfrm>
            <a:off x="3808913" y="301728"/>
            <a:ext cx="355778" cy="411093"/>
          </a:xfrm>
          <a:custGeom>
            <a:avLst/>
            <a:gdLst/>
            <a:ahLst/>
            <a:cxnLst/>
            <a:rect l="l" t="t" r="r" b="b"/>
            <a:pathLst>
              <a:path w="16279" h="18810" extrusionOk="0">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6"/>
          <p:cNvSpPr/>
          <p:nvPr/>
        </p:nvSpPr>
        <p:spPr>
          <a:xfrm>
            <a:off x="4367795" y="328325"/>
            <a:ext cx="414283" cy="362159"/>
          </a:xfrm>
          <a:custGeom>
            <a:avLst/>
            <a:gdLst/>
            <a:ahLst/>
            <a:cxnLst/>
            <a:rect l="l" t="t" r="r" b="b"/>
            <a:pathLst>
              <a:path w="18956" h="16571" extrusionOk="0">
                <a:moveTo>
                  <a:pt x="9222" y="2604"/>
                </a:moveTo>
                <a:lnTo>
                  <a:pt x="9149" y="2628"/>
                </a:lnTo>
                <a:lnTo>
                  <a:pt x="9028" y="2701"/>
                </a:lnTo>
                <a:lnTo>
                  <a:pt x="8809" y="2896"/>
                </a:lnTo>
                <a:lnTo>
                  <a:pt x="8517" y="3139"/>
                </a:lnTo>
                <a:lnTo>
                  <a:pt x="8249" y="3358"/>
                </a:lnTo>
                <a:lnTo>
                  <a:pt x="7957" y="3577"/>
                </a:lnTo>
                <a:lnTo>
                  <a:pt x="7665" y="3821"/>
                </a:lnTo>
                <a:lnTo>
                  <a:pt x="6619" y="4818"/>
                </a:lnTo>
                <a:lnTo>
                  <a:pt x="5573" y="5816"/>
                </a:lnTo>
                <a:lnTo>
                  <a:pt x="5256" y="6181"/>
                </a:lnTo>
                <a:lnTo>
                  <a:pt x="4964" y="6546"/>
                </a:lnTo>
                <a:lnTo>
                  <a:pt x="4380" y="7325"/>
                </a:lnTo>
                <a:lnTo>
                  <a:pt x="4210" y="7495"/>
                </a:lnTo>
                <a:lnTo>
                  <a:pt x="3942" y="7763"/>
                </a:lnTo>
                <a:lnTo>
                  <a:pt x="3821" y="7909"/>
                </a:lnTo>
                <a:lnTo>
                  <a:pt x="3723" y="8055"/>
                </a:lnTo>
                <a:lnTo>
                  <a:pt x="3675" y="8176"/>
                </a:lnTo>
                <a:lnTo>
                  <a:pt x="3675" y="8225"/>
                </a:lnTo>
                <a:lnTo>
                  <a:pt x="3699" y="8274"/>
                </a:lnTo>
                <a:lnTo>
                  <a:pt x="3796" y="8347"/>
                </a:lnTo>
                <a:lnTo>
                  <a:pt x="3918" y="8347"/>
                </a:lnTo>
                <a:lnTo>
                  <a:pt x="4040" y="8322"/>
                </a:lnTo>
                <a:lnTo>
                  <a:pt x="4186" y="8249"/>
                </a:lnTo>
                <a:lnTo>
                  <a:pt x="4332" y="8128"/>
                </a:lnTo>
                <a:lnTo>
                  <a:pt x="4478" y="8006"/>
                </a:lnTo>
                <a:lnTo>
                  <a:pt x="4794" y="7665"/>
                </a:lnTo>
                <a:lnTo>
                  <a:pt x="5086" y="7300"/>
                </a:lnTo>
                <a:lnTo>
                  <a:pt x="5354" y="6935"/>
                </a:lnTo>
                <a:lnTo>
                  <a:pt x="5694" y="6473"/>
                </a:lnTo>
                <a:lnTo>
                  <a:pt x="6108" y="6035"/>
                </a:lnTo>
                <a:lnTo>
                  <a:pt x="6521" y="5621"/>
                </a:lnTo>
                <a:lnTo>
                  <a:pt x="7422" y="4818"/>
                </a:lnTo>
                <a:lnTo>
                  <a:pt x="7860" y="4380"/>
                </a:lnTo>
                <a:lnTo>
                  <a:pt x="8322" y="3967"/>
                </a:lnTo>
                <a:lnTo>
                  <a:pt x="8663" y="3699"/>
                </a:lnTo>
                <a:lnTo>
                  <a:pt x="9003" y="3456"/>
                </a:lnTo>
                <a:lnTo>
                  <a:pt x="9174" y="3285"/>
                </a:lnTo>
                <a:lnTo>
                  <a:pt x="9295" y="3139"/>
                </a:lnTo>
                <a:lnTo>
                  <a:pt x="9320" y="3139"/>
                </a:lnTo>
                <a:lnTo>
                  <a:pt x="9466" y="3285"/>
                </a:lnTo>
                <a:lnTo>
                  <a:pt x="10366" y="4113"/>
                </a:lnTo>
                <a:lnTo>
                  <a:pt x="11169" y="4916"/>
                </a:lnTo>
                <a:lnTo>
                  <a:pt x="11558" y="5329"/>
                </a:lnTo>
                <a:lnTo>
                  <a:pt x="11923" y="5767"/>
                </a:lnTo>
                <a:lnTo>
                  <a:pt x="12264" y="6181"/>
                </a:lnTo>
                <a:lnTo>
                  <a:pt x="12605" y="6643"/>
                </a:lnTo>
                <a:lnTo>
                  <a:pt x="12945" y="7057"/>
                </a:lnTo>
                <a:lnTo>
                  <a:pt x="13116" y="7276"/>
                </a:lnTo>
                <a:lnTo>
                  <a:pt x="13310" y="7471"/>
                </a:lnTo>
                <a:lnTo>
                  <a:pt x="13675" y="7787"/>
                </a:lnTo>
                <a:lnTo>
                  <a:pt x="14040" y="8079"/>
                </a:lnTo>
                <a:lnTo>
                  <a:pt x="14308" y="8322"/>
                </a:lnTo>
                <a:lnTo>
                  <a:pt x="14429" y="8420"/>
                </a:lnTo>
                <a:lnTo>
                  <a:pt x="14502" y="8444"/>
                </a:lnTo>
                <a:lnTo>
                  <a:pt x="14600" y="8493"/>
                </a:lnTo>
                <a:lnTo>
                  <a:pt x="14697" y="8493"/>
                </a:lnTo>
                <a:lnTo>
                  <a:pt x="14770" y="8444"/>
                </a:lnTo>
                <a:lnTo>
                  <a:pt x="14843" y="8371"/>
                </a:lnTo>
                <a:lnTo>
                  <a:pt x="14867" y="8274"/>
                </a:lnTo>
                <a:lnTo>
                  <a:pt x="14867" y="8201"/>
                </a:lnTo>
                <a:lnTo>
                  <a:pt x="14843" y="8103"/>
                </a:lnTo>
                <a:lnTo>
                  <a:pt x="14746" y="7957"/>
                </a:lnTo>
                <a:lnTo>
                  <a:pt x="14648" y="7811"/>
                </a:lnTo>
                <a:lnTo>
                  <a:pt x="14502" y="7690"/>
                </a:lnTo>
                <a:lnTo>
                  <a:pt x="14186" y="7446"/>
                </a:lnTo>
                <a:lnTo>
                  <a:pt x="13894" y="7252"/>
                </a:lnTo>
                <a:lnTo>
                  <a:pt x="13675" y="7057"/>
                </a:lnTo>
                <a:lnTo>
                  <a:pt x="13481" y="6862"/>
                </a:lnTo>
                <a:lnTo>
                  <a:pt x="13116" y="6424"/>
                </a:lnTo>
                <a:lnTo>
                  <a:pt x="12434" y="5500"/>
                </a:lnTo>
                <a:lnTo>
                  <a:pt x="12045" y="5037"/>
                </a:lnTo>
                <a:lnTo>
                  <a:pt x="11607" y="4599"/>
                </a:lnTo>
                <a:lnTo>
                  <a:pt x="11169" y="4161"/>
                </a:lnTo>
                <a:lnTo>
                  <a:pt x="10731" y="3723"/>
                </a:lnTo>
                <a:lnTo>
                  <a:pt x="10293" y="3334"/>
                </a:lnTo>
                <a:lnTo>
                  <a:pt x="9806" y="2920"/>
                </a:lnTo>
                <a:lnTo>
                  <a:pt x="9660" y="2799"/>
                </a:lnTo>
                <a:lnTo>
                  <a:pt x="9514" y="2726"/>
                </a:lnTo>
                <a:lnTo>
                  <a:pt x="9417" y="2628"/>
                </a:lnTo>
                <a:lnTo>
                  <a:pt x="9368" y="2604"/>
                </a:lnTo>
                <a:close/>
                <a:moveTo>
                  <a:pt x="9271" y="8979"/>
                </a:moveTo>
                <a:lnTo>
                  <a:pt x="9247" y="9125"/>
                </a:lnTo>
                <a:lnTo>
                  <a:pt x="9271" y="9271"/>
                </a:lnTo>
                <a:lnTo>
                  <a:pt x="9295" y="9563"/>
                </a:lnTo>
                <a:lnTo>
                  <a:pt x="8517" y="9563"/>
                </a:lnTo>
                <a:lnTo>
                  <a:pt x="8298" y="9587"/>
                </a:lnTo>
                <a:lnTo>
                  <a:pt x="8176" y="9612"/>
                </a:lnTo>
                <a:lnTo>
                  <a:pt x="8054" y="9636"/>
                </a:lnTo>
                <a:lnTo>
                  <a:pt x="8054" y="9466"/>
                </a:lnTo>
                <a:lnTo>
                  <a:pt x="8054" y="9320"/>
                </a:lnTo>
                <a:lnTo>
                  <a:pt x="8006" y="9174"/>
                </a:lnTo>
                <a:lnTo>
                  <a:pt x="7957" y="9028"/>
                </a:lnTo>
                <a:lnTo>
                  <a:pt x="8614" y="9028"/>
                </a:lnTo>
                <a:lnTo>
                  <a:pt x="9271" y="8979"/>
                </a:lnTo>
                <a:close/>
                <a:moveTo>
                  <a:pt x="10317" y="8979"/>
                </a:moveTo>
                <a:lnTo>
                  <a:pt x="10682" y="9028"/>
                </a:lnTo>
                <a:lnTo>
                  <a:pt x="11047" y="9052"/>
                </a:lnTo>
                <a:lnTo>
                  <a:pt x="11047" y="9344"/>
                </a:lnTo>
                <a:lnTo>
                  <a:pt x="11047" y="9636"/>
                </a:lnTo>
                <a:lnTo>
                  <a:pt x="10731" y="9612"/>
                </a:lnTo>
                <a:lnTo>
                  <a:pt x="9685" y="9587"/>
                </a:lnTo>
                <a:lnTo>
                  <a:pt x="9636" y="9271"/>
                </a:lnTo>
                <a:lnTo>
                  <a:pt x="9612" y="9125"/>
                </a:lnTo>
                <a:lnTo>
                  <a:pt x="9563" y="8979"/>
                </a:lnTo>
                <a:close/>
                <a:moveTo>
                  <a:pt x="8054" y="10001"/>
                </a:moveTo>
                <a:lnTo>
                  <a:pt x="8176" y="10025"/>
                </a:lnTo>
                <a:lnTo>
                  <a:pt x="8930" y="10025"/>
                </a:lnTo>
                <a:lnTo>
                  <a:pt x="9320" y="10050"/>
                </a:lnTo>
                <a:lnTo>
                  <a:pt x="9295" y="10707"/>
                </a:lnTo>
                <a:lnTo>
                  <a:pt x="8638" y="10634"/>
                </a:lnTo>
                <a:lnTo>
                  <a:pt x="8298" y="10634"/>
                </a:lnTo>
                <a:lnTo>
                  <a:pt x="8006" y="10658"/>
                </a:lnTo>
                <a:lnTo>
                  <a:pt x="8030" y="10342"/>
                </a:lnTo>
                <a:lnTo>
                  <a:pt x="8054" y="10001"/>
                </a:lnTo>
                <a:close/>
                <a:moveTo>
                  <a:pt x="9709" y="10074"/>
                </a:moveTo>
                <a:lnTo>
                  <a:pt x="10366" y="10147"/>
                </a:lnTo>
                <a:lnTo>
                  <a:pt x="10901" y="10147"/>
                </a:lnTo>
                <a:lnTo>
                  <a:pt x="11047" y="10123"/>
                </a:lnTo>
                <a:lnTo>
                  <a:pt x="11047" y="10123"/>
                </a:lnTo>
                <a:lnTo>
                  <a:pt x="11023" y="10390"/>
                </a:lnTo>
                <a:lnTo>
                  <a:pt x="10974" y="10634"/>
                </a:lnTo>
                <a:lnTo>
                  <a:pt x="10755" y="10707"/>
                </a:lnTo>
                <a:lnTo>
                  <a:pt x="10536" y="10731"/>
                </a:lnTo>
                <a:lnTo>
                  <a:pt x="10123" y="10755"/>
                </a:lnTo>
                <a:lnTo>
                  <a:pt x="9685" y="10755"/>
                </a:lnTo>
                <a:lnTo>
                  <a:pt x="9685" y="10707"/>
                </a:lnTo>
                <a:lnTo>
                  <a:pt x="9709" y="10390"/>
                </a:lnTo>
                <a:lnTo>
                  <a:pt x="9709" y="10074"/>
                </a:lnTo>
                <a:close/>
                <a:moveTo>
                  <a:pt x="8955" y="8468"/>
                </a:moveTo>
                <a:lnTo>
                  <a:pt x="8541" y="8493"/>
                </a:lnTo>
                <a:lnTo>
                  <a:pt x="8346" y="8517"/>
                </a:lnTo>
                <a:lnTo>
                  <a:pt x="8152" y="8566"/>
                </a:lnTo>
                <a:lnTo>
                  <a:pt x="7957" y="8614"/>
                </a:lnTo>
                <a:lnTo>
                  <a:pt x="7762" y="8687"/>
                </a:lnTo>
                <a:lnTo>
                  <a:pt x="7738" y="8736"/>
                </a:lnTo>
                <a:lnTo>
                  <a:pt x="7714" y="8760"/>
                </a:lnTo>
                <a:lnTo>
                  <a:pt x="7689" y="8833"/>
                </a:lnTo>
                <a:lnTo>
                  <a:pt x="7641" y="8882"/>
                </a:lnTo>
                <a:lnTo>
                  <a:pt x="7592" y="8906"/>
                </a:lnTo>
                <a:lnTo>
                  <a:pt x="7568" y="8979"/>
                </a:lnTo>
                <a:lnTo>
                  <a:pt x="7568" y="9028"/>
                </a:lnTo>
                <a:lnTo>
                  <a:pt x="7616" y="9247"/>
                </a:lnTo>
                <a:lnTo>
                  <a:pt x="7616" y="9490"/>
                </a:lnTo>
                <a:lnTo>
                  <a:pt x="7592" y="9709"/>
                </a:lnTo>
                <a:lnTo>
                  <a:pt x="7568" y="9952"/>
                </a:lnTo>
                <a:lnTo>
                  <a:pt x="7495" y="10415"/>
                </a:lnTo>
                <a:lnTo>
                  <a:pt x="7495" y="10634"/>
                </a:lnTo>
                <a:lnTo>
                  <a:pt x="7519" y="10877"/>
                </a:lnTo>
                <a:lnTo>
                  <a:pt x="7519" y="10926"/>
                </a:lnTo>
                <a:lnTo>
                  <a:pt x="7568" y="10974"/>
                </a:lnTo>
                <a:lnTo>
                  <a:pt x="7641" y="11023"/>
                </a:lnTo>
                <a:lnTo>
                  <a:pt x="7762" y="11047"/>
                </a:lnTo>
                <a:lnTo>
                  <a:pt x="7860" y="10999"/>
                </a:lnTo>
                <a:lnTo>
                  <a:pt x="8079" y="11072"/>
                </a:lnTo>
                <a:lnTo>
                  <a:pt x="8298" y="11120"/>
                </a:lnTo>
                <a:lnTo>
                  <a:pt x="8784" y="11169"/>
                </a:lnTo>
                <a:lnTo>
                  <a:pt x="9733" y="11218"/>
                </a:lnTo>
                <a:lnTo>
                  <a:pt x="10123" y="11242"/>
                </a:lnTo>
                <a:lnTo>
                  <a:pt x="10561" y="11218"/>
                </a:lnTo>
                <a:lnTo>
                  <a:pt x="10780" y="11193"/>
                </a:lnTo>
                <a:lnTo>
                  <a:pt x="10999" y="11145"/>
                </a:lnTo>
                <a:lnTo>
                  <a:pt x="11169" y="11072"/>
                </a:lnTo>
                <a:lnTo>
                  <a:pt x="11339" y="10950"/>
                </a:lnTo>
                <a:lnTo>
                  <a:pt x="11388" y="10877"/>
                </a:lnTo>
                <a:lnTo>
                  <a:pt x="11388" y="10828"/>
                </a:lnTo>
                <a:lnTo>
                  <a:pt x="11412" y="10804"/>
                </a:lnTo>
                <a:lnTo>
                  <a:pt x="11461" y="10561"/>
                </a:lnTo>
                <a:lnTo>
                  <a:pt x="11510" y="10293"/>
                </a:lnTo>
                <a:lnTo>
                  <a:pt x="11510" y="10025"/>
                </a:lnTo>
                <a:lnTo>
                  <a:pt x="11510" y="9782"/>
                </a:lnTo>
                <a:lnTo>
                  <a:pt x="11510" y="9223"/>
                </a:lnTo>
                <a:lnTo>
                  <a:pt x="11485" y="8931"/>
                </a:lnTo>
                <a:lnTo>
                  <a:pt x="11437" y="8663"/>
                </a:lnTo>
                <a:lnTo>
                  <a:pt x="11412" y="8614"/>
                </a:lnTo>
                <a:lnTo>
                  <a:pt x="11364" y="8590"/>
                </a:lnTo>
                <a:lnTo>
                  <a:pt x="11315" y="8566"/>
                </a:lnTo>
                <a:lnTo>
                  <a:pt x="11218" y="8566"/>
                </a:lnTo>
                <a:lnTo>
                  <a:pt x="10755" y="8493"/>
                </a:lnTo>
                <a:lnTo>
                  <a:pt x="10293" y="8468"/>
                </a:lnTo>
                <a:close/>
                <a:moveTo>
                  <a:pt x="10244" y="12556"/>
                </a:moveTo>
                <a:lnTo>
                  <a:pt x="10390" y="12678"/>
                </a:lnTo>
                <a:lnTo>
                  <a:pt x="10536" y="12799"/>
                </a:lnTo>
                <a:lnTo>
                  <a:pt x="10634" y="12970"/>
                </a:lnTo>
                <a:lnTo>
                  <a:pt x="10415" y="13018"/>
                </a:lnTo>
                <a:lnTo>
                  <a:pt x="10342" y="12775"/>
                </a:lnTo>
                <a:lnTo>
                  <a:pt x="10244" y="12556"/>
                </a:lnTo>
                <a:close/>
                <a:moveTo>
                  <a:pt x="10828" y="13359"/>
                </a:moveTo>
                <a:lnTo>
                  <a:pt x="10901" y="13578"/>
                </a:lnTo>
                <a:lnTo>
                  <a:pt x="10707" y="13675"/>
                </a:lnTo>
                <a:lnTo>
                  <a:pt x="10536" y="13797"/>
                </a:lnTo>
                <a:lnTo>
                  <a:pt x="10536" y="13773"/>
                </a:lnTo>
                <a:lnTo>
                  <a:pt x="10488" y="13383"/>
                </a:lnTo>
                <a:lnTo>
                  <a:pt x="10512" y="13359"/>
                </a:lnTo>
                <a:close/>
                <a:moveTo>
                  <a:pt x="10974" y="13919"/>
                </a:moveTo>
                <a:lnTo>
                  <a:pt x="11023" y="14332"/>
                </a:lnTo>
                <a:lnTo>
                  <a:pt x="10853" y="14381"/>
                </a:lnTo>
                <a:lnTo>
                  <a:pt x="10707" y="14430"/>
                </a:lnTo>
                <a:lnTo>
                  <a:pt x="10536" y="14478"/>
                </a:lnTo>
                <a:lnTo>
                  <a:pt x="10536" y="14113"/>
                </a:lnTo>
                <a:lnTo>
                  <a:pt x="10658" y="14065"/>
                </a:lnTo>
                <a:lnTo>
                  <a:pt x="10780" y="13992"/>
                </a:lnTo>
                <a:lnTo>
                  <a:pt x="10974" y="13919"/>
                </a:lnTo>
                <a:close/>
                <a:moveTo>
                  <a:pt x="11047" y="14722"/>
                </a:moveTo>
                <a:lnTo>
                  <a:pt x="11047" y="14941"/>
                </a:lnTo>
                <a:lnTo>
                  <a:pt x="10755" y="15038"/>
                </a:lnTo>
                <a:lnTo>
                  <a:pt x="10609" y="15087"/>
                </a:lnTo>
                <a:lnTo>
                  <a:pt x="10463" y="15160"/>
                </a:lnTo>
                <a:lnTo>
                  <a:pt x="10512" y="14819"/>
                </a:lnTo>
                <a:lnTo>
                  <a:pt x="10804" y="14746"/>
                </a:lnTo>
                <a:lnTo>
                  <a:pt x="11047" y="14722"/>
                </a:lnTo>
                <a:close/>
                <a:moveTo>
                  <a:pt x="11047" y="15306"/>
                </a:moveTo>
                <a:lnTo>
                  <a:pt x="11023" y="15573"/>
                </a:lnTo>
                <a:lnTo>
                  <a:pt x="11023" y="15671"/>
                </a:lnTo>
                <a:lnTo>
                  <a:pt x="10999" y="15671"/>
                </a:lnTo>
                <a:lnTo>
                  <a:pt x="10804" y="15719"/>
                </a:lnTo>
                <a:lnTo>
                  <a:pt x="10585" y="15792"/>
                </a:lnTo>
                <a:lnTo>
                  <a:pt x="10488" y="15841"/>
                </a:lnTo>
                <a:lnTo>
                  <a:pt x="10390" y="15890"/>
                </a:lnTo>
                <a:lnTo>
                  <a:pt x="10390" y="15890"/>
                </a:lnTo>
                <a:lnTo>
                  <a:pt x="10439" y="15427"/>
                </a:lnTo>
                <a:lnTo>
                  <a:pt x="10585" y="15427"/>
                </a:lnTo>
                <a:lnTo>
                  <a:pt x="10731" y="15403"/>
                </a:lnTo>
                <a:lnTo>
                  <a:pt x="11047" y="15306"/>
                </a:lnTo>
                <a:close/>
                <a:moveTo>
                  <a:pt x="9441" y="536"/>
                </a:moveTo>
                <a:lnTo>
                  <a:pt x="9612" y="804"/>
                </a:lnTo>
                <a:lnTo>
                  <a:pt x="9831" y="1023"/>
                </a:lnTo>
                <a:lnTo>
                  <a:pt x="10050" y="1242"/>
                </a:lnTo>
                <a:lnTo>
                  <a:pt x="10293" y="1460"/>
                </a:lnTo>
                <a:lnTo>
                  <a:pt x="10780" y="1825"/>
                </a:lnTo>
                <a:lnTo>
                  <a:pt x="11266" y="2215"/>
                </a:lnTo>
                <a:lnTo>
                  <a:pt x="11899" y="2750"/>
                </a:lnTo>
                <a:lnTo>
                  <a:pt x="12507" y="3334"/>
                </a:lnTo>
                <a:lnTo>
                  <a:pt x="13091" y="3942"/>
                </a:lnTo>
                <a:lnTo>
                  <a:pt x="13651" y="4575"/>
                </a:lnTo>
                <a:lnTo>
                  <a:pt x="14746" y="5792"/>
                </a:lnTo>
                <a:lnTo>
                  <a:pt x="15305" y="6376"/>
                </a:lnTo>
                <a:lnTo>
                  <a:pt x="15622" y="6668"/>
                </a:lnTo>
                <a:lnTo>
                  <a:pt x="15914" y="6935"/>
                </a:lnTo>
                <a:lnTo>
                  <a:pt x="16206" y="7179"/>
                </a:lnTo>
                <a:lnTo>
                  <a:pt x="16522" y="7398"/>
                </a:lnTo>
                <a:lnTo>
                  <a:pt x="17155" y="7884"/>
                </a:lnTo>
                <a:lnTo>
                  <a:pt x="17471" y="8128"/>
                </a:lnTo>
                <a:lnTo>
                  <a:pt x="17763" y="8371"/>
                </a:lnTo>
                <a:lnTo>
                  <a:pt x="18031" y="8639"/>
                </a:lnTo>
                <a:lnTo>
                  <a:pt x="18274" y="8931"/>
                </a:lnTo>
                <a:lnTo>
                  <a:pt x="17885" y="8955"/>
                </a:lnTo>
                <a:lnTo>
                  <a:pt x="16741" y="8955"/>
                </a:lnTo>
                <a:lnTo>
                  <a:pt x="16425" y="8931"/>
                </a:lnTo>
                <a:lnTo>
                  <a:pt x="16060" y="8931"/>
                </a:lnTo>
                <a:lnTo>
                  <a:pt x="15889" y="8955"/>
                </a:lnTo>
                <a:lnTo>
                  <a:pt x="15719" y="8979"/>
                </a:lnTo>
                <a:lnTo>
                  <a:pt x="15597" y="9052"/>
                </a:lnTo>
                <a:lnTo>
                  <a:pt x="15524" y="9125"/>
                </a:lnTo>
                <a:lnTo>
                  <a:pt x="15500" y="9174"/>
                </a:lnTo>
                <a:lnTo>
                  <a:pt x="15500" y="9223"/>
                </a:lnTo>
                <a:lnTo>
                  <a:pt x="15573" y="9296"/>
                </a:lnTo>
                <a:lnTo>
                  <a:pt x="15549" y="9369"/>
                </a:lnTo>
                <a:lnTo>
                  <a:pt x="15549" y="10317"/>
                </a:lnTo>
                <a:lnTo>
                  <a:pt x="15549" y="11266"/>
                </a:lnTo>
                <a:lnTo>
                  <a:pt x="15524" y="12215"/>
                </a:lnTo>
                <a:lnTo>
                  <a:pt x="15476" y="13164"/>
                </a:lnTo>
                <a:lnTo>
                  <a:pt x="15451" y="14065"/>
                </a:lnTo>
                <a:lnTo>
                  <a:pt x="15427" y="14989"/>
                </a:lnTo>
                <a:lnTo>
                  <a:pt x="15427" y="15427"/>
                </a:lnTo>
                <a:lnTo>
                  <a:pt x="15451" y="15646"/>
                </a:lnTo>
                <a:lnTo>
                  <a:pt x="15500" y="15890"/>
                </a:lnTo>
                <a:lnTo>
                  <a:pt x="15208" y="15938"/>
                </a:lnTo>
                <a:lnTo>
                  <a:pt x="14965" y="15987"/>
                </a:lnTo>
                <a:lnTo>
                  <a:pt x="14210" y="16060"/>
                </a:lnTo>
                <a:lnTo>
                  <a:pt x="12069" y="16060"/>
                </a:lnTo>
                <a:lnTo>
                  <a:pt x="11826" y="16036"/>
                </a:lnTo>
                <a:lnTo>
                  <a:pt x="11680" y="16011"/>
                </a:lnTo>
                <a:lnTo>
                  <a:pt x="11510" y="16011"/>
                </a:lnTo>
                <a:lnTo>
                  <a:pt x="11534" y="15744"/>
                </a:lnTo>
                <a:lnTo>
                  <a:pt x="11558" y="15500"/>
                </a:lnTo>
                <a:lnTo>
                  <a:pt x="11558" y="15135"/>
                </a:lnTo>
                <a:lnTo>
                  <a:pt x="11558" y="14795"/>
                </a:lnTo>
                <a:lnTo>
                  <a:pt x="11534" y="14454"/>
                </a:lnTo>
                <a:lnTo>
                  <a:pt x="11510" y="14113"/>
                </a:lnTo>
                <a:lnTo>
                  <a:pt x="11461" y="13821"/>
                </a:lnTo>
                <a:lnTo>
                  <a:pt x="11388" y="13505"/>
                </a:lnTo>
                <a:lnTo>
                  <a:pt x="11291" y="13213"/>
                </a:lnTo>
                <a:lnTo>
                  <a:pt x="11169" y="12921"/>
                </a:lnTo>
                <a:lnTo>
                  <a:pt x="11023" y="12629"/>
                </a:lnTo>
                <a:lnTo>
                  <a:pt x="10828" y="12410"/>
                </a:lnTo>
                <a:lnTo>
                  <a:pt x="10731" y="12288"/>
                </a:lnTo>
                <a:lnTo>
                  <a:pt x="10609" y="12191"/>
                </a:lnTo>
                <a:lnTo>
                  <a:pt x="10463" y="12118"/>
                </a:lnTo>
                <a:lnTo>
                  <a:pt x="10342" y="12045"/>
                </a:lnTo>
                <a:lnTo>
                  <a:pt x="10147" y="11972"/>
                </a:lnTo>
                <a:lnTo>
                  <a:pt x="9977" y="11948"/>
                </a:lnTo>
                <a:lnTo>
                  <a:pt x="9782" y="11923"/>
                </a:lnTo>
                <a:lnTo>
                  <a:pt x="9587" y="11923"/>
                </a:lnTo>
                <a:lnTo>
                  <a:pt x="9417" y="11948"/>
                </a:lnTo>
                <a:lnTo>
                  <a:pt x="9222" y="11996"/>
                </a:lnTo>
                <a:lnTo>
                  <a:pt x="9052" y="12045"/>
                </a:lnTo>
                <a:lnTo>
                  <a:pt x="8857" y="12118"/>
                </a:lnTo>
                <a:lnTo>
                  <a:pt x="8687" y="12215"/>
                </a:lnTo>
                <a:lnTo>
                  <a:pt x="8541" y="12313"/>
                </a:lnTo>
                <a:lnTo>
                  <a:pt x="8371" y="12434"/>
                </a:lnTo>
                <a:lnTo>
                  <a:pt x="8249" y="12580"/>
                </a:lnTo>
                <a:lnTo>
                  <a:pt x="8103" y="12702"/>
                </a:lnTo>
                <a:lnTo>
                  <a:pt x="7981" y="12848"/>
                </a:lnTo>
                <a:lnTo>
                  <a:pt x="7884" y="13018"/>
                </a:lnTo>
                <a:lnTo>
                  <a:pt x="7811" y="13164"/>
                </a:lnTo>
                <a:lnTo>
                  <a:pt x="7714" y="13383"/>
                </a:lnTo>
                <a:lnTo>
                  <a:pt x="7665" y="13578"/>
                </a:lnTo>
                <a:lnTo>
                  <a:pt x="7568" y="14016"/>
                </a:lnTo>
                <a:lnTo>
                  <a:pt x="7495" y="14454"/>
                </a:lnTo>
                <a:lnTo>
                  <a:pt x="7446" y="14892"/>
                </a:lnTo>
                <a:lnTo>
                  <a:pt x="7397" y="15281"/>
                </a:lnTo>
                <a:lnTo>
                  <a:pt x="7373" y="15525"/>
                </a:lnTo>
                <a:lnTo>
                  <a:pt x="7373" y="15768"/>
                </a:lnTo>
                <a:lnTo>
                  <a:pt x="6181" y="15768"/>
                </a:lnTo>
                <a:lnTo>
                  <a:pt x="5013" y="15817"/>
                </a:lnTo>
                <a:lnTo>
                  <a:pt x="4234" y="15817"/>
                </a:lnTo>
                <a:lnTo>
                  <a:pt x="3796" y="15841"/>
                </a:lnTo>
                <a:lnTo>
                  <a:pt x="3602" y="15865"/>
                </a:lnTo>
                <a:lnTo>
                  <a:pt x="3407" y="15914"/>
                </a:lnTo>
                <a:lnTo>
                  <a:pt x="3431" y="15598"/>
                </a:lnTo>
                <a:lnTo>
                  <a:pt x="3456" y="15281"/>
                </a:lnTo>
                <a:lnTo>
                  <a:pt x="3431" y="14965"/>
                </a:lnTo>
                <a:lnTo>
                  <a:pt x="3456" y="14673"/>
                </a:lnTo>
                <a:lnTo>
                  <a:pt x="3504" y="13651"/>
                </a:lnTo>
                <a:lnTo>
                  <a:pt x="3553" y="12605"/>
                </a:lnTo>
                <a:lnTo>
                  <a:pt x="3529" y="12191"/>
                </a:lnTo>
                <a:lnTo>
                  <a:pt x="3504" y="11777"/>
                </a:lnTo>
                <a:lnTo>
                  <a:pt x="3383" y="10950"/>
                </a:lnTo>
                <a:lnTo>
                  <a:pt x="3334" y="10512"/>
                </a:lnTo>
                <a:lnTo>
                  <a:pt x="3285" y="10098"/>
                </a:lnTo>
                <a:lnTo>
                  <a:pt x="3261" y="9685"/>
                </a:lnTo>
                <a:lnTo>
                  <a:pt x="3261" y="9271"/>
                </a:lnTo>
                <a:lnTo>
                  <a:pt x="3261" y="9247"/>
                </a:lnTo>
                <a:lnTo>
                  <a:pt x="3334" y="9198"/>
                </a:lnTo>
                <a:lnTo>
                  <a:pt x="3383" y="9125"/>
                </a:lnTo>
                <a:lnTo>
                  <a:pt x="3407" y="9028"/>
                </a:lnTo>
                <a:lnTo>
                  <a:pt x="3383" y="8931"/>
                </a:lnTo>
                <a:lnTo>
                  <a:pt x="3334" y="8833"/>
                </a:lnTo>
                <a:lnTo>
                  <a:pt x="3261" y="8760"/>
                </a:lnTo>
                <a:lnTo>
                  <a:pt x="3164" y="8736"/>
                </a:lnTo>
                <a:lnTo>
                  <a:pt x="3042" y="8736"/>
                </a:lnTo>
                <a:lnTo>
                  <a:pt x="2774" y="8760"/>
                </a:lnTo>
                <a:lnTo>
                  <a:pt x="2507" y="8785"/>
                </a:lnTo>
                <a:lnTo>
                  <a:pt x="1947" y="8809"/>
                </a:lnTo>
                <a:lnTo>
                  <a:pt x="1412" y="8785"/>
                </a:lnTo>
                <a:lnTo>
                  <a:pt x="876" y="8785"/>
                </a:lnTo>
                <a:lnTo>
                  <a:pt x="1850" y="7982"/>
                </a:lnTo>
                <a:lnTo>
                  <a:pt x="2336" y="7544"/>
                </a:lnTo>
                <a:lnTo>
                  <a:pt x="2799" y="7106"/>
                </a:lnTo>
                <a:lnTo>
                  <a:pt x="4040" y="5792"/>
                </a:lnTo>
                <a:lnTo>
                  <a:pt x="4648" y="5135"/>
                </a:lnTo>
                <a:lnTo>
                  <a:pt x="5256" y="4502"/>
                </a:lnTo>
                <a:lnTo>
                  <a:pt x="6546" y="3237"/>
                </a:lnTo>
                <a:lnTo>
                  <a:pt x="7835" y="1971"/>
                </a:lnTo>
                <a:lnTo>
                  <a:pt x="8371" y="1485"/>
                </a:lnTo>
                <a:lnTo>
                  <a:pt x="8906" y="998"/>
                </a:lnTo>
                <a:lnTo>
                  <a:pt x="9247" y="706"/>
                </a:lnTo>
                <a:lnTo>
                  <a:pt x="9368" y="609"/>
                </a:lnTo>
                <a:lnTo>
                  <a:pt x="9417" y="560"/>
                </a:lnTo>
                <a:lnTo>
                  <a:pt x="9441" y="560"/>
                </a:lnTo>
                <a:lnTo>
                  <a:pt x="9441" y="536"/>
                </a:lnTo>
                <a:close/>
                <a:moveTo>
                  <a:pt x="9198" y="1"/>
                </a:moveTo>
                <a:lnTo>
                  <a:pt x="9125" y="25"/>
                </a:lnTo>
                <a:lnTo>
                  <a:pt x="8979" y="122"/>
                </a:lnTo>
                <a:lnTo>
                  <a:pt x="8736" y="341"/>
                </a:lnTo>
                <a:lnTo>
                  <a:pt x="7884" y="1120"/>
                </a:lnTo>
                <a:lnTo>
                  <a:pt x="7227" y="1752"/>
                </a:lnTo>
                <a:lnTo>
                  <a:pt x="6546" y="2385"/>
                </a:lnTo>
                <a:lnTo>
                  <a:pt x="5232" y="3675"/>
                </a:lnTo>
                <a:lnTo>
                  <a:pt x="4551" y="4356"/>
                </a:lnTo>
                <a:lnTo>
                  <a:pt x="3918" y="5037"/>
                </a:lnTo>
                <a:lnTo>
                  <a:pt x="2628" y="6424"/>
                </a:lnTo>
                <a:lnTo>
                  <a:pt x="2020" y="7033"/>
                </a:lnTo>
                <a:lnTo>
                  <a:pt x="1704" y="7325"/>
                </a:lnTo>
                <a:lnTo>
                  <a:pt x="1387" y="7617"/>
                </a:lnTo>
                <a:lnTo>
                  <a:pt x="706" y="8176"/>
                </a:lnTo>
                <a:lnTo>
                  <a:pt x="365" y="8493"/>
                </a:lnTo>
                <a:lnTo>
                  <a:pt x="73" y="8833"/>
                </a:lnTo>
                <a:lnTo>
                  <a:pt x="25" y="8931"/>
                </a:lnTo>
                <a:lnTo>
                  <a:pt x="0" y="9028"/>
                </a:lnTo>
                <a:lnTo>
                  <a:pt x="25" y="9101"/>
                </a:lnTo>
                <a:lnTo>
                  <a:pt x="73" y="9174"/>
                </a:lnTo>
                <a:lnTo>
                  <a:pt x="146" y="9223"/>
                </a:lnTo>
                <a:lnTo>
                  <a:pt x="244" y="9247"/>
                </a:lnTo>
                <a:lnTo>
                  <a:pt x="317" y="9223"/>
                </a:lnTo>
                <a:lnTo>
                  <a:pt x="414" y="9174"/>
                </a:lnTo>
                <a:lnTo>
                  <a:pt x="560" y="9247"/>
                </a:lnTo>
                <a:lnTo>
                  <a:pt x="706" y="9296"/>
                </a:lnTo>
                <a:lnTo>
                  <a:pt x="876" y="9320"/>
                </a:lnTo>
                <a:lnTo>
                  <a:pt x="1047" y="9344"/>
                </a:lnTo>
                <a:lnTo>
                  <a:pt x="2555" y="9344"/>
                </a:lnTo>
                <a:lnTo>
                  <a:pt x="2847" y="9320"/>
                </a:lnTo>
                <a:lnTo>
                  <a:pt x="2823" y="9490"/>
                </a:lnTo>
                <a:lnTo>
                  <a:pt x="2799" y="9636"/>
                </a:lnTo>
                <a:lnTo>
                  <a:pt x="2774" y="9952"/>
                </a:lnTo>
                <a:lnTo>
                  <a:pt x="2774" y="10269"/>
                </a:lnTo>
                <a:lnTo>
                  <a:pt x="2823" y="10585"/>
                </a:lnTo>
                <a:lnTo>
                  <a:pt x="2969" y="11510"/>
                </a:lnTo>
                <a:lnTo>
                  <a:pt x="2993" y="11972"/>
                </a:lnTo>
                <a:lnTo>
                  <a:pt x="3018" y="12434"/>
                </a:lnTo>
                <a:lnTo>
                  <a:pt x="3018" y="12970"/>
                </a:lnTo>
                <a:lnTo>
                  <a:pt x="2993" y="13481"/>
                </a:lnTo>
                <a:lnTo>
                  <a:pt x="2920" y="14503"/>
                </a:lnTo>
                <a:lnTo>
                  <a:pt x="2872" y="14892"/>
                </a:lnTo>
                <a:lnTo>
                  <a:pt x="2823" y="15330"/>
                </a:lnTo>
                <a:lnTo>
                  <a:pt x="2823" y="15549"/>
                </a:lnTo>
                <a:lnTo>
                  <a:pt x="2823" y="15768"/>
                </a:lnTo>
                <a:lnTo>
                  <a:pt x="2847" y="15963"/>
                </a:lnTo>
                <a:lnTo>
                  <a:pt x="2920" y="16133"/>
                </a:lnTo>
                <a:lnTo>
                  <a:pt x="2896" y="16157"/>
                </a:lnTo>
                <a:lnTo>
                  <a:pt x="2872" y="16230"/>
                </a:lnTo>
                <a:lnTo>
                  <a:pt x="2872" y="16303"/>
                </a:lnTo>
                <a:lnTo>
                  <a:pt x="2920" y="16352"/>
                </a:lnTo>
                <a:lnTo>
                  <a:pt x="2969" y="16401"/>
                </a:lnTo>
                <a:lnTo>
                  <a:pt x="3091" y="16449"/>
                </a:lnTo>
                <a:lnTo>
                  <a:pt x="3212" y="16474"/>
                </a:lnTo>
                <a:lnTo>
                  <a:pt x="3480" y="16474"/>
                </a:lnTo>
                <a:lnTo>
                  <a:pt x="3991" y="16425"/>
                </a:lnTo>
                <a:lnTo>
                  <a:pt x="4599" y="16401"/>
                </a:lnTo>
                <a:lnTo>
                  <a:pt x="5183" y="16401"/>
                </a:lnTo>
                <a:lnTo>
                  <a:pt x="6375" y="16425"/>
                </a:lnTo>
                <a:lnTo>
                  <a:pt x="6984" y="16401"/>
                </a:lnTo>
                <a:lnTo>
                  <a:pt x="7276" y="16376"/>
                </a:lnTo>
                <a:lnTo>
                  <a:pt x="7568" y="16328"/>
                </a:lnTo>
                <a:lnTo>
                  <a:pt x="7641" y="16303"/>
                </a:lnTo>
                <a:lnTo>
                  <a:pt x="7714" y="16255"/>
                </a:lnTo>
                <a:lnTo>
                  <a:pt x="7738" y="16206"/>
                </a:lnTo>
                <a:lnTo>
                  <a:pt x="7762" y="16157"/>
                </a:lnTo>
                <a:lnTo>
                  <a:pt x="7835" y="16084"/>
                </a:lnTo>
                <a:lnTo>
                  <a:pt x="7860" y="16011"/>
                </a:lnTo>
                <a:lnTo>
                  <a:pt x="7860" y="15354"/>
                </a:lnTo>
                <a:lnTo>
                  <a:pt x="7884" y="14989"/>
                </a:lnTo>
                <a:lnTo>
                  <a:pt x="7908" y="14649"/>
                </a:lnTo>
                <a:lnTo>
                  <a:pt x="7981" y="14284"/>
                </a:lnTo>
                <a:lnTo>
                  <a:pt x="8054" y="13943"/>
                </a:lnTo>
                <a:lnTo>
                  <a:pt x="8152" y="13627"/>
                </a:lnTo>
                <a:lnTo>
                  <a:pt x="8273" y="13310"/>
                </a:lnTo>
                <a:lnTo>
                  <a:pt x="8371" y="13164"/>
                </a:lnTo>
                <a:lnTo>
                  <a:pt x="8492" y="12994"/>
                </a:lnTo>
                <a:lnTo>
                  <a:pt x="8638" y="12848"/>
                </a:lnTo>
                <a:lnTo>
                  <a:pt x="8784" y="12726"/>
                </a:lnTo>
                <a:lnTo>
                  <a:pt x="8979" y="12629"/>
                </a:lnTo>
                <a:lnTo>
                  <a:pt x="9149" y="12532"/>
                </a:lnTo>
                <a:lnTo>
                  <a:pt x="9344" y="12483"/>
                </a:lnTo>
                <a:lnTo>
                  <a:pt x="9539" y="12434"/>
                </a:lnTo>
                <a:lnTo>
                  <a:pt x="9660" y="12580"/>
                </a:lnTo>
                <a:lnTo>
                  <a:pt x="9758" y="12726"/>
                </a:lnTo>
                <a:lnTo>
                  <a:pt x="9855" y="12872"/>
                </a:lnTo>
                <a:lnTo>
                  <a:pt x="9952" y="13043"/>
                </a:lnTo>
                <a:lnTo>
                  <a:pt x="10025" y="13335"/>
                </a:lnTo>
                <a:lnTo>
                  <a:pt x="10050" y="13627"/>
                </a:lnTo>
                <a:lnTo>
                  <a:pt x="10050" y="13919"/>
                </a:lnTo>
                <a:lnTo>
                  <a:pt x="10050" y="14211"/>
                </a:lnTo>
                <a:lnTo>
                  <a:pt x="10025" y="14697"/>
                </a:lnTo>
                <a:lnTo>
                  <a:pt x="9977" y="15208"/>
                </a:lnTo>
                <a:lnTo>
                  <a:pt x="9928" y="15695"/>
                </a:lnTo>
                <a:lnTo>
                  <a:pt x="9879" y="16206"/>
                </a:lnTo>
                <a:lnTo>
                  <a:pt x="9904" y="16303"/>
                </a:lnTo>
                <a:lnTo>
                  <a:pt x="9952" y="16376"/>
                </a:lnTo>
                <a:lnTo>
                  <a:pt x="10025" y="16425"/>
                </a:lnTo>
                <a:lnTo>
                  <a:pt x="10123" y="16449"/>
                </a:lnTo>
                <a:lnTo>
                  <a:pt x="10488" y="16498"/>
                </a:lnTo>
                <a:lnTo>
                  <a:pt x="10853" y="16522"/>
                </a:lnTo>
                <a:lnTo>
                  <a:pt x="11218" y="16522"/>
                </a:lnTo>
                <a:lnTo>
                  <a:pt x="11583" y="16498"/>
                </a:lnTo>
                <a:lnTo>
                  <a:pt x="11753" y="16522"/>
                </a:lnTo>
                <a:lnTo>
                  <a:pt x="11948" y="16547"/>
                </a:lnTo>
                <a:lnTo>
                  <a:pt x="12313" y="16547"/>
                </a:lnTo>
                <a:lnTo>
                  <a:pt x="13091" y="16571"/>
                </a:lnTo>
                <a:lnTo>
                  <a:pt x="14892" y="16571"/>
                </a:lnTo>
                <a:lnTo>
                  <a:pt x="15208" y="16547"/>
                </a:lnTo>
                <a:lnTo>
                  <a:pt x="15476" y="16474"/>
                </a:lnTo>
                <a:lnTo>
                  <a:pt x="15597" y="16425"/>
                </a:lnTo>
                <a:lnTo>
                  <a:pt x="15719" y="16376"/>
                </a:lnTo>
                <a:lnTo>
                  <a:pt x="15792" y="16303"/>
                </a:lnTo>
                <a:lnTo>
                  <a:pt x="15865" y="16230"/>
                </a:lnTo>
                <a:lnTo>
                  <a:pt x="15962" y="16206"/>
                </a:lnTo>
                <a:lnTo>
                  <a:pt x="16035" y="16157"/>
                </a:lnTo>
                <a:lnTo>
                  <a:pt x="16084" y="16060"/>
                </a:lnTo>
                <a:lnTo>
                  <a:pt x="16108" y="15963"/>
                </a:lnTo>
                <a:lnTo>
                  <a:pt x="16108" y="15841"/>
                </a:lnTo>
                <a:lnTo>
                  <a:pt x="16084" y="15719"/>
                </a:lnTo>
                <a:lnTo>
                  <a:pt x="16035" y="15476"/>
                </a:lnTo>
                <a:lnTo>
                  <a:pt x="16011" y="15111"/>
                </a:lnTo>
                <a:lnTo>
                  <a:pt x="16011" y="14746"/>
                </a:lnTo>
                <a:lnTo>
                  <a:pt x="16035" y="13846"/>
                </a:lnTo>
                <a:lnTo>
                  <a:pt x="16084" y="12945"/>
                </a:lnTo>
                <a:lnTo>
                  <a:pt x="16108" y="12069"/>
                </a:lnTo>
                <a:lnTo>
                  <a:pt x="16133" y="11193"/>
                </a:lnTo>
                <a:lnTo>
                  <a:pt x="16133" y="10755"/>
                </a:lnTo>
                <a:lnTo>
                  <a:pt x="16108" y="10317"/>
                </a:lnTo>
                <a:lnTo>
                  <a:pt x="16084" y="9879"/>
                </a:lnTo>
                <a:lnTo>
                  <a:pt x="16035" y="9466"/>
                </a:lnTo>
                <a:lnTo>
                  <a:pt x="16741" y="9466"/>
                </a:lnTo>
                <a:lnTo>
                  <a:pt x="17252" y="9490"/>
                </a:lnTo>
                <a:lnTo>
                  <a:pt x="17763" y="9490"/>
                </a:lnTo>
                <a:lnTo>
                  <a:pt x="18250" y="9466"/>
                </a:lnTo>
                <a:lnTo>
                  <a:pt x="18761" y="9417"/>
                </a:lnTo>
                <a:lnTo>
                  <a:pt x="18834" y="9393"/>
                </a:lnTo>
                <a:lnTo>
                  <a:pt x="18907" y="9344"/>
                </a:lnTo>
                <a:lnTo>
                  <a:pt x="18931" y="9296"/>
                </a:lnTo>
                <a:lnTo>
                  <a:pt x="18955" y="9223"/>
                </a:lnTo>
                <a:lnTo>
                  <a:pt x="18955" y="9150"/>
                </a:lnTo>
                <a:lnTo>
                  <a:pt x="18931" y="9077"/>
                </a:lnTo>
                <a:lnTo>
                  <a:pt x="18907" y="9028"/>
                </a:lnTo>
                <a:lnTo>
                  <a:pt x="18858" y="8955"/>
                </a:lnTo>
                <a:lnTo>
                  <a:pt x="18882" y="8858"/>
                </a:lnTo>
                <a:lnTo>
                  <a:pt x="18834" y="8760"/>
                </a:lnTo>
                <a:lnTo>
                  <a:pt x="18761" y="8639"/>
                </a:lnTo>
                <a:lnTo>
                  <a:pt x="18688" y="8517"/>
                </a:lnTo>
                <a:lnTo>
                  <a:pt x="18469" y="8298"/>
                </a:lnTo>
                <a:lnTo>
                  <a:pt x="18031" y="7909"/>
                </a:lnTo>
                <a:lnTo>
                  <a:pt x="17374" y="7373"/>
                </a:lnTo>
                <a:lnTo>
                  <a:pt x="16717" y="6862"/>
                </a:lnTo>
                <a:lnTo>
                  <a:pt x="16084" y="6327"/>
                </a:lnTo>
                <a:lnTo>
                  <a:pt x="15476" y="5767"/>
                </a:lnTo>
                <a:lnTo>
                  <a:pt x="14916" y="5159"/>
                </a:lnTo>
                <a:lnTo>
                  <a:pt x="14356" y="4551"/>
                </a:lnTo>
                <a:lnTo>
                  <a:pt x="13797" y="3918"/>
                </a:lnTo>
                <a:lnTo>
                  <a:pt x="13237" y="3334"/>
                </a:lnTo>
                <a:lnTo>
                  <a:pt x="12653" y="2726"/>
                </a:lnTo>
                <a:lnTo>
                  <a:pt x="12045" y="2166"/>
                </a:lnTo>
                <a:lnTo>
                  <a:pt x="11753" y="1923"/>
                </a:lnTo>
                <a:lnTo>
                  <a:pt x="11437" y="1679"/>
                </a:lnTo>
                <a:lnTo>
                  <a:pt x="10804" y="1193"/>
                </a:lnTo>
                <a:lnTo>
                  <a:pt x="10488" y="950"/>
                </a:lnTo>
                <a:lnTo>
                  <a:pt x="10196" y="682"/>
                </a:lnTo>
                <a:lnTo>
                  <a:pt x="9904" y="414"/>
                </a:lnTo>
                <a:lnTo>
                  <a:pt x="9660" y="98"/>
                </a:lnTo>
                <a:lnTo>
                  <a:pt x="9612" y="25"/>
                </a:lnTo>
                <a:lnTo>
                  <a:pt x="9539" y="1"/>
                </a:lnTo>
                <a:lnTo>
                  <a:pt x="9466" y="1"/>
                </a:lnTo>
                <a:lnTo>
                  <a:pt x="9393" y="25"/>
                </a:lnTo>
                <a:lnTo>
                  <a:pt x="9344"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6"/>
          <p:cNvSpPr/>
          <p:nvPr/>
        </p:nvSpPr>
        <p:spPr>
          <a:xfrm>
            <a:off x="4977729" y="334707"/>
            <a:ext cx="366421" cy="349396"/>
          </a:xfrm>
          <a:custGeom>
            <a:avLst/>
            <a:gdLst/>
            <a:ahLst/>
            <a:cxnLst/>
            <a:rect l="l" t="t" r="r" b="b"/>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6"/>
          <p:cNvSpPr/>
          <p:nvPr/>
        </p:nvSpPr>
        <p:spPr>
          <a:xfrm>
            <a:off x="5571185" y="326205"/>
            <a:ext cx="355778" cy="363230"/>
          </a:xfrm>
          <a:custGeom>
            <a:avLst/>
            <a:gdLst/>
            <a:ahLst/>
            <a:cxnLst/>
            <a:rect l="l" t="t" r="r" b="b"/>
            <a:pathLst>
              <a:path w="16279" h="16620" extrusionOk="0">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6"/>
          <p:cNvSpPr/>
          <p:nvPr/>
        </p:nvSpPr>
        <p:spPr>
          <a:xfrm>
            <a:off x="282226" y="865419"/>
            <a:ext cx="368541" cy="456289"/>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6"/>
          <p:cNvSpPr/>
          <p:nvPr/>
        </p:nvSpPr>
        <p:spPr>
          <a:xfrm>
            <a:off x="869825" y="865419"/>
            <a:ext cx="368541" cy="456289"/>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6"/>
          <p:cNvSpPr/>
          <p:nvPr/>
        </p:nvSpPr>
        <p:spPr>
          <a:xfrm>
            <a:off x="1447327" y="934019"/>
            <a:ext cx="380233" cy="327060"/>
          </a:xfrm>
          <a:custGeom>
            <a:avLst/>
            <a:gdLst/>
            <a:ahLst/>
            <a:cxnLst/>
            <a:rect l="l" t="t" r="r" b="b"/>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6"/>
          <p:cNvSpPr/>
          <p:nvPr/>
        </p:nvSpPr>
        <p:spPr>
          <a:xfrm>
            <a:off x="2034402" y="901041"/>
            <a:ext cx="379709" cy="384495"/>
          </a:xfrm>
          <a:custGeom>
            <a:avLst/>
            <a:gdLst/>
            <a:ahLst/>
            <a:cxnLst/>
            <a:rect l="l" t="t" r="r" b="b"/>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6"/>
          <p:cNvSpPr/>
          <p:nvPr/>
        </p:nvSpPr>
        <p:spPr>
          <a:xfrm>
            <a:off x="2624667" y="926043"/>
            <a:ext cx="376518" cy="332917"/>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6"/>
          <p:cNvSpPr/>
          <p:nvPr/>
        </p:nvSpPr>
        <p:spPr>
          <a:xfrm>
            <a:off x="3218647" y="926043"/>
            <a:ext cx="365350" cy="336633"/>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6"/>
          <p:cNvSpPr/>
          <p:nvPr/>
        </p:nvSpPr>
        <p:spPr>
          <a:xfrm>
            <a:off x="3815818" y="929758"/>
            <a:ext cx="338774" cy="32920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6"/>
          <p:cNvSpPr/>
          <p:nvPr/>
        </p:nvSpPr>
        <p:spPr>
          <a:xfrm>
            <a:off x="4384820" y="911138"/>
            <a:ext cx="375447" cy="368016"/>
          </a:xfrm>
          <a:custGeom>
            <a:avLst/>
            <a:gdLst/>
            <a:ahLst/>
            <a:cxnLst/>
            <a:rect l="l" t="t" r="r" b="b"/>
            <a:pathLst>
              <a:path w="17179" h="16839" extrusionOk="0">
                <a:moveTo>
                  <a:pt x="4064" y="1461"/>
                </a:moveTo>
                <a:lnTo>
                  <a:pt x="4307" y="1801"/>
                </a:lnTo>
                <a:lnTo>
                  <a:pt x="4550" y="2093"/>
                </a:lnTo>
                <a:lnTo>
                  <a:pt x="4794" y="2385"/>
                </a:lnTo>
                <a:lnTo>
                  <a:pt x="5037" y="2677"/>
                </a:lnTo>
                <a:lnTo>
                  <a:pt x="5231" y="2872"/>
                </a:lnTo>
                <a:lnTo>
                  <a:pt x="5329" y="2969"/>
                </a:lnTo>
                <a:lnTo>
                  <a:pt x="5450" y="3018"/>
                </a:lnTo>
                <a:lnTo>
                  <a:pt x="5548" y="2994"/>
                </a:lnTo>
                <a:lnTo>
                  <a:pt x="5815" y="3042"/>
                </a:lnTo>
                <a:lnTo>
                  <a:pt x="6083" y="3042"/>
                </a:lnTo>
                <a:lnTo>
                  <a:pt x="6594" y="3018"/>
                </a:lnTo>
                <a:lnTo>
                  <a:pt x="7129" y="2994"/>
                </a:lnTo>
                <a:lnTo>
                  <a:pt x="7129" y="2994"/>
                </a:lnTo>
                <a:lnTo>
                  <a:pt x="6935" y="3310"/>
                </a:lnTo>
                <a:lnTo>
                  <a:pt x="6740" y="3651"/>
                </a:lnTo>
                <a:lnTo>
                  <a:pt x="6545" y="3991"/>
                </a:lnTo>
                <a:lnTo>
                  <a:pt x="6375" y="4332"/>
                </a:lnTo>
                <a:lnTo>
                  <a:pt x="6351" y="4381"/>
                </a:lnTo>
                <a:lnTo>
                  <a:pt x="6351" y="4429"/>
                </a:lnTo>
                <a:lnTo>
                  <a:pt x="6375" y="4648"/>
                </a:lnTo>
                <a:lnTo>
                  <a:pt x="6424" y="4892"/>
                </a:lnTo>
                <a:lnTo>
                  <a:pt x="6618" y="5305"/>
                </a:lnTo>
                <a:lnTo>
                  <a:pt x="6935" y="6133"/>
                </a:lnTo>
                <a:lnTo>
                  <a:pt x="6424" y="5962"/>
                </a:lnTo>
                <a:lnTo>
                  <a:pt x="5864" y="5768"/>
                </a:lnTo>
                <a:lnTo>
                  <a:pt x="5572" y="5719"/>
                </a:lnTo>
                <a:lnTo>
                  <a:pt x="5450" y="5695"/>
                </a:lnTo>
                <a:lnTo>
                  <a:pt x="5231" y="5695"/>
                </a:lnTo>
                <a:lnTo>
                  <a:pt x="5183" y="5743"/>
                </a:lnTo>
                <a:lnTo>
                  <a:pt x="5158" y="5768"/>
                </a:lnTo>
                <a:lnTo>
                  <a:pt x="5158" y="5841"/>
                </a:lnTo>
                <a:lnTo>
                  <a:pt x="4794" y="6133"/>
                </a:lnTo>
                <a:lnTo>
                  <a:pt x="4453" y="6473"/>
                </a:lnTo>
                <a:lnTo>
                  <a:pt x="4210" y="6692"/>
                </a:lnTo>
                <a:lnTo>
                  <a:pt x="3966" y="6911"/>
                </a:lnTo>
                <a:lnTo>
                  <a:pt x="3699" y="7081"/>
                </a:lnTo>
                <a:lnTo>
                  <a:pt x="3650" y="6644"/>
                </a:lnTo>
                <a:lnTo>
                  <a:pt x="3650" y="6206"/>
                </a:lnTo>
                <a:lnTo>
                  <a:pt x="3650" y="5841"/>
                </a:lnTo>
                <a:lnTo>
                  <a:pt x="3650" y="5646"/>
                </a:lnTo>
                <a:lnTo>
                  <a:pt x="3626" y="5451"/>
                </a:lnTo>
                <a:lnTo>
                  <a:pt x="3650" y="5403"/>
                </a:lnTo>
                <a:lnTo>
                  <a:pt x="3650" y="5330"/>
                </a:lnTo>
                <a:lnTo>
                  <a:pt x="3650" y="5257"/>
                </a:lnTo>
                <a:lnTo>
                  <a:pt x="3601" y="5208"/>
                </a:lnTo>
                <a:lnTo>
                  <a:pt x="3188" y="4892"/>
                </a:lnTo>
                <a:lnTo>
                  <a:pt x="2774" y="4600"/>
                </a:lnTo>
                <a:lnTo>
                  <a:pt x="2312" y="4332"/>
                </a:lnTo>
                <a:lnTo>
                  <a:pt x="1874" y="4089"/>
                </a:lnTo>
                <a:lnTo>
                  <a:pt x="2214" y="3943"/>
                </a:lnTo>
                <a:lnTo>
                  <a:pt x="2555" y="3797"/>
                </a:lnTo>
                <a:lnTo>
                  <a:pt x="2944" y="3699"/>
                </a:lnTo>
                <a:lnTo>
                  <a:pt x="3139" y="3626"/>
                </a:lnTo>
                <a:lnTo>
                  <a:pt x="3334" y="3553"/>
                </a:lnTo>
                <a:lnTo>
                  <a:pt x="3431" y="3578"/>
                </a:lnTo>
                <a:lnTo>
                  <a:pt x="3528" y="3578"/>
                </a:lnTo>
                <a:lnTo>
                  <a:pt x="3626" y="3529"/>
                </a:lnTo>
                <a:lnTo>
                  <a:pt x="3650" y="3480"/>
                </a:lnTo>
                <a:lnTo>
                  <a:pt x="3674" y="3432"/>
                </a:lnTo>
                <a:lnTo>
                  <a:pt x="3820" y="2945"/>
                </a:lnTo>
                <a:lnTo>
                  <a:pt x="3918" y="2458"/>
                </a:lnTo>
                <a:lnTo>
                  <a:pt x="4064" y="1461"/>
                </a:lnTo>
                <a:close/>
                <a:moveTo>
                  <a:pt x="3991" y="755"/>
                </a:moveTo>
                <a:lnTo>
                  <a:pt x="3918" y="779"/>
                </a:lnTo>
                <a:lnTo>
                  <a:pt x="3869" y="804"/>
                </a:lnTo>
                <a:lnTo>
                  <a:pt x="3820" y="877"/>
                </a:lnTo>
                <a:lnTo>
                  <a:pt x="3723" y="1144"/>
                </a:lnTo>
                <a:lnTo>
                  <a:pt x="3650" y="1436"/>
                </a:lnTo>
                <a:lnTo>
                  <a:pt x="3504" y="1996"/>
                </a:lnTo>
                <a:lnTo>
                  <a:pt x="3407" y="2556"/>
                </a:lnTo>
                <a:lnTo>
                  <a:pt x="3285" y="3115"/>
                </a:lnTo>
                <a:lnTo>
                  <a:pt x="3163" y="3140"/>
                </a:lnTo>
                <a:lnTo>
                  <a:pt x="3017" y="3188"/>
                </a:lnTo>
                <a:lnTo>
                  <a:pt x="2774" y="3261"/>
                </a:lnTo>
                <a:lnTo>
                  <a:pt x="2312" y="3480"/>
                </a:lnTo>
                <a:lnTo>
                  <a:pt x="2020" y="3578"/>
                </a:lnTo>
                <a:lnTo>
                  <a:pt x="1752" y="3699"/>
                </a:lnTo>
                <a:lnTo>
                  <a:pt x="1630" y="3772"/>
                </a:lnTo>
                <a:lnTo>
                  <a:pt x="1509" y="3845"/>
                </a:lnTo>
                <a:lnTo>
                  <a:pt x="1387" y="3943"/>
                </a:lnTo>
                <a:lnTo>
                  <a:pt x="1290" y="4040"/>
                </a:lnTo>
                <a:lnTo>
                  <a:pt x="1265" y="4089"/>
                </a:lnTo>
                <a:lnTo>
                  <a:pt x="1290" y="4137"/>
                </a:lnTo>
                <a:lnTo>
                  <a:pt x="1314" y="4162"/>
                </a:lnTo>
                <a:lnTo>
                  <a:pt x="1363" y="4186"/>
                </a:lnTo>
                <a:lnTo>
                  <a:pt x="1436" y="4162"/>
                </a:lnTo>
                <a:lnTo>
                  <a:pt x="1460" y="4210"/>
                </a:lnTo>
                <a:lnTo>
                  <a:pt x="1509" y="4259"/>
                </a:lnTo>
                <a:lnTo>
                  <a:pt x="3285" y="5476"/>
                </a:lnTo>
                <a:lnTo>
                  <a:pt x="3261" y="5646"/>
                </a:lnTo>
                <a:lnTo>
                  <a:pt x="3261" y="5841"/>
                </a:lnTo>
                <a:lnTo>
                  <a:pt x="3261" y="6206"/>
                </a:lnTo>
                <a:lnTo>
                  <a:pt x="3261" y="6546"/>
                </a:lnTo>
                <a:lnTo>
                  <a:pt x="3261" y="6863"/>
                </a:lnTo>
                <a:lnTo>
                  <a:pt x="3309" y="7179"/>
                </a:lnTo>
                <a:lnTo>
                  <a:pt x="3358" y="7495"/>
                </a:lnTo>
                <a:lnTo>
                  <a:pt x="3382" y="7568"/>
                </a:lnTo>
                <a:lnTo>
                  <a:pt x="3431" y="7617"/>
                </a:lnTo>
                <a:lnTo>
                  <a:pt x="3504" y="7641"/>
                </a:lnTo>
                <a:lnTo>
                  <a:pt x="3577" y="7641"/>
                </a:lnTo>
                <a:lnTo>
                  <a:pt x="3626" y="7617"/>
                </a:lnTo>
                <a:lnTo>
                  <a:pt x="3699" y="7568"/>
                </a:lnTo>
                <a:lnTo>
                  <a:pt x="3723" y="7519"/>
                </a:lnTo>
                <a:lnTo>
                  <a:pt x="3747" y="7446"/>
                </a:lnTo>
                <a:lnTo>
                  <a:pt x="3942" y="7349"/>
                </a:lnTo>
                <a:lnTo>
                  <a:pt x="4137" y="7227"/>
                </a:lnTo>
                <a:lnTo>
                  <a:pt x="4477" y="6960"/>
                </a:lnTo>
                <a:lnTo>
                  <a:pt x="4964" y="6522"/>
                </a:lnTo>
                <a:lnTo>
                  <a:pt x="5183" y="6303"/>
                </a:lnTo>
                <a:lnTo>
                  <a:pt x="5450" y="6108"/>
                </a:lnTo>
                <a:lnTo>
                  <a:pt x="5742" y="6206"/>
                </a:lnTo>
                <a:lnTo>
                  <a:pt x="6059" y="6303"/>
                </a:lnTo>
                <a:lnTo>
                  <a:pt x="6643" y="6473"/>
                </a:lnTo>
                <a:lnTo>
                  <a:pt x="6910" y="6595"/>
                </a:lnTo>
                <a:lnTo>
                  <a:pt x="7202" y="6717"/>
                </a:lnTo>
                <a:lnTo>
                  <a:pt x="7275" y="6741"/>
                </a:lnTo>
                <a:lnTo>
                  <a:pt x="7348" y="6717"/>
                </a:lnTo>
                <a:lnTo>
                  <a:pt x="7421" y="6692"/>
                </a:lnTo>
                <a:lnTo>
                  <a:pt x="7470" y="6644"/>
                </a:lnTo>
                <a:lnTo>
                  <a:pt x="7494" y="6571"/>
                </a:lnTo>
                <a:lnTo>
                  <a:pt x="7519" y="6522"/>
                </a:lnTo>
                <a:lnTo>
                  <a:pt x="7519" y="6449"/>
                </a:lnTo>
                <a:lnTo>
                  <a:pt x="7470" y="6376"/>
                </a:lnTo>
                <a:lnTo>
                  <a:pt x="7470" y="6327"/>
                </a:lnTo>
                <a:lnTo>
                  <a:pt x="7300" y="5841"/>
                </a:lnTo>
                <a:lnTo>
                  <a:pt x="7105" y="5354"/>
                </a:lnTo>
                <a:lnTo>
                  <a:pt x="6910" y="4916"/>
                </a:lnTo>
                <a:lnTo>
                  <a:pt x="6813" y="4697"/>
                </a:lnTo>
                <a:lnTo>
                  <a:pt x="6691" y="4478"/>
                </a:lnTo>
                <a:lnTo>
                  <a:pt x="7227" y="3675"/>
                </a:lnTo>
                <a:lnTo>
                  <a:pt x="7470" y="3261"/>
                </a:lnTo>
                <a:lnTo>
                  <a:pt x="7592" y="3042"/>
                </a:lnTo>
                <a:lnTo>
                  <a:pt x="7665" y="2799"/>
                </a:lnTo>
                <a:lnTo>
                  <a:pt x="7713" y="2726"/>
                </a:lnTo>
                <a:lnTo>
                  <a:pt x="7713" y="2653"/>
                </a:lnTo>
                <a:lnTo>
                  <a:pt x="7738" y="2629"/>
                </a:lnTo>
                <a:lnTo>
                  <a:pt x="7738" y="2556"/>
                </a:lnTo>
                <a:lnTo>
                  <a:pt x="7713" y="2507"/>
                </a:lnTo>
                <a:lnTo>
                  <a:pt x="7689" y="2458"/>
                </a:lnTo>
                <a:lnTo>
                  <a:pt x="7640" y="2410"/>
                </a:lnTo>
                <a:lnTo>
                  <a:pt x="7592" y="2385"/>
                </a:lnTo>
                <a:lnTo>
                  <a:pt x="7519" y="2385"/>
                </a:lnTo>
                <a:lnTo>
                  <a:pt x="7446" y="2410"/>
                </a:lnTo>
                <a:lnTo>
                  <a:pt x="7397" y="2458"/>
                </a:lnTo>
                <a:lnTo>
                  <a:pt x="7202" y="2458"/>
                </a:lnTo>
                <a:lnTo>
                  <a:pt x="6983" y="2483"/>
                </a:lnTo>
                <a:lnTo>
                  <a:pt x="6594" y="2531"/>
                </a:lnTo>
                <a:lnTo>
                  <a:pt x="6326" y="2556"/>
                </a:lnTo>
                <a:lnTo>
                  <a:pt x="5815" y="2556"/>
                </a:lnTo>
                <a:lnTo>
                  <a:pt x="5548" y="2580"/>
                </a:lnTo>
                <a:lnTo>
                  <a:pt x="5426" y="2410"/>
                </a:lnTo>
                <a:lnTo>
                  <a:pt x="5280" y="2264"/>
                </a:lnTo>
                <a:lnTo>
                  <a:pt x="5012" y="1996"/>
                </a:lnTo>
                <a:lnTo>
                  <a:pt x="4769" y="1704"/>
                </a:lnTo>
                <a:lnTo>
                  <a:pt x="4575" y="1412"/>
                </a:lnTo>
                <a:lnTo>
                  <a:pt x="4356" y="1120"/>
                </a:lnTo>
                <a:lnTo>
                  <a:pt x="4161" y="804"/>
                </a:lnTo>
                <a:lnTo>
                  <a:pt x="4112" y="779"/>
                </a:lnTo>
                <a:lnTo>
                  <a:pt x="4039" y="779"/>
                </a:lnTo>
                <a:lnTo>
                  <a:pt x="3991" y="755"/>
                </a:lnTo>
                <a:close/>
                <a:moveTo>
                  <a:pt x="11169" y="536"/>
                </a:moveTo>
                <a:lnTo>
                  <a:pt x="11582" y="633"/>
                </a:lnTo>
                <a:lnTo>
                  <a:pt x="11972" y="779"/>
                </a:lnTo>
                <a:lnTo>
                  <a:pt x="12361" y="950"/>
                </a:lnTo>
                <a:lnTo>
                  <a:pt x="12726" y="1144"/>
                </a:lnTo>
                <a:lnTo>
                  <a:pt x="13066" y="1363"/>
                </a:lnTo>
                <a:lnTo>
                  <a:pt x="13431" y="1582"/>
                </a:lnTo>
                <a:lnTo>
                  <a:pt x="13748" y="1850"/>
                </a:lnTo>
                <a:lnTo>
                  <a:pt x="14064" y="2093"/>
                </a:lnTo>
                <a:lnTo>
                  <a:pt x="14332" y="2312"/>
                </a:lnTo>
                <a:lnTo>
                  <a:pt x="14551" y="2531"/>
                </a:lnTo>
                <a:lnTo>
                  <a:pt x="14770" y="2775"/>
                </a:lnTo>
                <a:lnTo>
                  <a:pt x="14964" y="3018"/>
                </a:lnTo>
                <a:lnTo>
                  <a:pt x="15305" y="3529"/>
                </a:lnTo>
                <a:lnTo>
                  <a:pt x="15621" y="4064"/>
                </a:lnTo>
                <a:lnTo>
                  <a:pt x="15548" y="4162"/>
                </a:lnTo>
                <a:lnTo>
                  <a:pt x="15475" y="4235"/>
                </a:lnTo>
                <a:lnTo>
                  <a:pt x="15475" y="4259"/>
                </a:lnTo>
                <a:lnTo>
                  <a:pt x="15475" y="4308"/>
                </a:lnTo>
                <a:lnTo>
                  <a:pt x="15500" y="4332"/>
                </a:lnTo>
                <a:lnTo>
                  <a:pt x="15646" y="4332"/>
                </a:lnTo>
                <a:lnTo>
                  <a:pt x="15743" y="4283"/>
                </a:lnTo>
                <a:lnTo>
                  <a:pt x="15938" y="4648"/>
                </a:lnTo>
                <a:lnTo>
                  <a:pt x="15865" y="4673"/>
                </a:lnTo>
                <a:lnTo>
                  <a:pt x="15767" y="4746"/>
                </a:lnTo>
                <a:lnTo>
                  <a:pt x="15719" y="4794"/>
                </a:lnTo>
                <a:lnTo>
                  <a:pt x="15694" y="4867"/>
                </a:lnTo>
                <a:lnTo>
                  <a:pt x="15694" y="4916"/>
                </a:lnTo>
                <a:lnTo>
                  <a:pt x="15743" y="4940"/>
                </a:lnTo>
                <a:lnTo>
                  <a:pt x="15816" y="4940"/>
                </a:lnTo>
                <a:lnTo>
                  <a:pt x="15889" y="4916"/>
                </a:lnTo>
                <a:lnTo>
                  <a:pt x="15962" y="4892"/>
                </a:lnTo>
                <a:lnTo>
                  <a:pt x="16035" y="4819"/>
                </a:lnTo>
                <a:lnTo>
                  <a:pt x="16205" y="5159"/>
                </a:lnTo>
                <a:lnTo>
                  <a:pt x="16108" y="5208"/>
                </a:lnTo>
                <a:lnTo>
                  <a:pt x="16011" y="5281"/>
                </a:lnTo>
                <a:lnTo>
                  <a:pt x="15938" y="5378"/>
                </a:lnTo>
                <a:lnTo>
                  <a:pt x="15889" y="5451"/>
                </a:lnTo>
                <a:lnTo>
                  <a:pt x="15865" y="5524"/>
                </a:lnTo>
                <a:lnTo>
                  <a:pt x="15889" y="5573"/>
                </a:lnTo>
                <a:lnTo>
                  <a:pt x="15938" y="5622"/>
                </a:lnTo>
                <a:lnTo>
                  <a:pt x="16011" y="5622"/>
                </a:lnTo>
                <a:lnTo>
                  <a:pt x="16108" y="5573"/>
                </a:lnTo>
                <a:lnTo>
                  <a:pt x="16205" y="5524"/>
                </a:lnTo>
                <a:lnTo>
                  <a:pt x="16327" y="5451"/>
                </a:lnTo>
                <a:lnTo>
                  <a:pt x="16424" y="5792"/>
                </a:lnTo>
                <a:lnTo>
                  <a:pt x="16254" y="5841"/>
                </a:lnTo>
                <a:lnTo>
                  <a:pt x="16108" y="5938"/>
                </a:lnTo>
                <a:lnTo>
                  <a:pt x="15986" y="6060"/>
                </a:lnTo>
                <a:lnTo>
                  <a:pt x="15938" y="6181"/>
                </a:lnTo>
                <a:lnTo>
                  <a:pt x="15938" y="6230"/>
                </a:lnTo>
                <a:lnTo>
                  <a:pt x="15962" y="6279"/>
                </a:lnTo>
                <a:lnTo>
                  <a:pt x="16011" y="6303"/>
                </a:lnTo>
                <a:lnTo>
                  <a:pt x="16059" y="6303"/>
                </a:lnTo>
                <a:lnTo>
                  <a:pt x="16132" y="6279"/>
                </a:lnTo>
                <a:lnTo>
                  <a:pt x="16205" y="6230"/>
                </a:lnTo>
                <a:lnTo>
                  <a:pt x="16376" y="6157"/>
                </a:lnTo>
                <a:lnTo>
                  <a:pt x="16497" y="6108"/>
                </a:lnTo>
                <a:lnTo>
                  <a:pt x="16570" y="6571"/>
                </a:lnTo>
                <a:lnTo>
                  <a:pt x="16522" y="6546"/>
                </a:lnTo>
                <a:lnTo>
                  <a:pt x="16473" y="6546"/>
                </a:lnTo>
                <a:lnTo>
                  <a:pt x="16376" y="6571"/>
                </a:lnTo>
                <a:lnTo>
                  <a:pt x="16254" y="6619"/>
                </a:lnTo>
                <a:lnTo>
                  <a:pt x="16181" y="6692"/>
                </a:lnTo>
                <a:lnTo>
                  <a:pt x="16108" y="6765"/>
                </a:lnTo>
                <a:lnTo>
                  <a:pt x="16084" y="6863"/>
                </a:lnTo>
                <a:lnTo>
                  <a:pt x="16084" y="6911"/>
                </a:lnTo>
                <a:lnTo>
                  <a:pt x="16108" y="6936"/>
                </a:lnTo>
                <a:lnTo>
                  <a:pt x="16108" y="6960"/>
                </a:lnTo>
                <a:lnTo>
                  <a:pt x="16205" y="6960"/>
                </a:lnTo>
                <a:lnTo>
                  <a:pt x="16278" y="6936"/>
                </a:lnTo>
                <a:lnTo>
                  <a:pt x="16449" y="6887"/>
                </a:lnTo>
                <a:lnTo>
                  <a:pt x="16546" y="6863"/>
                </a:lnTo>
                <a:lnTo>
                  <a:pt x="16619" y="6814"/>
                </a:lnTo>
                <a:lnTo>
                  <a:pt x="16668" y="7154"/>
                </a:lnTo>
                <a:lnTo>
                  <a:pt x="16351" y="7325"/>
                </a:lnTo>
                <a:lnTo>
                  <a:pt x="16230" y="7446"/>
                </a:lnTo>
                <a:lnTo>
                  <a:pt x="16108" y="7568"/>
                </a:lnTo>
                <a:lnTo>
                  <a:pt x="16084" y="7592"/>
                </a:lnTo>
                <a:lnTo>
                  <a:pt x="16108" y="7641"/>
                </a:lnTo>
                <a:lnTo>
                  <a:pt x="16132" y="7665"/>
                </a:lnTo>
                <a:lnTo>
                  <a:pt x="16278" y="7665"/>
                </a:lnTo>
                <a:lnTo>
                  <a:pt x="16424" y="7641"/>
                </a:lnTo>
                <a:lnTo>
                  <a:pt x="16570" y="7592"/>
                </a:lnTo>
                <a:lnTo>
                  <a:pt x="16716" y="7519"/>
                </a:lnTo>
                <a:lnTo>
                  <a:pt x="16765" y="7982"/>
                </a:lnTo>
                <a:lnTo>
                  <a:pt x="16570" y="8055"/>
                </a:lnTo>
                <a:lnTo>
                  <a:pt x="16376" y="8152"/>
                </a:lnTo>
                <a:lnTo>
                  <a:pt x="16205" y="8249"/>
                </a:lnTo>
                <a:lnTo>
                  <a:pt x="16108" y="8298"/>
                </a:lnTo>
                <a:lnTo>
                  <a:pt x="16035" y="8371"/>
                </a:lnTo>
                <a:lnTo>
                  <a:pt x="16035" y="8395"/>
                </a:lnTo>
                <a:lnTo>
                  <a:pt x="16132" y="8444"/>
                </a:lnTo>
                <a:lnTo>
                  <a:pt x="16254" y="8468"/>
                </a:lnTo>
                <a:lnTo>
                  <a:pt x="16449" y="8444"/>
                </a:lnTo>
                <a:lnTo>
                  <a:pt x="16619" y="8395"/>
                </a:lnTo>
                <a:lnTo>
                  <a:pt x="16789" y="8347"/>
                </a:lnTo>
                <a:lnTo>
                  <a:pt x="16814" y="8639"/>
                </a:lnTo>
                <a:lnTo>
                  <a:pt x="16814" y="8833"/>
                </a:lnTo>
                <a:lnTo>
                  <a:pt x="16497" y="8882"/>
                </a:lnTo>
                <a:lnTo>
                  <a:pt x="16205" y="8979"/>
                </a:lnTo>
                <a:lnTo>
                  <a:pt x="16084" y="9028"/>
                </a:lnTo>
                <a:lnTo>
                  <a:pt x="15962" y="9101"/>
                </a:lnTo>
                <a:lnTo>
                  <a:pt x="15889" y="9198"/>
                </a:lnTo>
                <a:lnTo>
                  <a:pt x="15840" y="9247"/>
                </a:lnTo>
                <a:lnTo>
                  <a:pt x="15840" y="9320"/>
                </a:lnTo>
                <a:lnTo>
                  <a:pt x="15840" y="9369"/>
                </a:lnTo>
                <a:lnTo>
                  <a:pt x="15889" y="9393"/>
                </a:lnTo>
                <a:lnTo>
                  <a:pt x="16011" y="9417"/>
                </a:lnTo>
                <a:lnTo>
                  <a:pt x="16132" y="9393"/>
                </a:lnTo>
                <a:lnTo>
                  <a:pt x="16351" y="9320"/>
                </a:lnTo>
                <a:lnTo>
                  <a:pt x="16716" y="9247"/>
                </a:lnTo>
                <a:lnTo>
                  <a:pt x="16546" y="9807"/>
                </a:lnTo>
                <a:lnTo>
                  <a:pt x="16522" y="9807"/>
                </a:lnTo>
                <a:lnTo>
                  <a:pt x="16132" y="9831"/>
                </a:lnTo>
                <a:lnTo>
                  <a:pt x="15986" y="9831"/>
                </a:lnTo>
                <a:lnTo>
                  <a:pt x="15865" y="9880"/>
                </a:lnTo>
                <a:lnTo>
                  <a:pt x="15743" y="9928"/>
                </a:lnTo>
                <a:lnTo>
                  <a:pt x="15646" y="10026"/>
                </a:lnTo>
                <a:lnTo>
                  <a:pt x="15646" y="10074"/>
                </a:lnTo>
                <a:lnTo>
                  <a:pt x="15646" y="10123"/>
                </a:lnTo>
                <a:lnTo>
                  <a:pt x="15670" y="10147"/>
                </a:lnTo>
                <a:lnTo>
                  <a:pt x="15719" y="10172"/>
                </a:lnTo>
                <a:lnTo>
                  <a:pt x="15986" y="10196"/>
                </a:lnTo>
                <a:lnTo>
                  <a:pt x="16424" y="10196"/>
                </a:lnTo>
                <a:lnTo>
                  <a:pt x="16376" y="10342"/>
                </a:lnTo>
                <a:lnTo>
                  <a:pt x="16230" y="10731"/>
                </a:lnTo>
                <a:lnTo>
                  <a:pt x="15889" y="10731"/>
                </a:lnTo>
                <a:lnTo>
                  <a:pt x="15573" y="10683"/>
                </a:lnTo>
                <a:lnTo>
                  <a:pt x="15402" y="10683"/>
                </a:lnTo>
                <a:lnTo>
                  <a:pt x="15256" y="10707"/>
                </a:lnTo>
                <a:lnTo>
                  <a:pt x="15232" y="10731"/>
                </a:lnTo>
                <a:lnTo>
                  <a:pt x="15232" y="10780"/>
                </a:lnTo>
                <a:lnTo>
                  <a:pt x="15281" y="10853"/>
                </a:lnTo>
                <a:lnTo>
                  <a:pt x="15329" y="10877"/>
                </a:lnTo>
                <a:lnTo>
                  <a:pt x="15475" y="10950"/>
                </a:lnTo>
                <a:lnTo>
                  <a:pt x="15621" y="10999"/>
                </a:lnTo>
                <a:lnTo>
                  <a:pt x="15767" y="11023"/>
                </a:lnTo>
                <a:lnTo>
                  <a:pt x="16108" y="11072"/>
                </a:lnTo>
                <a:lnTo>
                  <a:pt x="15938" y="11486"/>
                </a:lnTo>
                <a:lnTo>
                  <a:pt x="15646" y="11413"/>
                </a:lnTo>
                <a:lnTo>
                  <a:pt x="15378" y="11364"/>
                </a:lnTo>
                <a:lnTo>
                  <a:pt x="15232" y="11340"/>
                </a:lnTo>
                <a:lnTo>
                  <a:pt x="15086" y="11340"/>
                </a:lnTo>
                <a:lnTo>
                  <a:pt x="14940" y="11364"/>
                </a:lnTo>
                <a:lnTo>
                  <a:pt x="14794" y="11437"/>
                </a:lnTo>
                <a:lnTo>
                  <a:pt x="14770" y="11461"/>
                </a:lnTo>
                <a:lnTo>
                  <a:pt x="14794" y="11486"/>
                </a:lnTo>
                <a:lnTo>
                  <a:pt x="14794" y="11510"/>
                </a:lnTo>
                <a:lnTo>
                  <a:pt x="14964" y="11583"/>
                </a:lnTo>
                <a:lnTo>
                  <a:pt x="15110" y="11656"/>
                </a:lnTo>
                <a:lnTo>
                  <a:pt x="15427" y="11753"/>
                </a:lnTo>
                <a:lnTo>
                  <a:pt x="15597" y="11802"/>
                </a:lnTo>
                <a:lnTo>
                  <a:pt x="15767" y="11826"/>
                </a:lnTo>
                <a:lnTo>
                  <a:pt x="15719" y="11948"/>
                </a:lnTo>
                <a:lnTo>
                  <a:pt x="15475" y="12362"/>
                </a:lnTo>
                <a:lnTo>
                  <a:pt x="15427" y="12362"/>
                </a:lnTo>
                <a:lnTo>
                  <a:pt x="15135" y="12289"/>
                </a:lnTo>
                <a:lnTo>
                  <a:pt x="14867" y="12191"/>
                </a:lnTo>
                <a:lnTo>
                  <a:pt x="14624" y="12094"/>
                </a:lnTo>
                <a:lnTo>
                  <a:pt x="14502" y="12070"/>
                </a:lnTo>
                <a:lnTo>
                  <a:pt x="14380" y="12045"/>
                </a:lnTo>
                <a:lnTo>
                  <a:pt x="14332" y="12045"/>
                </a:lnTo>
                <a:lnTo>
                  <a:pt x="14307" y="12070"/>
                </a:lnTo>
                <a:lnTo>
                  <a:pt x="14307" y="12118"/>
                </a:lnTo>
                <a:lnTo>
                  <a:pt x="14307" y="12167"/>
                </a:lnTo>
                <a:lnTo>
                  <a:pt x="14380" y="12264"/>
                </a:lnTo>
                <a:lnTo>
                  <a:pt x="14478" y="12362"/>
                </a:lnTo>
                <a:lnTo>
                  <a:pt x="14599" y="12459"/>
                </a:lnTo>
                <a:lnTo>
                  <a:pt x="14721" y="12508"/>
                </a:lnTo>
                <a:lnTo>
                  <a:pt x="14989" y="12629"/>
                </a:lnTo>
                <a:lnTo>
                  <a:pt x="15281" y="12702"/>
                </a:lnTo>
                <a:lnTo>
                  <a:pt x="14916" y="13189"/>
                </a:lnTo>
                <a:lnTo>
                  <a:pt x="14599" y="13067"/>
                </a:lnTo>
                <a:lnTo>
                  <a:pt x="14283" y="12946"/>
                </a:lnTo>
                <a:lnTo>
                  <a:pt x="13967" y="12824"/>
                </a:lnTo>
                <a:lnTo>
                  <a:pt x="13796" y="12775"/>
                </a:lnTo>
                <a:lnTo>
                  <a:pt x="13723" y="12775"/>
                </a:lnTo>
                <a:lnTo>
                  <a:pt x="13650" y="12800"/>
                </a:lnTo>
                <a:lnTo>
                  <a:pt x="13626" y="12824"/>
                </a:lnTo>
                <a:lnTo>
                  <a:pt x="13626" y="12848"/>
                </a:lnTo>
                <a:lnTo>
                  <a:pt x="13650" y="12897"/>
                </a:lnTo>
                <a:lnTo>
                  <a:pt x="13675" y="12970"/>
                </a:lnTo>
                <a:lnTo>
                  <a:pt x="13772" y="13067"/>
                </a:lnTo>
                <a:lnTo>
                  <a:pt x="13991" y="13213"/>
                </a:lnTo>
                <a:lnTo>
                  <a:pt x="14307" y="13384"/>
                </a:lnTo>
                <a:lnTo>
                  <a:pt x="14648" y="13530"/>
                </a:lnTo>
                <a:lnTo>
                  <a:pt x="14210" y="13992"/>
                </a:lnTo>
                <a:lnTo>
                  <a:pt x="14186" y="13968"/>
                </a:lnTo>
                <a:lnTo>
                  <a:pt x="13772" y="13700"/>
                </a:lnTo>
                <a:lnTo>
                  <a:pt x="13602" y="13578"/>
                </a:lnTo>
                <a:lnTo>
                  <a:pt x="13431" y="13505"/>
                </a:lnTo>
                <a:lnTo>
                  <a:pt x="13261" y="13457"/>
                </a:lnTo>
                <a:lnTo>
                  <a:pt x="13066" y="13432"/>
                </a:lnTo>
                <a:lnTo>
                  <a:pt x="13042" y="13432"/>
                </a:lnTo>
                <a:lnTo>
                  <a:pt x="13066" y="13457"/>
                </a:lnTo>
                <a:lnTo>
                  <a:pt x="13188" y="13603"/>
                </a:lnTo>
                <a:lnTo>
                  <a:pt x="13334" y="13724"/>
                </a:lnTo>
                <a:lnTo>
                  <a:pt x="13650" y="13968"/>
                </a:lnTo>
                <a:lnTo>
                  <a:pt x="13796" y="14089"/>
                </a:lnTo>
                <a:lnTo>
                  <a:pt x="13967" y="14211"/>
                </a:lnTo>
                <a:lnTo>
                  <a:pt x="13699" y="14454"/>
                </a:lnTo>
                <a:lnTo>
                  <a:pt x="13334" y="14260"/>
                </a:lnTo>
                <a:lnTo>
                  <a:pt x="12969" y="14016"/>
                </a:lnTo>
                <a:lnTo>
                  <a:pt x="12774" y="13919"/>
                </a:lnTo>
                <a:lnTo>
                  <a:pt x="12556" y="13822"/>
                </a:lnTo>
                <a:lnTo>
                  <a:pt x="12531" y="13822"/>
                </a:lnTo>
                <a:lnTo>
                  <a:pt x="12531" y="13846"/>
                </a:lnTo>
                <a:lnTo>
                  <a:pt x="12507" y="13870"/>
                </a:lnTo>
                <a:lnTo>
                  <a:pt x="12531" y="13895"/>
                </a:lnTo>
                <a:lnTo>
                  <a:pt x="12653" y="14065"/>
                </a:lnTo>
                <a:lnTo>
                  <a:pt x="12823" y="14235"/>
                </a:lnTo>
                <a:lnTo>
                  <a:pt x="13018" y="14381"/>
                </a:lnTo>
                <a:lnTo>
                  <a:pt x="13188" y="14503"/>
                </a:lnTo>
                <a:lnTo>
                  <a:pt x="13431" y="14673"/>
                </a:lnTo>
                <a:lnTo>
                  <a:pt x="12872" y="15063"/>
                </a:lnTo>
                <a:lnTo>
                  <a:pt x="12799" y="14990"/>
                </a:lnTo>
                <a:lnTo>
                  <a:pt x="12726" y="14917"/>
                </a:lnTo>
                <a:lnTo>
                  <a:pt x="12531" y="14746"/>
                </a:lnTo>
                <a:lnTo>
                  <a:pt x="12361" y="14576"/>
                </a:lnTo>
                <a:lnTo>
                  <a:pt x="12215" y="14430"/>
                </a:lnTo>
                <a:lnTo>
                  <a:pt x="12045" y="14308"/>
                </a:lnTo>
                <a:lnTo>
                  <a:pt x="11972" y="14260"/>
                </a:lnTo>
                <a:lnTo>
                  <a:pt x="11874" y="14235"/>
                </a:lnTo>
                <a:lnTo>
                  <a:pt x="11777" y="14235"/>
                </a:lnTo>
                <a:lnTo>
                  <a:pt x="11704" y="14260"/>
                </a:lnTo>
                <a:lnTo>
                  <a:pt x="11680" y="14284"/>
                </a:lnTo>
                <a:lnTo>
                  <a:pt x="11680" y="14308"/>
                </a:lnTo>
                <a:lnTo>
                  <a:pt x="11704" y="14381"/>
                </a:lnTo>
                <a:lnTo>
                  <a:pt x="11728" y="14430"/>
                </a:lnTo>
                <a:lnTo>
                  <a:pt x="11850" y="14552"/>
                </a:lnTo>
                <a:lnTo>
                  <a:pt x="12020" y="14746"/>
                </a:lnTo>
                <a:lnTo>
                  <a:pt x="12191" y="14917"/>
                </a:lnTo>
                <a:lnTo>
                  <a:pt x="12337" y="15087"/>
                </a:lnTo>
                <a:lnTo>
                  <a:pt x="12434" y="15184"/>
                </a:lnTo>
                <a:lnTo>
                  <a:pt x="12531" y="15257"/>
                </a:lnTo>
                <a:lnTo>
                  <a:pt x="11947" y="15573"/>
                </a:lnTo>
                <a:lnTo>
                  <a:pt x="11680" y="15306"/>
                </a:lnTo>
                <a:lnTo>
                  <a:pt x="11436" y="15038"/>
                </a:lnTo>
                <a:lnTo>
                  <a:pt x="11193" y="14771"/>
                </a:lnTo>
                <a:lnTo>
                  <a:pt x="11071" y="14673"/>
                </a:lnTo>
                <a:lnTo>
                  <a:pt x="10901" y="14576"/>
                </a:lnTo>
                <a:lnTo>
                  <a:pt x="10877" y="14600"/>
                </a:lnTo>
                <a:lnTo>
                  <a:pt x="10877" y="14625"/>
                </a:lnTo>
                <a:lnTo>
                  <a:pt x="10925" y="14819"/>
                </a:lnTo>
                <a:lnTo>
                  <a:pt x="10998" y="14990"/>
                </a:lnTo>
                <a:lnTo>
                  <a:pt x="11096" y="15135"/>
                </a:lnTo>
                <a:lnTo>
                  <a:pt x="11217" y="15281"/>
                </a:lnTo>
                <a:lnTo>
                  <a:pt x="11388" y="15525"/>
                </a:lnTo>
                <a:lnTo>
                  <a:pt x="11582" y="15744"/>
                </a:lnTo>
                <a:lnTo>
                  <a:pt x="11096" y="15914"/>
                </a:lnTo>
                <a:lnTo>
                  <a:pt x="11071" y="15865"/>
                </a:lnTo>
                <a:lnTo>
                  <a:pt x="11023" y="15841"/>
                </a:lnTo>
                <a:lnTo>
                  <a:pt x="10731" y="15598"/>
                </a:lnTo>
                <a:lnTo>
                  <a:pt x="10439" y="15330"/>
                </a:lnTo>
                <a:lnTo>
                  <a:pt x="10293" y="15233"/>
                </a:lnTo>
                <a:lnTo>
                  <a:pt x="10147" y="15111"/>
                </a:lnTo>
                <a:lnTo>
                  <a:pt x="9976" y="15014"/>
                </a:lnTo>
                <a:lnTo>
                  <a:pt x="9806" y="14965"/>
                </a:lnTo>
                <a:lnTo>
                  <a:pt x="9782" y="14965"/>
                </a:lnTo>
                <a:lnTo>
                  <a:pt x="9782" y="14990"/>
                </a:lnTo>
                <a:lnTo>
                  <a:pt x="9976" y="15281"/>
                </a:lnTo>
                <a:lnTo>
                  <a:pt x="10220" y="15549"/>
                </a:lnTo>
                <a:lnTo>
                  <a:pt x="10463" y="15817"/>
                </a:lnTo>
                <a:lnTo>
                  <a:pt x="10585" y="15938"/>
                </a:lnTo>
                <a:lnTo>
                  <a:pt x="10731" y="16036"/>
                </a:lnTo>
                <a:lnTo>
                  <a:pt x="10122" y="16182"/>
                </a:lnTo>
                <a:lnTo>
                  <a:pt x="10074" y="16133"/>
                </a:lnTo>
                <a:lnTo>
                  <a:pt x="10001" y="16109"/>
                </a:lnTo>
                <a:lnTo>
                  <a:pt x="9903" y="16060"/>
                </a:lnTo>
                <a:lnTo>
                  <a:pt x="9830" y="16011"/>
                </a:lnTo>
                <a:lnTo>
                  <a:pt x="9684" y="15890"/>
                </a:lnTo>
                <a:lnTo>
                  <a:pt x="9587" y="15719"/>
                </a:lnTo>
                <a:lnTo>
                  <a:pt x="9465" y="15549"/>
                </a:lnTo>
                <a:lnTo>
                  <a:pt x="9368" y="15379"/>
                </a:lnTo>
                <a:lnTo>
                  <a:pt x="9246" y="15257"/>
                </a:lnTo>
                <a:lnTo>
                  <a:pt x="9125" y="15160"/>
                </a:lnTo>
                <a:lnTo>
                  <a:pt x="8954" y="15063"/>
                </a:lnTo>
                <a:lnTo>
                  <a:pt x="8930" y="15087"/>
                </a:lnTo>
                <a:lnTo>
                  <a:pt x="8979" y="15160"/>
                </a:lnTo>
                <a:lnTo>
                  <a:pt x="9027" y="15257"/>
                </a:lnTo>
                <a:lnTo>
                  <a:pt x="9076" y="15476"/>
                </a:lnTo>
                <a:lnTo>
                  <a:pt x="9173" y="15695"/>
                </a:lnTo>
                <a:lnTo>
                  <a:pt x="9295" y="15914"/>
                </a:lnTo>
                <a:lnTo>
                  <a:pt x="9417" y="16109"/>
                </a:lnTo>
                <a:lnTo>
                  <a:pt x="9587" y="16279"/>
                </a:lnTo>
                <a:lnTo>
                  <a:pt x="9222" y="16328"/>
                </a:lnTo>
                <a:lnTo>
                  <a:pt x="8857" y="16352"/>
                </a:lnTo>
                <a:lnTo>
                  <a:pt x="8857" y="16328"/>
                </a:lnTo>
                <a:lnTo>
                  <a:pt x="8808" y="16255"/>
                </a:lnTo>
                <a:lnTo>
                  <a:pt x="8760" y="16182"/>
                </a:lnTo>
                <a:lnTo>
                  <a:pt x="8638" y="16060"/>
                </a:lnTo>
                <a:lnTo>
                  <a:pt x="8516" y="15865"/>
                </a:lnTo>
                <a:lnTo>
                  <a:pt x="8419" y="15622"/>
                </a:lnTo>
                <a:lnTo>
                  <a:pt x="8346" y="15452"/>
                </a:lnTo>
                <a:lnTo>
                  <a:pt x="8273" y="15281"/>
                </a:lnTo>
                <a:lnTo>
                  <a:pt x="8224" y="15208"/>
                </a:lnTo>
                <a:lnTo>
                  <a:pt x="8151" y="15135"/>
                </a:lnTo>
                <a:lnTo>
                  <a:pt x="8078" y="15087"/>
                </a:lnTo>
                <a:lnTo>
                  <a:pt x="7981" y="15038"/>
                </a:lnTo>
                <a:lnTo>
                  <a:pt x="7957" y="15063"/>
                </a:lnTo>
                <a:lnTo>
                  <a:pt x="7932" y="15160"/>
                </a:lnTo>
                <a:lnTo>
                  <a:pt x="7957" y="15306"/>
                </a:lnTo>
                <a:lnTo>
                  <a:pt x="7981" y="15476"/>
                </a:lnTo>
                <a:lnTo>
                  <a:pt x="8005" y="15671"/>
                </a:lnTo>
                <a:lnTo>
                  <a:pt x="8078" y="15841"/>
                </a:lnTo>
                <a:lnTo>
                  <a:pt x="8151" y="16036"/>
                </a:lnTo>
                <a:lnTo>
                  <a:pt x="8249" y="16206"/>
                </a:lnTo>
                <a:lnTo>
                  <a:pt x="8346" y="16352"/>
                </a:lnTo>
                <a:lnTo>
                  <a:pt x="7835" y="16328"/>
                </a:lnTo>
                <a:lnTo>
                  <a:pt x="7762" y="16230"/>
                </a:lnTo>
                <a:lnTo>
                  <a:pt x="7689" y="16109"/>
                </a:lnTo>
                <a:lnTo>
                  <a:pt x="7640" y="15987"/>
                </a:lnTo>
                <a:lnTo>
                  <a:pt x="7567" y="15719"/>
                </a:lnTo>
                <a:lnTo>
                  <a:pt x="7446" y="15330"/>
                </a:lnTo>
                <a:lnTo>
                  <a:pt x="7373" y="15135"/>
                </a:lnTo>
                <a:lnTo>
                  <a:pt x="7300" y="15063"/>
                </a:lnTo>
                <a:lnTo>
                  <a:pt x="7227" y="14990"/>
                </a:lnTo>
                <a:lnTo>
                  <a:pt x="7178" y="14990"/>
                </a:lnTo>
                <a:lnTo>
                  <a:pt x="7154" y="15038"/>
                </a:lnTo>
                <a:lnTo>
                  <a:pt x="7129" y="15135"/>
                </a:lnTo>
                <a:lnTo>
                  <a:pt x="7129" y="15233"/>
                </a:lnTo>
                <a:lnTo>
                  <a:pt x="7154" y="15452"/>
                </a:lnTo>
                <a:lnTo>
                  <a:pt x="7202" y="15695"/>
                </a:lnTo>
                <a:lnTo>
                  <a:pt x="7275" y="15890"/>
                </a:lnTo>
                <a:lnTo>
                  <a:pt x="7324" y="16084"/>
                </a:lnTo>
                <a:lnTo>
                  <a:pt x="7397" y="16279"/>
                </a:lnTo>
                <a:lnTo>
                  <a:pt x="6740" y="16157"/>
                </a:lnTo>
                <a:lnTo>
                  <a:pt x="6691" y="15963"/>
                </a:lnTo>
                <a:lnTo>
                  <a:pt x="6618" y="15792"/>
                </a:lnTo>
                <a:lnTo>
                  <a:pt x="6521" y="15598"/>
                </a:lnTo>
                <a:lnTo>
                  <a:pt x="6472" y="15427"/>
                </a:lnTo>
                <a:lnTo>
                  <a:pt x="6399" y="15135"/>
                </a:lnTo>
                <a:lnTo>
                  <a:pt x="6351" y="14990"/>
                </a:lnTo>
                <a:lnTo>
                  <a:pt x="6278" y="14892"/>
                </a:lnTo>
                <a:lnTo>
                  <a:pt x="6253" y="14868"/>
                </a:lnTo>
                <a:lnTo>
                  <a:pt x="6205" y="14917"/>
                </a:lnTo>
                <a:lnTo>
                  <a:pt x="6156" y="14941"/>
                </a:lnTo>
                <a:lnTo>
                  <a:pt x="6107" y="15063"/>
                </a:lnTo>
                <a:lnTo>
                  <a:pt x="6083" y="15208"/>
                </a:lnTo>
                <a:lnTo>
                  <a:pt x="6107" y="15354"/>
                </a:lnTo>
                <a:lnTo>
                  <a:pt x="6156" y="15549"/>
                </a:lnTo>
                <a:lnTo>
                  <a:pt x="6205" y="15719"/>
                </a:lnTo>
                <a:lnTo>
                  <a:pt x="6326" y="16060"/>
                </a:lnTo>
                <a:lnTo>
                  <a:pt x="6326" y="16060"/>
                </a:lnTo>
                <a:lnTo>
                  <a:pt x="5742" y="15865"/>
                </a:lnTo>
                <a:lnTo>
                  <a:pt x="5742" y="15792"/>
                </a:lnTo>
                <a:lnTo>
                  <a:pt x="5694" y="15719"/>
                </a:lnTo>
                <a:lnTo>
                  <a:pt x="5621" y="15622"/>
                </a:lnTo>
                <a:lnTo>
                  <a:pt x="5572" y="15549"/>
                </a:lnTo>
                <a:lnTo>
                  <a:pt x="5523" y="15379"/>
                </a:lnTo>
                <a:lnTo>
                  <a:pt x="5450" y="15014"/>
                </a:lnTo>
                <a:lnTo>
                  <a:pt x="5377" y="14819"/>
                </a:lnTo>
                <a:lnTo>
                  <a:pt x="5329" y="14698"/>
                </a:lnTo>
                <a:lnTo>
                  <a:pt x="5280" y="14673"/>
                </a:lnTo>
                <a:lnTo>
                  <a:pt x="5231" y="14698"/>
                </a:lnTo>
                <a:lnTo>
                  <a:pt x="5183" y="14746"/>
                </a:lnTo>
                <a:lnTo>
                  <a:pt x="5158" y="14795"/>
                </a:lnTo>
                <a:lnTo>
                  <a:pt x="5110" y="14941"/>
                </a:lnTo>
                <a:lnTo>
                  <a:pt x="5110" y="15111"/>
                </a:lnTo>
                <a:lnTo>
                  <a:pt x="5110" y="15257"/>
                </a:lnTo>
                <a:lnTo>
                  <a:pt x="5134" y="15452"/>
                </a:lnTo>
                <a:lnTo>
                  <a:pt x="5207" y="15646"/>
                </a:lnTo>
                <a:lnTo>
                  <a:pt x="5207" y="15646"/>
                </a:lnTo>
                <a:lnTo>
                  <a:pt x="4769" y="15452"/>
                </a:lnTo>
                <a:lnTo>
                  <a:pt x="4721" y="15233"/>
                </a:lnTo>
                <a:lnTo>
                  <a:pt x="4672" y="15014"/>
                </a:lnTo>
                <a:lnTo>
                  <a:pt x="4623" y="14771"/>
                </a:lnTo>
                <a:lnTo>
                  <a:pt x="4599" y="14503"/>
                </a:lnTo>
                <a:lnTo>
                  <a:pt x="4575" y="14479"/>
                </a:lnTo>
                <a:lnTo>
                  <a:pt x="4502" y="14479"/>
                </a:lnTo>
                <a:lnTo>
                  <a:pt x="4453" y="14552"/>
                </a:lnTo>
                <a:lnTo>
                  <a:pt x="4404" y="14649"/>
                </a:lnTo>
                <a:lnTo>
                  <a:pt x="4380" y="14819"/>
                </a:lnTo>
                <a:lnTo>
                  <a:pt x="4356" y="15038"/>
                </a:lnTo>
                <a:lnTo>
                  <a:pt x="4380" y="15257"/>
                </a:lnTo>
                <a:lnTo>
                  <a:pt x="4112" y="15111"/>
                </a:lnTo>
                <a:lnTo>
                  <a:pt x="4112" y="15063"/>
                </a:lnTo>
                <a:lnTo>
                  <a:pt x="4088" y="14990"/>
                </a:lnTo>
                <a:lnTo>
                  <a:pt x="4064" y="14892"/>
                </a:lnTo>
                <a:lnTo>
                  <a:pt x="4039" y="14795"/>
                </a:lnTo>
                <a:lnTo>
                  <a:pt x="4039" y="14552"/>
                </a:lnTo>
                <a:lnTo>
                  <a:pt x="4039" y="14333"/>
                </a:lnTo>
                <a:lnTo>
                  <a:pt x="4015" y="14235"/>
                </a:lnTo>
                <a:lnTo>
                  <a:pt x="3966" y="14138"/>
                </a:lnTo>
                <a:lnTo>
                  <a:pt x="3942" y="14114"/>
                </a:lnTo>
                <a:lnTo>
                  <a:pt x="3893" y="14114"/>
                </a:lnTo>
                <a:lnTo>
                  <a:pt x="3796" y="14235"/>
                </a:lnTo>
                <a:lnTo>
                  <a:pt x="3747" y="14381"/>
                </a:lnTo>
                <a:lnTo>
                  <a:pt x="3723" y="14527"/>
                </a:lnTo>
                <a:lnTo>
                  <a:pt x="3723" y="14649"/>
                </a:lnTo>
                <a:lnTo>
                  <a:pt x="3723" y="14868"/>
                </a:lnTo>
                <a:lnTo>
                  <a:pt x="3382" y="14649"/>
                </a:lnTo>
                <a:lnTo>
                  <a:pt x="3407" y="14600"/>
                </a:lnTo>
                <a:lnTo>
                  <a:pt x="3407" y="14503"/>
                </a:lnTo>
                <a:lnTo>
                  <a:pt x="3407" y="14406"/>
                </a:lnTo>
                <a:lnTo>
                  <a:pt x="3382" y="14211"/>
                </a:lnTo>
                <a:lnTo>
                  <a:pt x="3382" y="14065"/>
                </a:lnTo>
                <a:lnTo>
                  <a:pt x="3358" y="13968"/>
                </a:lnTo>
                <a:lnTo>
                  <a:pt x="3334" y="13919"/>
                </a:lnTo>
                <a:lnTo>
                  <a:pt x="3309" y="13870"/>
                </a:lnTo>
                <a:lnTo>
                  <a:pt x="3261" y="13870"/>
                </a:lnTo>
                <a:lnTo>
                  <a:pt x="3188" y="13919"/>
                </a:lnTo>
                <a:lnTo>
                  <a:pt x="3139" y="13992"/>
                </a:lnTo>
                <a:lnTo>
                  <a:pt x="3115" y="14089"/>
                </a:lnTo>
                <a:lnTo>
                  <a:pt x="3090" y="14187"/>
                </a:lnTo>
                <a:lnTo>
                  <a:pt x="3066" y="14406"/>
                </a:lnTo>
                <a:lnTo>
                  <a:pt x="2725" y="14114"/>
                </a:lnTo>
                <a:lnTo>
                  <a:pt x="2750" y="14041"/>
                </a:lnTo>
                <a:lnTo>
                  <a:pt x="2725" y="13919"/>
                </a:lnTo>
                <a:lnTo>
                  <a:pt x="2701" y="13797"/>
                </a:lnTo>
                <a:lnTo>
                  <a:pt x="2725" y="13627"/>
                </a:lnTo>
                <a:lnTo>
                  <a:pt x="2725" y="13481"/>
                </a:lnTo>
                <a:lnTo>
                  <a:pt x="2701" y="13408"/>
                </a:lnTo>
                <a:lnTo>
                  <a:pt x="2652" y="13384"/>
                </a:lnTo>
                <a:lnTo>
                  <a:pt x="2579" y="13384"/>
                </a:lnTo>
                <a:lnTo>
                  <a:pt x="2506" y="13432"/>
                </a:lnTo>
                <a:lnTo>
                  <a:pt x="2433" y="13578"/>
                </a:lnTo>
                <a:lnTo>
                  <a:pt x="2385" y="13773"/>
                </a:lnTo>
                <a:lnTo>
                  <a:pt x="2117" y="13505"/>
                </a:lnTo>
                <a:lnTo>
                  <a:pt x="2117" y="13481"/>
                </a:lnTo>
                <a:lnTo>
                  <a:pt x="2166" y="13432"/>
                </a:lnTo>
                <a:lnTo>
                  <a:pt x="2190" y="13359"/>
                </a:lnTo>
                <a:lnTo>
                  <a:pt x="2214" y="13213"/>
                </a:lnTo>
                <a:lnTo>
                  <a:pt x="2214" y="13116"/>
                </a:lnTo>
                <a:lnTo>
                  <a:pt x="2190" y="13019"/>
                </a:lnTo>
                <a:lnTo>
                  <a:pt x="2166" y="12970"/>
                </a:lnTo>
                <a:lnTo>
                  <a:pt x="2093" y="12921"/>
                </a:lnTo>
                <a:lnTo>
                  <a:pt x="2020" y="12946"/>
                </a:lnTo>
                <a:lnTo>
                  <a:pt x="1971" y="12994"/>
                </a:lnTo>
                <a:lnTo>
                  <a:pt x="1922" y="13067"/>
                </a:lnTo>
                <a:lnTo>
                  <a:pt x="1898" y="13165"/>
                </a:lnTo>
                <a:lnTo>
                  <a:pt x="1874" y="13213"/>
                </a:lnTo>
                <a:lnTo>
                  <a:pt x="1533" y="12751"/>
                </a:lnTo>
                <a:lnTo>
                  <a:pt x="1217" y="12264"/>
                </a:lnTo>
                <a:lnTo>
                  <a:pt x="925" y="11753"/>
                </a:lnTo>
                <a:lnTo>
                  <a:pt x="657" y="11218"/>
                </a:lnTo>
                <a:lnTo>
                  <a:pt x="827" y="11340"/>
                </a:lnTo>
                <a:lnTo>
                  <a:pt x="998" y="11461"/>
                </a:lnTo>
                <a:lnTo>
                  <a:pt x="1363" y="11680"/>
                </a:lnTo>
                <a:lnTo>
                  <a:pt x="1728" y="11875"/>
                </a:lnTo>
                <a:lnTo>
                  <a:pt x="2044" y="12021"/>
                </a:lnTo>
                <a:lnTo>
                  <a:pt x="2409" y="12167"/>
                </a:lnTo>
                <a:lnTo>
                  <a:pt x="2798" y="12289"/>
                </a:lnTo>
                <a:lnTo>
                  <a:pt x="3188" y="12410"/>
                </a:lnTo>
                <a:lnTo>
                  <a:pt x="3577" y="12483"/>
                </a:lnTo>
                <a:lnTo>
                  <a:pt x="3966" y="12556"/>
                </a:lnTo>
                <a:lnTo>
                  <a:pt x="4380" y="12581"/>
                </a:lnTo>
                <a:lnTo>
                  <a:pt x="4769" y="12605"/>
                </a:lnTo>
                <a:lnTo>
                  <a:pt x="5183" y="12629"/>
                </a:lnTo>
                <a:lnTo>
                  <a:pt x="5572" y="12605"/>
                </a:lnTo>
                <a:lnTo>
                  <a:pt x="5961" y="12581"/>
                </a:lnTo>
                <a:lnTo>
                  <a:pt x="6351" y="12508"/>
                </a:lnTo>
                <a:lnTo>
                  <a:pt x="6716" y="12435"/>
                </a:lnTo>
                <a:lnTo>
                  <a:pt x="7105" y="12337"/>
                </a:lnTo>
                <a:lnTo>
                  <a:pt x="7494" y="12216"/>
                </a:lnTo>
                <a:lnTo>
                  <a:pt x="7859" y="12094"/>
                </a:lnTo>
                <a:lnTo>
                  <a:pt x="8224" y="11924"/>
                </a:lnTo>
                <a:lnTo>
                  <a:pt x="8565" y="11753"/>
                </a:lnTo>
                <a:lnTo>
                  <a:pt x="8930" y="11559"/>
                </a:lnTo>
                <a:lnTo>
                  <a:pt x="9271" y="11364"/>
                </a:lnTo>
                <a:lnTo>
                  <a:pt x="9587" y="11145"/>
                </a:lnTo>
                <a:lnTo>
                  <a:pt x="9903" y="10902"/>
                </a:lnTo>
                <a:lnTo>
                  <a:pt x="10195" y="10658"/>
                </a:lnTo>
                <a:lnTo>
                  <a:pt x="10487" y="10391"/>
                </a:lnTo>
                <a:lnTo>
                  <a:pt x="10755" y="10123"/>
                </a:lnTo>
                <a:lnTo>
                  <a:pt x="11023" y="9831"/>
                </a:lnTo>
                <a:lnTo>
                  <a:pt x="11242" y="9539"/>
                </a:lnTo>
                <a:lnTo>
                  <a:pt x="11461" y="9247"/>
                </a:lnTo>
                <a:lnTo>
                  <a:pt x="11655" y="8931"/>
                </a:lnTo>
                <a:lnTo>
                  <a:pt x="11850" y="8590"/>
                </a:lnTo>
                <a:lnTo>
                  <a:pt x="11996" y="8249"/>
                </a:lnTo>
                <a:lnTo>
                  <a:pt x="12142" y="7884"/>
                </a:lnTo>
                <a:lnTo>
                  <a:pt x="12288" y="7519"/>
                </a:lnTo>
                <a:lnTo>
                  <a:pt x="12385" y="7154"/>
                </a:lnTo>
                <a:lnTo>
                  <a:pt x="12483" y="6790"/>
                </a:lnTo>
                <a:lnTo>
                  <a:pt x="12556" y="6425"/>
                </a:lnTo>
                <a:lnTo>
                  <a:pt x="12629" y="6035"/>
                </a:lnTo>
                <a:lnTo>
                  <a:pt x="12653" y="5670"/>
                </a:lnTo>
                <a:lnTo>
                  <a:pt x="12677" y="5281"/>
                </a:lnTo>
                <a:lnTo>
                  <a:pt x="12677" y="4916"/>
                </a:lnTo>
                <a:lnTo>
                  <a:pt x="12677" y="4551"/>
                </a:lnTo>
                <a:lnTo>
                  <a:pt x="12629" y="4210"/>
                </a:lnTo>
                <a:lnTo>
                  <a:pt x="12580" y="3870"/>
                </a:lnTo>
                <a:lnTo>
                  <a:pt x="12483" y="3529"/>
                </a:lnTo>
                <a:lnTo>
                  <a:pt x="12385" y="3213"/>
                </a:lnTo>
                <a:lnTo>
                  <a:pt x="12142" y="2580"/>
                </a:lnTo>
                <a:lnTo>
                  <a:pt x="11874" y="1947"/>
                </a:lnTo>
                <a:lnTo>
                  <a:pt x="11558" y="1242"/>
                </a:lnTo>
                <a:lnTo>
                  <a:pt x="11388" y="877"/>
                </a:lnTo>
                <a:lnTo>
                  <a:pt x="11169" y="536"/>
                </a:lnTo>
                <a:close/>
                <a:moveTo>
                  <a:pt x="10706" y="1"/>
                </a:moveTo>
                <a:lnTo>
                  <a:pt x="10609" y="25"/>
                </a:lnTo>
                <a:lnTo>
                  <a:pt x="10560" y="49"/>
                </a:lnTo>
                <a:lnTo>
                  <a:pt x="10512" y="98"/>
                </a:lnTo>
                <a:lnTo>
                  <a:pt x="10487" y="171"/>
                </a:lnTo>
                <a:lnTo>
                  <a:pt x="10463" y="195"/>
                </a:lnTo>
                <a:lnTo>
                  <a:pt x="10414" y="268"/>
                </a:lnTo>
                <a:lnTo>
                  <a:pt x="10414" y="317"/>
                </a:lnTo>
                <a:lnTo>
                  <a:pt x="10414" y="390"/>
                </a:lnTo>
                <a:lnTo>
                  <a:pt x="10439" y="439"/>
                </a:lnTo>
                <a:lnTo>
                  <a:pt x="10487" y="487"/>
                </a:lnTo>
                <a:lnTo>
                  <a:pt x="10536" y="512"/>
                </a:lnTo>
                <a:lnTo>
                  <a:pt x="10585" y="536"/>
                </a:lnTo>
                <a:lnTo>
                  <a:pt x="10658" y="536"/>
                </a:lnTo>
                <a:lnTo>
                  <a:pt x="10779" y="682"/>
                </a:lnTo>
                <a:lnTo>
                  <a:pt x="10925" y="852"/>
                </a:lnTo>
                <a:lnTo>
                  <a:pt x="11023" y="1047"/>
                </a:lnTo>
                <a:lnTo>
                  <a:pt x="11144" y="1266"/>
                </a:lnTo>
                <a:lnTo>
                  <a:pt x="11315" y="1680"/>
                </a:lnTo>
                <a:lnTo>
                  <a:pt x="11485" y="2045"/>
                </a:lnTo>
                <a:lnTo>
                  <a:pt x="11728" y="2604"/>
                </a:lnTo>
                <a:lnTo>
                  <a:pt x="11947" y="3188"/>
                </a:lnTo>
                <a:lnTo>
                  <a:pt x="12045" y="3480"/>
                </a:lnTo>
                <a:lnTo>
                  <a:pt x="12142" y="3772"/>
                </a:lnTo>
                <a:lnTo>
                  <a:pt x="12215" y="4064"/>
                </a:lnTo>
                <a:lnTo>
                  <a:pt x="12264" y="4381"/>
                </a:lnTo>
                <a:lnTo>
                  <a:pt x="12288" y="4721"/>
                </a:lnTo>
                <a:lnTo>
                  <a:pt x="12288" y="5062"/>
                </a:lnTo>
                <a:lnTo>
                  <a:pt x="12288" y="5403"/>
                </a:lnTo>
                <a:lnTo>
                  <a:pt x="12264" y="5768"/>
                </a:lnTo>
                <a:lnTo>
                  <a:pt x="12215" y="6108"/>
                </a:lnTo>
                <a:lnTo>
                  <a:pt x="12166" y="6473"/>
                </a:lnTo>
                <a:lnTo>
                  <a:pt x="12069" y="6814"/>
                </a:lnTo>
                <a:lnTo>
                  <a:pt x="11996" y="7154"/>
                </a:lnTo>
                <a:lnTo>
                  <a:pt x="11874" y="7495"/>
                </a:lnTo>
                <a:lnTo>
                  <a:pt x="11753" y="7836"/>
                </a:lnTo>
                <a:lnTo>
                  <a:pt x="11607" y="8152"/>
                </a:lnTo>
                <a:lnTo>
                  <a:pt x="11461" y="8493"/>
                </a:lnTo>
                <a:lnTo>
                  <a:pt x="11290" y="8785"/>
                </a:lnTo>
                <a:lnTo>
                  <a:pt x="11096" y="9077"/>
                </a:lnTo>
                <a:lnTo>
                  <a:pt x="10901" y="9369"/>
                </a:lnTo>
                <a:lnTo>
                  <a:pt x="10682" y="9636"/>
                </a:lnTo>
                <a:lnTo>
                  <a:pt x="10463" y="9880"/>
                </a:lnTo>
                <a:lnTo>
                  <a:pt x="10220" y="10123"/>
                </a:lnTo>
                <a:lnTo>
                  <a:pt x="9952" y="10342"/>
                </a:lnTo>
                <a:lnTo>
                  <a:pt x="9684" y="10537"/>
                </a:lnTo>
                <a:lnTo>
                  <a:pt x="9125" y="10902"/>
                </a:lnTo>
                <a:lnTo>
                  <a:pt x="8516" y="11218"/>
                </a:lnTo>
                <a:lnTo>
                  <a:pt x="7884" y="11534"/>
                </a:lnTo>
                <a:lnTo>
                  <a:pt x="7543" y="11680"/>
                </a:lnTo>
                <a:lnTo>
                  <a:pt x="7202" y="11802"/>
                </a:lnTo>
                <a:lnTo>
                  <a:pt x="6862" y="11899"/>
                </a:lnTo>
                <a:lnTo>
                  <a:pt x="6521" y="11997"/>
                </a:lnTo>
                <a:lnTo>
                  <a:pt x="6156" y="12045"/>
                </a:lnTo>
                <a:lnTo>
                  <a:pt x="5791" y="12118"/>
                </a:lnTo>
                <a:lnTo>
                  <a:pt x="5426" y="12143"/>
                </a:lnTo>
                <a:lnTo>
                  <a:pt x="4696" y="12143"/>
                </a:lnTo>
                <a:lnTo>
                  <a:pt x="4331" y="12094"/>
                </a:lnTo>
                <a:lnTo>
                  <a:pt x="3966" y="12045"/>
                </a:lnTo>
                <a:lnTo>
                  <a:pt x="3601" y="11997"/>
                </a:lnTo>
                <a:lnTo>
                  <a:pt x="2896" y="11826"/>
                </a:lnTo>
                <a:lnTo>
                  <a:pt x="2555" y="11729"/>
                </a:lnTo>
                <a:lnTo>
                  <a:pt x="2239" y="11607"/>
                </a:lnTo>
                <a:lnTo>
                  <a:pt x="1922" y="11461"/>
                </a:lnTo>
                <a:lnTo>
                  <a:pt x="1630" y="11291"/>
                </a:lnTo>
                <a:lnTo>
                  <a:pt x="1338" y="11145"/>
                </a:lnTo>
                <a:lnTo>
                  <a:pt x="998" y="10950"/>
                </a:lnTo>
                <a:lnTo>
                  <a:pt x="852" y="10829"/>
                </a:lnTo>
                <a:lnTo>
                  <a:pt x="730" y="10707"/>
                </a:lnTo>
                <a:lnTo>
                  <a:pt x="633" y="10585"/>
                </a:lnTo>
                <a:lnTo>
                  <a:pt x="584" y="10415"/>
                </a:lnTo>
                <a:lnTo>
                  <a:pt x="560" y="10366"/>
                </a:lnTo>
                <a:lnTo>
                  <a:pt x="535" y="10342"/>
                </a:lnTo>
                <a:lnTo>
                  <a:pt x="462" y="10318"/>
                </a:lnTo>
                <a:lnTo>
                  <a:pt x="365" y="10342"/>
                </a:lnTo>
                <a:lnTo>
                  <a:pt x="316" y="10391"/>
                </a:lnTo>
                <a:lnTo>
                  <a:pt x="243" y="10366"/>
                </a:lnTo>
                <a:lnTo>
                  <a:pt x="146" y="10391"/>
                </a:lnTo>
                <a:lnTo>
                  <a:pt x="73" y="10439"/>
                </a:lnTo>
                <a:lnTo>
                  <a:pt x="0" y="10512"/>
                </a:lnTo>
                <a:lnTo>
                  <a:pt x="0" y="10561"/>
                </a:lnTo>
                <a:lnTo>
                  <a:pt x="0" y="10610"/>
                </a:lnTo>
                <a:lnTo>
                  <a:pt x="146" y="11048"/>
                </a:lnTo>
                <a:lnTo>
                  <a:pt x="316" y="11461"/>
                </a:lnTo>
                <a:lnTo>
                  <a:pt x="487" y="11875"/>
                </a:lnTo>
                <a:lnTo>
                  <a:pt x="681" y="12264"/>
                </a:lnTo>
                <a:lnTo>
                  <a:pt x="900" y="12629"/>
                </a:lnTo>
                <a:lnTo>
                  <a:pt x="1144" y="12994"/>
                </a:lnTo>
                <a:lnTo>
                  <a:pt x="1411" y="13359"/>
                </a:lnTo>
                <a:lnTo>
                  <a:pt x="1679" y="13676"/>
                </a:lnTo>
                <a:lnTo>
                  <a:pt x="1971" y="13992"/>
                </a:lnTo>
                <a:lnTo>
                  <a:pt x="2263" y="14308"/>
                </a:lnTo>
                <a:lnTo>
                  <a:pt x="2604" y="14600"/>
                </a:lnTo>
                <a:lnTo>
                  <a:pt x="2920" y="14868"/>
                </a:lnTo>
                <a:lnTo>
                  <a:pt x="3285" y="15135"/>
                </a:lnTo>
                <a:lnTo>
                  <a:pt x="3650" y="15379"/>
                </a:lnTo>
                <a:lnTo>
                  <a:pt x="4039" y="15598"/>
                </a:lnTo>
                <a:lnTo>
                  <a:pt x="4429" y="15817"/>
                </a:lnTo>
                <a:lnTo>
                  <a:pt x="4866" y="16036"/>
                </a:lnTo>
                <a:lnTo>
                  <a:pt x="5280" y="16230"/>
                </a:lnTo>
                <a:lnTo>
                  <a:pt x="5718" y="16376"/>
                </a:lnTo>
                <a:lnTo>
                  <a:pt x="6156" y="16522"/>
                </a:lnTo>
                <a:lnTo>
                  <a:pt x="6618" y="16644"/>
                </a:lnTo>
                <a:lnTo>
                  <a:pt x="7056" y="16717"/>
                </a:lnTo>
                <a:lnTo>
                  <a:pt x="7494" y="16790"/>
                </a:lnTo>
                <a:lnTo>
                  <a:pt x="7957" y="16839"/>
                </a:lnTo>
                <a:lnTo>
                  <a:pt x="8857" y="16839"/>
                </a:lnTo>
                <a:lnTo>
                  <a:pt x="9319" y="16814"/>
                </a:lnTo>
                <a:lnTo>
                  <a:pt x="9757" y="16741"/>
                </a:lnTo>
                <a:lnTo>
                  <a:pt x="10220" y="16668"/>
                </a:lnTo>
                <a:lnTo>
                  <a:pt x="10658" y="16571"/>
                </a:lnTo>
                <a:lnTo>
                  <a:pt x="11120" y="16425"/>
                </a:lnTo>
                <a:lnTo>
                  <a:pt x="11558" y="16279"/>
                </a:lnTo>
                <a:lnTo>
                  <a:pt x="11923" y="16133"/>
                </a:lnTo>
                <a:lnTo>
                  <a:pt x="12264" y="15987"/>
                </a:lnTo>
                <a:lnTo>
                  <a:pt x="12604" y="15817"/>
                </a:lnTo>
                <a:lnTo>
                  <a:pt x="12920" y="15622"/>
                </a:lnTo>
                <a:lnTo>
                  <a:pt x="13237" y="15427"/>
                </a:lnTo>
                <a:lnTo>
                  <a:pt x="13553" y="15208"/>
                </a:lnTo>
                <a:lnTo>
                  <a:pt x="13845" y="14990"/>
                </a:lnTo>
                <a:lnTo>
                  <a:pt x="14137" y="14746"/>
                </a:lnTo>
                <a:lnTo>
                  <a:pt x="14405" y="14479"/>
                </a:lnTo>
                <a:lnTo>
                  <a:pt x="14672" y="14211"/>
                </a:lnTo>
                <a:lnTo>
                  <a:pt x="14940" y="13943"/>
                </a:lnTo>
                <a:lnTo>
                  <a:pt x="15183" y="13651"/>
                </a:lnTo>
                <a:lnTo>
                  <a:pt x="15402" y="13359"/>
                </a:lnTo>
                <a:lnTo>
                  <a:pt x="15621" y="13043"/>
                </a:lnTo>
                <a:lnTo>
                  <a:pt x="15840" y="12727"/>
                </a:lnTo>
                <a:lnTo>
                  <a:pt x="16035" y="12410"/>
                </a:lnTo>
                <a:lnTo>
                  <a:pt x="16205" y="12070"/>
                </a:lnTo>
                <a:lnTo>
                  <a:pt x="16376" y="11705"/>
                </a:lnTo>
                <a:lnTo>
                  <a:pt x="16546" y="11340"/>
                </a:lnTo>
                <a:lnTo>
                  <a:pt x="16668" y="10975"/>
                </a:lnTo>
                <a:lnTo>
                  <a:pt x="16911" y="10220"/>
                </a:lnTo>
                <a:lnTo>
                  <a:pt x="17106" y="9466"/>
                </a:lnTo>
                <a:lnTo>
                  <a:pt x="17154" y="9101"/>
                </a:lnTo>
                <a:lnTo>
                  <a:pt x="17179" y="8663"/>
                </a:lnTo>
                <a:lnTo>
                  <a:pt x="17179" y="8176"/>
                </a:lnTo>
                <a:lnTo>
                  <a:pt x="17179" y="7665"/>
                </a:lnTo>
                <a:lnTo>
                  <a:pt x="17106" y="6717"/>
                </a:lnTo>
                <a:lnTo>
                  <a:pt x="17057" y="6352"/>
                </a:lnTo>
                <a:lnTo>
                  <a:pt x="17008" y="6108"/>
                </a:lnTo>
                <a:lnTo>
                  <a:pt x="16814" y="5524"/>
                </a:lnTo>
                <a:lnTo>
                  <a:pt x="16619" y="4965"/>
                </a:lnTo>
                <a:lnTo>
                  <a:pt x="16376" y="4429"/>
                </a:lnTo>
                <a:lnTo>
                  <a:pt x="16108" y="3918"/>
                </a:lnTo>
                <a:lnTo>
                  <a:pt x="15816" y="3432"/>
                </a:lnTo>
                <a:lnTo>
                  <a:pt x="15475" y="2969"/>
                </a:lnTo>
                <a:lnTo>
                  <a:pt x="15110" y="2507"/>
                </a:lnTo>
                <a:lnTo>
                  <a:pt x="14697" y="2093"/>
                </a:lnTo>
                <a:lnTo>
                  <a:pt x="14283" y="1704"/>
                </a:lnTo>
                <a:lnTo>
                  <a:pt x="13845" y="1363"/>
                </a:lnTo>
                <a:lnTo>
                  <a:pt x="13358" y="1023"/>
                </a:lnTo>
                <a:lnTo>
                  <a:pt x="12872" y="706"/>
                </a:lnTo>
                <a:lnTo>
                  <a:pt x="12361" y="439"/>
                </a:lnTo>
                <a:lnTo>
                  <a:pt x="12093" y="341"/>
                </a:lnTo>
                <a:lnTo>
                  <a:pt x="11826" y="244"/>
                </a:lnTo>
                <a:lnTo>
                  <a:pt x="11558" y="147"/>
                </a:lnTo>
                <a:lnTo>
                  <a:pt x="11266" y="98"/>
                </a:lnTo>
                <a:lnTo>
                  <a:pt x="10998" y="49"/>
                </a:lnTo>
                <a:lnTo>
                  <a:pt x="10706"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6"/>
          <p:cNvSpPr/>
          <p:nvPr/>
        </p:nvSpPr>
        <p:spPr>
          <a:xfrm>
            <a:off x="4934129" y="870729"/>
            <a:ext cx="458409" cy="451502"/>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6"/>
          <p:cNvSpPr/>
          <p:nvPr/>
        </p:nvSpPr>
        <p:spPr>
          <a:xfrm>
            <a:off x="5532896" y="886683"/>
            <a:ext cx="429691" cy="410568"/>
          </a:xfrm>
          <a:custGeom>
            <a:avLst/>
            <a:gdLst/>
            <a:ahLst/>
            <a:cxnLst/>
            <a:rect l="l" t="t" r="r" b="b"/>
            <a:pathLst>
              <a:path w="19661" h="18786" extrusionOk="0">
                <a:moveTo>
                  <a:pt x="10269" y="1460"/>
                </a:moveTo>
                <a:lnTo>
                  <a:pt x="10755" y="1485"/>
                </a:lnTo>
                <a:lnTo>
                  <a:pt x="11266" y="1533"/>
                </a:lnTo>
                <a:lnTo>
                  <a:pt x="11753" y="1631"/>
                </a:lnTo>
                <a:lnTo>
                  <a:pt x="11680" y="1728"/>
                </a:lnTo>
                <a:lnTo>
                  <a:pt x="11631" y="1850"/>
                </a:lnTo>
                <a:lnTo>
                  <a:pt x="11631" y="1874"/>
                </a:lnTo>
                <a:lnTo>
                  <a:pt x="11656" y="1874"/>
                </a:lnTo>
                <a:lnTo>
                  <a:pt x="11753" y="1850"/>
                </a:lnTo>
                <a:lnTo>
                  <a:pt x="11826" y="1825"/>
                </a:lnTo>
                <a:lnTo>
                  <a:pt x="12021" y="1752"/>
                </a:lnTo>
                <a:lnTo>
                  <a:pt x="12069" y="1728"/>
                </a:lnTo>
                <a:lnTo>
                  <a:pt x="12386" y="1825"/>
                </a:lnTo>
                <a:lnTo>
                  <a:pt x="12361" y="1850"/>
                </a:lnTo>
                <a:lnTo>
                  <a:pt x="12264" y="1923"/>
                </a:lnTo>
                <a:lnTo>
                  <a:pt x="12167" y="2020"/>
                </a:lnTo>
                <a:lnTo>
                  <a:pt x="12021" y="2239"/>
                </a:lnTo>
                <a:lnTo>
                  <a:pt x="12021" y="2263"/>
                </a:lnTo>
                <a:lnTo>
                  <a:pt x="12045" y="2263"/>
                </a:lnTo>
                <a:lnTo>
                  <a:pt x="12264" y="2166"/>
                </a:lnTo>
                <a:lnTo>
                  <a:pt x="12483" y="2069"/>
                </a:lnTo>
                <a:lnTo>
                  <a:pt x="12605" y="2020"/>
                </a:lnTo>
                <a:lnTo>
                  <a:pt x="12751" y="1971"/>
                </a:lnTo>
                <a:lnTo>
                  <a:pt x="13091" y="2142"/>
                </a:lnTo>
                <a:lnTo>
                  <a:pt x="13164" y="2166"/>
                </a:lnTo>
                <a:lnTo>
                  <a:pt x="12970" y="2239"/>
                </a:lnTo>
                <a:lnTo>
                  <a:pt x="12799" y="2336"/>
                </a:lnTo>
                <a:lnTo>
                  <a:pt x="12629" y="2434"/>
                </a:lnTo>
                <a:lnTo>
                  <a:pt x="12483" y="2580"/>
                </a:lnTo>
                <a:lnTo>
                  <a:pt x="12459" y="2628"/>
                </a:lnTo>
                <a:lnTo>
                  <a:pt x="12459" y="2677"/>
                </a:lnTo>
                <a:lnTo>
                  <a:pt x="12507" y="2701"/>
                </a:lnTo>
                <a:lnTo>
                  <a:pt x="12556" y="2701"/>
                </a:lnTo>
                <a:lnTo>
                  <a:pt x="12726" y="2653"/>
                </a:lnTo>
                <a:lnTo>
                  <a:pt x="12897" y="2604"/>
                </a:lnTo>
                <a:lnTo>
                  <a:pt x="13237" y="2458"/>
                </a:lnTo>
                <a:lnTo>
                  <a:pt x="13408" y="2409"/>
                </a:lnTo>
                <a:lnTo>
                  <a:pt x="13578" y="2385"/>
                </a:lnTo>
                <a:lnTo>
                  <a:pt x="14162" y="2701"/>
                </a:lnTo>
                <a:lnTo>
                  <a:pt x="13967" y="2750"/>
                </a:lnTo>
                <a:lnTo>
                  <a:pt x="13578" y="2847"/>
                </a:lnTo>
                <a:lnTo>
                  <a:pt x="13383" y="2945"/>
                </a:lnTo>
                <a:lnTo>
                  <a:pt x="13310" y="2993"/>
                </a:lnTo>
                <a:lnTo>
                  <a:pt x="13262" y="3066"/>
                </a:lnTo>
                <a:lnTo>
                  <a:pt x="13310" y="3115"/>
                </a:lnTo>
                <a:lnTo>
                  <a:pt x="13383" y="3139"/>
                </a:lnTo>
                <a:lnTo>
                  <a:pt x="13554" y="3139"/>
                </a:lnTo>
                <a:lnTo>
                  <a:pt x="13846" y="3042"/>
                </a:lnTo>
                <a:lnTo>
                  <a:pt x="14186" y="2993"/>
                </a:lnTo>
                <a:lnTo>
                  <a:pt x="14551" y="2920"/>
                </a:lnTo>
                <a:lnTo>
                  <a:pt x="14916" y="3139"/>
                </a:lnTo>
                <a:lnTo>
                  <a:pt x="14527" y="3261"/>
                </a:lnTo>
                <a:lnTo>
                  <a:pt x="14162" y="3407"/>
                </a:lnTo>
                <a:lnTo>
                  <a:pt x="13870" y="3553"/>
                </a:lnTo>
                <a:lnTo>
                  <a:pt x="13651" y="3675"/>
                </a:lnTo>
                <a:lnTo>
                  <a:pt x="13627" y="3723"/>
                </a:lnTo>
                <a:lnTo>
                  <a:pt x="13602" y="3772"/>
                </a:lnTo>
                <a:lnTo>
                  <a:pt x="13651" y="3821"/>
                </a:lnTo>
                <a:lnTo>
                  <a:pt x="13700" y="3845"/>
                </a:lnTo>
                <a:lnTo>
                  <a:pt x="13846" y="3845"/>
                </a:lnTo>
                <a:lnTo>
                  <a:pt x="13967" y="3821"/>
                </a:lnTo>
                <a:lnTo>
                  <a:pt x="14235" y="3748"/>
                </a:lnTo>
                <a:lnTo>
                  <a:pt x="14770" y="3553"/>
                </a:lnTo>
                <a:lnTo>
                  <a:pt x="15087" y="3480"/>
                </a:lnTo>
                <a:lnTo>
                  <a:pt x="15379" y="3431"/>
                </a:lnTo>
                <a:lnTo>
                  <a:pt x="15865" y="3772"/>
                </a:lnTo>
                <a:lnTo>
                  <a:pt x="16036" y="3894"/>
                </a:lnTo>
                <a:lnTo>
                  <a:pt x="15792" y="3918"/>
                </a:lnTo>
                <a:lnTo>
                  <a:pt x="15525" y="3942"/>
                </a:lnTo>
                <a:lnTo>
                  <a:pt x="15038" y="4064"/>
                </a:lnTo>
                <a:lnTo>
                  <a:pt x="14551" y="4210"/>
                </a:lnTo>
                <a:lnTo>
                  <a:pt x="14138" y="4356"/>
                </a:lnTo>
                <a:lnTo>
                  <a:pt x="14113" y="4380"/>
                </a:lnTo>
                <a:lnTo>
                  <a:pt x="14138" y="4405"/>
                </a:lnTo>
                <a:lnTo>
                  <a:pt x="14284" y="4405"/>
                </a:lnTo>
                <a:lnTo>
                  <a:pt x="14600" y="4380"/>
                </a:lnTo>
                <a:lnTo>
                  <a:pt x="15257" y="4283"/>
                </a:lnTo>
                <a:lnTo>
                  <a:pt x="15841" y="4210"/>
                </a:lnTo>
                <a:lnTo>
                  <a:pt x="16400" y="4186"/>
                </a:lnTo>
                <a:lnTo>
                  <a:pt x="16644" y="4405"/>
                </a:lnTo>
                <a:lnTo>
                  <a:pt x="16863" y="4648"/>
                </a:lnTo>
                <a:lnTo>
                  <a:pt x="16741" y="4599"/>
                </a:lnTo>
                <a:lnTo>
                  <a:pt x="16619" y="4575"/>
                </a:lnTo>
                <a:lnTo>
                  <a:pt x="16376" y="4575"/>
                </a:lnTo>
                <a:lnTo>
                  <a:pt x="16133" y="4599"/>
                </a:lnTo>
                <a:lnTo>
                  <a:pt x="15914" y="4648"/>
                </a:lnTo>
                <a:lnTo>
                  <a:pt x="15306" y="4770"/>
                </a:lnTo>
                <a:lnTo>
                  <a:pt x="15160" y="4794"/>
                </a:lnTo>
                <a:lnTo>
                  <a:pt x="15014" y="4867"/>
                </a:lnTo>
                <a:lnTo>
                  <a:pt x="14868" y="4916"/>
                </a:lnTo>
                <a:lnTo>
                  <a:pt x="14722" y="4964"/>
                </a:lnTo>
                <a:lnTo>
                  <a:pt x="14941" y="4989"/>
                </a:lnTo>
                <a:lnTo>
                  <a:pt x="15184" y="5037"/>
                </a:lnTo>
                <a:lnTo>
                  <a:pt x="15427" y="5013"/>
                </a:lnTo>
                <a:lnTo>
                  <a:pt x="15671" y="4964"/>
                </a:lnTo>
                <a:lnTo>
                  <a:pt x="15987" y="4916"/>
                </a:lnTo>
                <a:lnTo>
                  <a:pt x="16279" y="4891"/>
                </a:lnTo>
                <a:lnTo>
                  <a:pt x="16595" y="4867"/>
                </a:lnTo>
                <a:lnTo>
                  <a:pt x="16887" y="4794"/>
                </a:lnTo>
                <a:lnTo>
                  <a:pt x="16911" y="4770"/>
                </a:lnTo>
                <a:lnTo>
                  <a:pt x="16936" y="4721"/>
                </a:lnTo>
                <a:lnTo>
                  <a:pt x="17276" y="5135"/>
                </a:lnTo>
                <a:lnTo>
                  <a:pt x="17568" y="5597"/>
                </a:lnTo>
                <a:lnTo>
                  <a:pt x="17447" y="5524"/>
                </a:lnTo>
                <a:lnTo>
                  <a:pt x="17301" y="5475"/>
                </a:lnTo>
                <a:lnTo>
                  <a:pt x="17009" y="5402"/>
                </a:lnTo>
                <a:lnTo>
                  <a:pt x="16717" y="5402"/>
                </a:lnTo>
                <a:lnTo>
                  <a:pt x="16425" y="5427"/>
                </a:lnTo>
                <a:lnTo>
                  <a:pt x="16230" y="5451"/>
                </a:lnTo>
                <a:lnTo>
                  <a:pt x="16036" y="5500"/>
                </a:lnTo>
                <a:lnTo>
                  <a:pt x="15646" y="5621"/>
                </a:lnTo>
                <a:lnTo>
                  <a:pt x="15281" y="5767"/>
                </a:lnTo>
                <a:lnTo>
                  <a:pt x="14916" y="5889"/>
                </a:lnTo>
                <a:lnTo>
                  <a:pt x="14916" y="5889"/>
                </a:lnTo>
                <a:lnTo>
                  <a:pt x="15549" y="5840"/>
                </a:lnTo>
                <a:lnTo>
                  <a:pt x="16181" y="5743"/>
                </a:lnTo>
                <a:lnTo>
                  <a:pt x="16546" y="5719"/>
                </a:lnTo>
                <a:lnTo>
                  <a:pt x="16911" y="5719"/>
                </a:lnTo>
                <a:lnTo>
                  <a:pt x="17252" y="5792"/>
                </a:lnTo>
                <a:lnTo>
                  <a:pt x="17617" y="5913"/>
                </a:lnTo>
                <a:lnTo>
                  <a:pt x="17690" y="5913"/>
                </a:lnTo>
                <a:lnTo>
                  <a:pt x="17739" y="5865"/>
                </a:lnTo>
                <a:lnTo>
                  <a:pt x="17982" y="6376"/>
                </a:lnTo>
                <a:lnTo>
                  <a:pt x="17885" y="6278"/>
                </a:lnTo>
                <a:lnTo>
                  <a:pt x="17763" y="6230"/>
                </a:lnTo>
                <a:lnTo>
                  <a:pt x="17617" y="6181"/>
                </a:lnTo>
                <a:lnTo>
                  <a:pt x="17471" y="6157"/>
                </a:lnTo>
                <a:lnTo>
                  <a:pt x="17130" y="6132"/>
                </a:lnTo>
                <a:lnTo>
                  <a:pt x="16765" y="6157"/>
                </a:lnTo>
                <a:lnTo>
                  <a:pt x="16425" y="6230"/>
                </a:lnTo>
                <a:lnTo>
                  <a:pt x="16084" y="6303"/>
                </a:lnTo>
                <a:lnTo>
                  <a:pt x="15549" y="6449"/>
                </a:lnTo>
                <a:lnTo>
                  <a:pt x="15525" y="6473"/>
                </a:lnTo>
                <a:lnTo>
                  <a:pt x="15549" y="6497"/>
                </a:lnTo>
                <a:lnTo>
                  <a:pt x="15817" y="6522"/>
                </a:lnTo>
                <a:lnTo>
                  <a:pt x="16108" y="6522"/>
                </a:lnTo>
                <a:lnTo>
                  <a:pt x="16400" y="6497"/>
                </a:lnTo>
                <a:lnTo>
                  <a:pt x="16668" y="6473"/>
                </a:lnTo>
                <a:lnTo>
                  <a:pt x="17082" y="6449"/>
                </a:lnTo>
                <a:lnTo>
                  <a:pt x="17301" y="6449"/>
                </a:lnTo>
                <a:lnTo>
                  <a:pt x="17495" y="6473"/>
                </a:lnTo>
                <a:lnTo>
                  <a:pt x="17641" y="6522"/>
                </a:lnTo>
                <a:lnTo>
                  <a:pt x="17763" y="6570"/>
                </a:lnTo>
                <a:lnTo>
                  <a:pt x="17885" y="6619"/>
                </a:lnTo>
                <a:lnTo>
                  <a:pt x="18031" y="6643"/>
                </a:lnTo>
                <a:lnTo>
                  <a:pt x="18055" y="6643"/>
                </a:lnTo>
                <a:lnTo>
                  <a:pt x="18079" y="6619"/>
                </a:lnTo>
                <a:lnTo>
                  <a:pt x="18225" y="6984"/>
                </a:lnTo>
                <a:lnTo>
                  <a:pt x="17958" y="6911"/>
                </a:lnTo>
                <a:lnTo>
                  <a:pt x="17641" y="6862"/>
                </a:lnTo>
                <a:lnTo>
                  <a:pt x="17301" y="6862"/>
                </a:lnTo>
                <a:lnTo>
                  <a:pt x="16984" y="6911"/>
                </a:lnTo>
                <a:lnTo>
                  <a:pt x="16644" y="6984"/>
                </a:lnTo>
                <a:lnTo>
                  <a:pt x="16327" y="7081"/>
                </a:lnTo>
                <a:lnTo>
                  <a:pt x="16036" y="7203"/>
                </a:lnTo>
                <a:lnTo>
                  <a:pt x="15768" y="7325"/>
                </a:lnTo>
                <a:lnTo>
                  <a:pt x="15768" y="7349"/>
                </a:lnTo>
                <a:lnTo>
                  <a:pt x="15792" y="7373"/>
                </a:lnTo>
                <a:lnTo>
                  <a:pt x="16108" y="7349"/>
                </a:lnTo>
                <a:lnTo>
                  <a:pt x="16400" y="7325"/>
                </a:lnTo>
                <a:lnTo>
                  <a:pt x="17009" y="7252"/>
                </a:lnTo>
                <a:lnTo>
                  <a:pt x="17325" y="7227"/>
                </a:lnTo>
                <a:lnTo>
                  <a:pt x="17641" y="7203"/>
                </a:lnTo>
                <a:lnTo>
                  <a:pt x="17933" y="7179"/>
                </a:lnTo>
                <a:lnTo>
                  <a:pt x="18250" y="7130"/>
                </a:lnTo>
                <a:lnTo>
                  <a:pt x="18274" y="7106"/>
                </a:lnTo>
                <a:lnTo>
                  <a:pt x="18542" y="7909"/>
                </a:lnTo>
                <a:lnTo>
                  <a:pt x="18298" y="7860"/>
                </a:lnTo>
                <a:lnTo>
                  <a:pt x="18055" y="7860"/>
                </a:lnTo>
                <a:lnTo>
                  <a:pt x="17568" y="7836"/>
                </a:lnTo>
                <a:lnTo>
                  <a:pt x="17179" y="7811"/>
                </a:lnTo>
                <a:lnTo>
                  <a:pt x="16765" y="7836"/>
                </a:lnTo>
                <a:lnTo>
                  <a:pt x="16571" y="7860"/>
                </a:lnTo>
                <a:lnTo>
                  <a:pt x="16376" y="7909"/>
                </a:lnTo>
                <a:lnTo>
                  <a:pt x="16206" y="7957"/>
                </a:lnTo>
                <a:lnTo>
                  <a:pt x="16011" y="8055"/>
                </a:lnTo>
                <a:lnTo>
                  <a:pt x="15987" y="8055"/>
                </a:lnTo>
                <a:lnTo>
                  <a:pt x="15987" y="8079"/>
                </a:lnTo>
                <a:lnTo>
                  <a:pt x="16011" y="8103"/>
                </a:lnTo>
                <a:lnTo>
                  <a:pt x="16036" y="8128"/>
                </a:lnTo>
                <a:lnTo>
                  <a:pt x="16425" y="8152"/>
                </a:lnTo>
                <a:lnTo>
                  <a:pt x="16790" y="8128"/>
                </a:lnTo>
                <a:lnTo>
                  <a:pt x="17568" y="8128"/>
                </a:lnTo>
                <a:lnTo>
                  <a:pt x="17836" y="8152"/>
                </a:lnTo>
                <a:lnTo>
                  <a:pt x="18104" y="8200"/>
                </a:lnTo>
                <a:lnTo>
                  <a:pt x="18371" y="8225"/>
                </a:lnTo>
                <a:lnTo>
                  <a:pt x="18639" y="8249"/>
                </a:lnTo>
                <a:lnTo>
                  <a:pt x="18858" y="9076"/>
                </a:lnTo>
                <a:lnTo>
                  <a:pt x="18566" y="8882"/>
                </a:lnTo>
                <a:lnTo>
                  <a:pt x="18225" y="8711"/>
                </a:lnTo>
                <a:lnTo>
                  <a:pt x="17885" y="8565"/>
                </a:lnTo>
                <a:lnTo>
                  <a:pt x="17568" y="8444"/>
                </a:lnTo>
                <a:lnTo>
                  <a:pt x="17276" y="8371"/>
                </a:lnTo>
                <a:lnTo>
                  <a:pt x="17082" y="8322"/>
                </a:lnTo>
                <a:lnTo>
                  <a:pt x="16887" y="8298"/>
                </a:lnTo>
                <a:lnTo>
                  <a:pt x="16717" y="8298"/>
                </a:lnTo>
                <a:lnTo>
                  <a:pt x="16546" y="8322"/>
                </a:lnTo>
                <a:lnTo>
                  <a:pt x="16473" y="8346"/>
                </a:lnTo>
                <a:lnTo>
                  <a:pt x="16400" y="8395"/>
                </a:lnTo>
                <a:lnTo>
                  <a:pt x="16352" y="8444"/>
                </a:lnTo>
                <a:lnTo>
                  <a:pt x="16303" y="8517"/>
                </a:lnTo>
                <a:lnTo>
                  <a:pt x="16327" y="8541"/>
                </a:lnTo>
                <a:lnTo>
                  <a:pt x="16449" y="8590"/>
                </a:lnTo>
                <a:lnTo>
                  <a:pt x="16595" y="8614"/>
                </a:lnTo>
                <a:lnTo>
                  <a:pt x="16887" y="8687"/>
                </a:lnTo>
                <a:lnTo>
                  <a:pt x="17179" y="8711"/>
                </a:lnTo>
                <a:lnTo>
                  <a:pt x="17471" y="8784"/>
                </a:lnTo>
                <a:lnTo>
                  <a:pt x="17812" y="8930"/>
                </a:lnTo>
                <a:lnTo>
                  <a:pt x="18128" y="9076"/>
                </a:lnTo>
                <a:lnTo>
                  <a:pt x="18420" y="9271"/>
                </a:lnTo>
                <a:lnTo>
                  <a:pt x="18712" y="9466"/>
                </a:lnTo>
                <a:lnTo>
                  <a:pt x="18420" y="9295"/>
                </a:lnTo>
                <a:lnTo>
                  <a:pt x="18250" y="9198"/>
                </a:lnTo>
                <a:lnTo>
                  <a:pt x="18055" y="9101"/>
                </a:lnTo>
                <a:lnTo>
                  <a:pt x="17690" y="9003"/>
                </a:lnTo>
                <a:lnTo>
                  <a:pt x="17276" y="8930"/>
                </a:lnTo>
                <a:lnTo>
                  <a:pt x="16887" y="8906"/>
                </a:lnTo>
                <a:lnTo>
                  <a:pt x="16473" y="8930"/>
                </a:lnTo>
                <a:lnTo>
                  <a:pt x="16084" y="8979"/>
                </a:lnTo>
                <a:lnTo>
                  <a:pt x="15695" y="9101"/>
                </a:lnTo>
                <a:lnTo>
                  <a:pt x="15330" y="9247"/>
                </a:lnTo>
                <a:lnTo>
                  <a:pt x="15160" y="9344"/>
                </a:lnTo>
                <a:lnTo>
                  <a:pt x="14941" y="9441"/>
                </a:lnTo>
                <a:lnTo>
                  <a:pt x="14746" y="9587"/>
                </a:lnTo>
                <a:lnTo>
                  <a:pt x="14551" y="9758"/>
                </a:lnTo>
                <a:lnTo>
                  <a:pt x="14478" y="9198"/>
                </a:lnTo>
                <a:lnTo>
                  <a:pt x="14381" y="8638"/>
                </a:lnTo>
                <a:lnTo>
                  <a:pt x="14259" y="8103"/>
                </a:lnTo>
                <a:lnTo>
                  <a:pt x="14113" y="7568"/>
                </a:lnTo>
                <a:lnTo>
                  <a:pt x="13943" y="7033"/>
                </a:lnTo>
                <a:lnTo>
                  <a:pt x="13748" y="6497"/>
                </a:lnTo>
                <a:lnTo>
                  <a:pt x="13529" y="5986"/>
                </a:lnTo>
                <a:lnTo>
                  <a:pt x="13286" y="5500"/>
                </a:lnTo>
                <a:lnTo>
                  <a:pt x="12799" y="4526"/>
                </a:lnTo>
                <a:lnTo>
                  <a:pt x="12532" y="4040"/>
                </a:lnTo>
                <a:lnTo>
                  <a:pt x="12264" y="3577"/>
                </a:lnTo>
                <a:lnTo>
                  <a:pt x="12045" y="3237"/>
                </a:lnTo>
                <a:lnTo>
                  <a:pt x="11802" y="2896"/>
                </a:lnTo>
                <a:lnTo>
                  <a:pt x="11656" y="2726"/>
                </a:lnTo>
                <a:lnTo>
                  <a:pt x="11485" y="2580"/>
                </a:lnTo>
                <a:lnTo>
                  <a:pt x="11339" y="2482"/>
                </a:lnTo>
                <a:lnTo>
                  <a:pt x="11145" y="2385"/>
                </a:lnTo>
                <a:lnTo>
                  <a:pt x="11072" y="2385"/>
                </a:lnTo>
                <a:lnTo>
                  <a:pt x="11047" y="2434"/>
                </a:lnTo>
                <a:lnTo>
                  <a:pt x="11023" y="2482"/>
                </a:lnTo>
                <a:lnTo>
                  <a:pt x="11047" y="2555"/>
                </a:lnTo>
                <a:lnTo>
                  <a:pt x="11339" y="2896"/>
                </a:lnTo>
                <a:lnTo>
                  <a:pt x="11631" y="3285"/>
                </a:lnTo>
                <a:lnTo>
                  <a:pt x="11875" y="3650"/>
                </a:lnTo>
                <a:lnTo>
                  <a:pt x="12118" y="4040"/>
                </a:lnTo>
                <a:lnTo>
                  <a:pt x="12556" y="4843"/>
                </a:lnTo>
                <a:lnTo>
                  <a:pt x="12970" y="5670"/>
                </a:lnTo>
                <a:lnTo>
                  <a:pt x="13189" y="6157"/>
                </a:lnTo>
                <a:lnTo>
                  <a:pt x="13383" y="6643"/>
                </a:lnTo>
                <a:lnTo>
                  <a:pt x="13578" y="7154"/>
                </a:lnTo>
                <a:lnTo>
                  <a:pt x="13724" y="7665"/>
                </a:lnTo>
                <a:lnTo>
                  <a:pt x="13870" y="8176"/>
                </a:lnTo>
                <a:lnTo>
                  <a:pt x="13992" y="8687"/>
                </a:lnTo>
                <a:lnTo>
                  <a:pt x="14089" y="9222"/>
                </a:lnTo>
                <a:lnTo>
                  <a:pt x="14138" y="9733"/>
                </a:lnTo>
                <a:lnTo>
                  <a:pt x="13967" y="9563"/>
                </a:lnTo>
                <a:lnTo>
                  <a:pt x="13773" y="9393"/>
                </a:lnTo>
                <a:lnTo>
                  <a:pt x="13578" y="9222"/>
                </a:lnTo>
                <a:lnTo>
                  <a:pt x="13383" y="9101"/>
                </a:lnTo>
                <a:lnTo>
                  <a:pt x="13213" y="9003"/>
                </a:lnTo>
                <a:lnTo>
                  <a:pt x="13043" y="8930"/>
                </a:lnTo>
                <a:lnTo>
                  <a:pt x="12702" y="8833"/>
                </a:lnTo>
                <a:lnTo>
                  <a:pt x="12337" y="8784"/>
                </a:lnTo>
                <a:lnTo>
                  <a:pt x="11972" y="8760"/>
                </a:lnTo>
                <a:lnTo>
                  <a:pt x="11631" y="8760"/>
                </a:lnTo>
                <a:lnTo>
                  <a:pt x="11315" y="8833"/>
                </a:lnTo>
                <a:lnTo>
                  <a:pt x="10999" y="8930"/>
                </a:lnTo>
                <a:lnTo>
                  <a:pt x="10682" y="9052"/>
                </a:lnTo>
                <a:lnTo>
                  <a:pt x="10390" y="9222"/>
                </a:lnTo>
                <a:lnTo>
                  <a:pt x="10220" y="9295"/>
                </a:lnTo>
                <a:lnTo>
                  <a:pt x="10074" y="9417"/>
                </a:lnTo>
                <a:lnTo>
                  <a:pt x="10123" y="9271"/>
                </a:lnTo>
                <a:lnTo>
                  <a:pt x="10171" y="9125"/>
                </a:lnTo>
                <a:lnTo>
                  <a:pt x="10220" y="8833"/>
                </a:lnTo>
                <a:lnTo>
                  <a:pt x="10244" y="8225"/>
                </a:lnTo>
                <a:lnTo>
                  <a:pt x="10269" y="7738"/>
                </a:lnTo>
                <a:lnTo>
                  <a:pt x="10269" y="7227"/>
                </a:lnTo>
                <a:lnTo>
                  <a:pt x="10244" y="6230"/>
                </a:lnTo>
                <a:lnTo>
                  <a:pt x="10171" y="4186"/>
                </a:lnTo>
                <a:lnTo>
                  <a:pt x="10171" y="3772"/>
                </a:lnTo>
                <a:lnTo>
                  <a:pt x="10171" y="3310"/>
                </a:lnTo>
                <a:lnTo>
                  <a:pt x="10147" y="2872"/>
                </a:lnTo>
                <a:lnTo>
                  <a:pt x="10123" y="2653"/>
                </a:lnTo>
                <a:lnTo>
                  <a:pt x="10074" y="2458"/>
                </a:lnTo>
                <a:lnTo>
                  <a:pt x="10050" y="2409"/>
                </a:lnTo>
                <a:lnTo>
                  <a:pt x="10025" y="2385"/>
                </a:lnTo>
                <a:lnTo>
                  <a:pt x="9952" y="2361"/>
                </a:lnTo>
                <a:lnTo>
                  <a:pt x="9879" y="2385"/>
                </a:lnTo>
                <a:lnTo>
                  <a:pt x="9831" y="2458"/>
                </a:lnTo>
                <a:lnTo>
                  <a:pt x="9782" y="2628"/>
                </a:lnTo>
                <a:lnTo>
                  <a:pt x="9733" y="2823"/>
                </a:lnTo>
                <a:lnTo>
                  <a:pt x="9709" y="3042"/>
                </a:lnTo>
                <a:lnTo>
                  <a:pt x="9685" y="3237"/>
                </a:lnTo>
                <a:lnTo>
                  <a:pt x="9685" y="3650"/>
                </a:lnTo>
                <a:lnTo>
                  <a:pt x="9685" y="4040"/>
                </a:lnTo>
                <a:lnTo>
                  <a:pt x="9709" y="4989"/>
                </a:lnTo>
                <a:lnTo>
                  <a:pt x="9758" y="5913"/>
                </a:lnTo>
                <a:lnTo>
                  <a:pt x="9782" y="6862"/>
                </a:lnTo>
                <a:lnTo>
                  <a:pt x="9782" y="7787"/>
                </a:lnTo>
                <a:lnTo>
                  <a:pt x="9733" y="8638"/>
                </a:lnTo>
                <a:lnTo>
                  <a:pt x="9685" y="8930"/>
                </a:lnTo>
                <a:lnTo>
                  <a:pt x="9660" y="9198"/>
                </a:lnTo>
                <a:lnTo>
                  <a:pt x="9441" y="9052"/>
                </a:lnTo>
                <a:lnTo>
                  <a:pt x="9222" y="8930"/>
                </a:lnTo>
                <a:lnTo>
                  <a:pt x="8979" y="8833"/>
                </a:lnTo>
                <a:lnTo>
                  <a:pt x="8711" y="8760"/>
                </a:lnTo>
                <a:lnTo>
                  <a:pt x="8444" y="8711"/>
                </a:lnTo>
                <a:lnTo>
                  <a:pt x="7690" y="8711"/>
                </a:lnTo>
                <a:lnTo>
                  <a:pt x="7325" y="8784"/>
                </a:lnTo>
                <a:lnTo>
                  <a:pt x="6960" y="8882"/>
                </a:lnTo>
                <a:lnTo>
                  <a:pt x="6619" y="8979"/>
                </a:lnTo>
                <a:lnTo>
                  <a:pt x="6278" y="9125"/>
                </a:lnTo>
                <a:lnTo>
                  <a:pt x="5913" y="9295"/>
                </a:lnTo>
                <a:lnTo>
                  <a:pt x="5548" y="9514"/>
                </a:lnTo>
                <a:lnTo>
                  <a:pt x="5548" y="9393"/>
                </a:lnTo>
                <a:lnTo>
                  <a:pt x="5548" y="9295"/>
                </a:lnTo>
                <a:lnTo>
                  <a:pt x="5646" y="8760"/>
                </a:lnTo>
                <a:lnTo>
                  <a:pt x="5792" y="8249"/>
                </a:lnTo>
                <a:lnTo>
                  <a:pt x="5938" y="7763"/>
                </a:lnTo>
                <a:lnTo>
                  <a:pt x="6132" y="7252"/>
                </a:lnTo>
                <a:lnTo>
                  <a:pt x="6400" y="6473"/>
                </a:lnTo>
                <a:lnTo>
                  <a:pt x="6570" y="6084"/>
                </a:lnTo>
                <a:lnTo>
                  <a:pt x="6741" y="5719"/>
                </a:lnTo>
                <a:lnTo>
                  <a:pt x="7227" y="4867"/>
                </a:lnTo>
                <a:lnTo>
                  <a:pt x="7738" y="4015"/>
                </a:lnTo>
                <a:lnTo>
                  <a:pt x="8249" y="3212"/>
                </a:lnTo>
                <a:lnTo>
                  <a:pt x="8492" y="2799"/>
                </a:lnTo>
                <a:lnTo>
                  <a:pt x="8590" y="2580"/>
                </a:lnTo>
                <a:lnTo>
                  <a:pt x="8687" y="2361"/>
                </a:lnTo>
                <a:lnTo>
                  <a:pt x="8663" y="2312"/>
                </a:lnTo>
                <a:lnTo>
                  <a:pt x="8638" y="2263"/>
                </a:lnTo>
                <a:lnTo>
                  <a:pt x="8590" y="2239"/>
                </a:lnTo>
                <a:lnTo>
                  <a:pt x="8517" y="2263"/>
                </a:lnTo>
                <a:lnTo>
                  <a:pt x="8371" y="2434"/>
                </a:lnTo>
                <a:lnTo>
                  <a:pt x="8225" y="2580"/>
                </a:lnTo>
                <a:lnTo>
                  <a:pt x="7933" y="2920"/>
                </a:lnTo>
                <a:lnTo>
                  <a:pt x="7690" y="3285"/>
                </a:lnTo>
                <a:lnTo>
                  <a:pt x="7422" y="3650"/>
                </a:lnTo>
                <a:lnTo>
                  <a:pt x="7154" y="4064"/>
                </a:lnTo>
                <a:lnTo>
                  <a:pt x="6911" y="4478"/>
                </a:lnTo>
                <a:lnTo>
                  <a:pt x="6424" y="5329"/>
                </a:lnTo>
                <a:lnTo>
                  <a:pt x="6230" y="5694"/>
                </a:lnTo>
                <a:lnTo>
                  <a:pt x="6059" y="6084"/>
                </a:lnTo>
                <a:lnTo>
                  <a:pt x="5767" y="6838"/>
                </a:lnTo>
                <a:lnTo>
                  <a:pt x="5621" y="7227"/>
                </a:lnTo>
                <a:lnTo>
                  <a:pt x="5402" y="7933"/>
                </a:lnTo>
                <a:lnTo>
                  <a:pt x="5281" y="8346"/>
                </a:lnTo>
                <a:lnTo>
                  <a:pt x="5159" y="8784"/>
                </a:lnTo>
                <a:lnTo>
                  <a:pt x="5086" y="9174"/>
                </a:lnTo>
                <a:lnTo>
                  <a:pt x="5062" y="9514"/>
                </a:lnTo>
                <a:lnTo>
                  <a:pt x="4916" y="9393"/>
                </a:lnTo>
                <a:lnTo>
                  <a:pt x="4770" y="9295"/>
                </a:lnTo>
                <a:lnTo>
                  <a:pt x="4478" y="9101"/>
                </a:lnTo>
                <a:lnTo>
                  <a:pt x="4283" y="9003"/>
                </a:lnTo>
                <a:lnTo>
                  <a:pt x="4088" y="8930"/>
                </a:lnTo>
                <a:lnTo>
                  <a:pt x="3869" y="8857"/>
                </a:lnTo>
                <a:lnTo>
                  <a:pt x="3650" y="8809"/>
                </a:lnTo>
                <a:lnTo>
                  <a:pt x="3212" y="8760"/>
                </a:lnTo>
                <a:lnTo>
                  <a:pt x="2774" y="8736"/>
                </a:lnTo>
                <a:lnTo>
                  <a:pt x="2507" y="8760"/>
                </a:lnTo>
                <a:lnTo>
                  <a:pt x="2215" y="8784"/>
                </a:lnTo>
                <a:lnTo>
                  <a:pt x="1874" y="8857"/>
                </a:lnTo>
                <a:lnTo>
                  <a:pt x="1558" y="8930"/>
                </a:lnTo>
                <a:lnTo>
                  <a:pt x="1241" y="9052"/>
                </a:lnTo>
                <a:lnTo>
                  <a:pt x="949" y="9198"/>
                </a:lnTo>
                <a:lnTo>
                  <a:pt x="682" y="9393"/>
                </a:lnTo>
                <a:lnTo>
                  <a:pt x="463" y="9612"/>
                </a:lnTo>
                <a:lnTo>
                  <a:pt x="584" y="9198"/>
                </a:lnTo>
                <a:lnTo>
                  <a:pt x="682" y="8809"/>
                </a:lnTo>
                <a:lnTo>
                  <a:pt x="803" y="8322"/>
                </a:lnTo>
                <a:lnTo>
                  <a:pt x="925" y="7836"/>
                </a:lnTo>
                <a:lnTo>
                  <a:pt x="1095" y="7373"/>
                </a:lnTo>
                <a:lnTo>
                  <a:pt x="1266" y="6911"/>
                </a:lnTo>
                <a:lnTo>
                  <a:pt x="1460" y="6497"/>
                </a:lnTo>
                <a:lnTo>
                  <a:pt x="1679" y="6108"/>
                </a:lnTo>
                <a:lnTo>
                  <a:pt x="1923" y="5719"/>
                </a:lnTo>
                <a:lnTo>
                  <a:pt x="2166" y="5329"/>
                </a:lnTo>
                <a:lnTo>
                  <a:pt x="2458" y="4964"/>
                </a:lnTo>
                <a:lnTo>
                  <a:pt x="2726" y="4624"/>
                </a:lnTo>
                <a:lnTo>
                  <a:pt x="3042" y="4283"/>
                </a:lnTo>
                <a:lnTo>
                  <a:pt x="3334" y="3942"/>
                </a:lnTo>
                <a:lnTo>
                  <a:pt x="3675" y="3626"/>
                </a:lnTo>
                <a:lnTo>
                  <a:pt x="4015" y="3358"/>
                </a:lnTo>
                <a:lnTo>
                  <a:pt x="4356" y="3091"/>
                </a:lnTo>
                <a:lnTo>
                  <a:pt x="4721" y="2847"/>
                </a:lnTo>
                <a:lnTo>
                  <a:pt x="5110" y="2604"/>
                </a:lnTo>
                <a:lnTo>
                  <a:pt x="5500" y="2409"/>
                </a:lnTo>
                <a:lnTo>
                  <a:pt x="5889" y="2239"/>
                </a:lnTo>
                <a:lnTo>
                  <a:pt x="6303" y="2069"/>
                </a:lnTo>
                <a:lnTo>
                  <a:pt x="6716" y="1947"/>
                </a:lnTo>
                <a:lnTo>
                  <a:pt x="7130" y="1825"/>
                </a:lnTo>
                <a:lnTo>
                  <a:pt x="7568" y="1704"/>
                </a:lnTo>
                <a:lnTo>
                  <a:pt x="8006" y="1631"/>
                </a:lnTo>
                <a:lnTo>
                  <a:pt x="8444" y="1558"/>
                </a:lnTo>
                <a:lnTo>
                  <a:pt x="8882" y="1509"/>
                </a:lnTo>
                <a:lnTo>
                  <a:pt x="9320" y="1485"/>
                </a:lnTo>
                <a:lnTo>
                  <a:pt x="9782" y="1460"/>
                </a:lnTo>
                <a:close/>
                <a:moveTo>
                  <a:pt x="9855" y="1"/>
                </a:moveTo>
                <a:lnTo>
                  <a:pt x="9782" y="49"/>
                </a:lnTo>
                <a:lnTo>
                  <a:pt x="9709" y="146"/>
                </a:lnTo>
                <a:lnTo>
                  <a:pt x="9660" y="292"/>
                </a:lnTo>
                <a:lnTo>
                  <a:pt x="9612" y="438"/>
                </a:lnTo>
                <a:lnTo>
                  <a:pt x="9612" y="560"/>
                </a:lnTo>
                <a:lnTo>
                  <a:pt x="9587" y="779"/>
                </a:lnTo>
                <a:lnTo>
                  <a:pt x="9612" y="998"/>
                </a:lnTo>
                <a:lnTo>
                  <a:pt x="9174" y="1022"/>
                </a:lnTo>
                <a:lnTo>
                  <a:pt x="8760" y="1047"/>
                </a:lnTo>
                <a:lnTo>
                  <a:pt x="8346" y="1095"/>
                </a:lnTo>
                <a:lnTo>
                  <a:pt x="7933" y="1168"/>
                </a:lnTo>
                <a:lnTo>
                  <a:pt x="7519" y="1241"/>
                </a:lnTo>
                <a:lnTo>
                  <a:pt x="7130" y="1339"/>
                </a:lnTo>
                <a:lnTo>
                  <a:pt x="6716" y="1460"/>
                </a:lnTo>
                <a:lnTo>
                  <a:pt x="6327" y="1582"/>
                </a:lnTo>
                <a:lnTo>
                  <a:pt x="5938" y="1728"/>
                </a:lnTo>
                <a:lnTo>
                  <a:pt x="5548" y="1898"/>
                </a:lnTo>
                <a:lnTo>
                  <a:pt x="5183" y="2069"/>
                </a:lnTo>
                <a:lnTo>
                  <a:pt x="4818" y="2263"/>
                </a:lnTo>
                <a:lnTo>
                  <a:pt x="4453" y="2482"/>
                </a:lnTo>
                <a:lnTo>
                  <a:pt x="4113" y="2726"/>
                </a:lnTo>
                <a:lnTo>
                  <a:pt x="3772" y="2969"/>
                </a:lnTo>
                <a:lnTo>
                  <a:pt x="3456" y="3237"/>
                </a:lnTo>
                <a:lnTo>
                  <a:pt x="3115" y="3553"/>
                </a:lnTo>
                <a:lnTo>
                  <a:pt x="2799" y="3869"/>
                </a:lnTo>
                <a:lnTo>
                  <a:pt x="2507" y="4210"/>
                </a:lnTo>
                <a:lnTo>
                  <a:pt x="2215" y="4551"/>
                </a:lnTo>
                <a:lnTo>
                  <a:pt x="1947" y="4916"/>
                </a:lnTo>
                <a:lnTo>
                  <a:pt x="1704" y="5305"/>
                </a:lnTo>
                <a:lnTo>
                  <a:pt x="1217" y="6084"/>
                </a:lnTo>
                <a:lnTo>
                  <a:pt x="998" y="6497"/>
                </a:lnTo>
                <a:lnTo>
                  <a:pt x="803" y="6960"/>
                </a:lnTo>
                <a:lnTo>
                  <a:pt x="633" y="7398"/>
                </a:lnTo>
                <a:lnTo>
                  <a:pt x="487" y="7860"/>
                </a:lnTo>
                <a:lnTo>
                  <a:pt x="244" y="8857"/>
                </a:lnTo>
                <a:lnTo>
                  <a:pt x="122" y="9344"/>
                </a:lnTo>
                <a:lnTo>
                  <a:pt x="25" y="9831"/>
                </a:lnTo>
                <a:lnTo>
                  <a:pt x="1" y="10001"/>
                </a:lnTo>
                <a:lnTo>
                  <a:pt x="25" y="10171"/>
                </a:lnTo>
                <a:lnTo>
                  <a:pt x="49" y="10317"/>
                </a:lnTo>
                <a:lnTo>
                  <a:pt x="122" y="10463"/>
                </a:lnTo>
                <a:lnTo>
                  <a:pt x="171" y="10512"/>
                </a:lnTo>
                <a:lnTo>
                  <a:pt x="219" y="10536"/>
                </a:lnTo>
                <a:lnTo>
                  <a:pt x="268" y="10512"/>
                </a:lnTo>
                <a:lnTo>
                  <a:pt x="317" y="10463"/>
                </a:lnTo>
                <a:lnTo>
                  <a:pt x="365" y="10463"/>
                </a:lnTo>
                <a:lnTo>
                  <a:pt x="390" y="10439"/>
                </a:lnTo>
                <a:lnTo>
                  <a:pt x="609" y="10196"/>
                </a:lnTo>
                <a:lnTo>
                  <a:pt x="803" y="9952"/>
                </a:lnTo>
                <a:lnTo>
                  <a:pt x="1047" y="9758"/>
                </a:lnTo>
                <a:lnTo>
                  <a:pt x="1168" y="9660"/>
                </a:lnTo>
                <a:lnTo>
                  <a:pt x="1314" y="9587"/>
                </a:lnTo>
                <a:lnTo>
                  <a:pt x="1655" y="9417"/>
                </a:lnTo>
                <a:lnTo>
                  <a:pt x="2020" y="9320"/>
                </a:lnTo>
                <a:lnTo>
                  <a:pt x="2409" y="9271"/>
                </a:lnTo>
                <a:lnTo>
                  <a:pt x="2774" y="9247"/>
                </a:lnTo>
                <a:lnTo>
                  <a:pt x="3139" y="9247"/>
                </a:lnTo>
                <a:lnTo>
                  <a:pt x="3480" y="9295"/>
                </a:lnTo>
                <a:lnTo>
                  <a:pt x="3821" y="9393"/>
                </a:lnTo>
                <a:lnTo>
                  <a:pt x="4137" y="9514"/>
                </a:lnTo>
                <a:lnTo>
                  <a:pt x="4405" y="9660"/>
                </a:lnTo>
                <a:lnTo>
                  <a:pt x="4648" y="9855"/>
                </a:lnTo>
                <a:lnTo>
                  <a:pt x="4745" y="9952"/>
                </a:lnTo>
                <a:lnTo>
                  <a:pt x="4818" y="10074"/>
                </a:lnTo>
                <a:lnTo>
                  <a:pt x="4916" y="10196"/>
                </a:lnTo>
                <a:lnTo>
                  <a:pt x="5037" y="10293"/>
                </a:lnTo>
                <a:lnTo>
                  <a:pt x="5110" y="10317"/>
                </a:lnTo>
                <a:lnTo>
                  <a:pt x="5208" y="10293"/>
                </a:lnTo>
                <a:lnTo>
                  <a:pt x="5281" y="10244"/>
                </a:lnTo>
                <a:lnTo>
                  <a:pt x="5329" y="10171"/>
                </a:lnTo>
                <a:lnTo>
                  <a:pt x="5329" y="10147"/>
                </a:lnTo>
                <a:lnTo>
                  <a:pt x="5548" y="10050"/>
                </a:lnTo>
                <a:lnTo>
                  <a:pt x="5767" y="9904"/>
                </a:lnTo>
                <a:lnTo>
                  <a:pt x="5962" y="9782"/>
                </a:lnTo>
                <a:lnTo>
                  <a:pt x="6181" y="9660"/>
                </a:lnTo>
                <a:lnTo>
                  <a:pt x="6473" y="9514"/>
                </a:lnTo>
                <a:lnTo>
                  <a:pt x="6789" y="9393"/>
                </a:lnTo>
                <a:lnTo>
                  <a:pt x="7106" y="9295"/>
                </a:lnTo>
                <a:lnTo>
                  <a:pt x="7422" y="9222"/>
                </a:lnTo>
                <a:lnTo>
                  <a:pt x="7738" y="9149"/>
                </a:lnTo>
                <a:lnTo>
                  <a:pt x="8371" y="9149"/>
                </a:lnTo>
                <a:lnTo>
                  <a:pt x="8687" y="9222"/>
                </a:lnTo>
                <a:lnTo>
                  <a:pt x="8833" y="9271"/>
                </a:lnTo>
                <a:lnTo>
                  <a:pt x="8979" y="9320"/>
                </a:lnTo>
                <a:lnTo>
                  <a:pt x="9101" y="9393"/>
                </a:lnTo>
                <a:lnTo>
                  <a:pt x="9198" y="9490"/>
                </a:lnTo>
                <a:lnTo>
                  <a:pt x="9417" y="9685"/>
                </a:lnTo>
                <a:lnTo>
                  <a:pt x="9587" y="9904"/>
                </a:lnTo>
                <a:lnTo>
                  <a:pt x="9587" y="10317"/>
                </a:lnTo>
                <a:lnTo>
                  <a:pt x="9612" y="10780"/>
                </a:lnTo>
                <a:lnTo>
                  <a:pt x="9636" y="11218"/>
                </a:lnTo>
                <a:lnTo>
                  <a:pt x="9636" y="11631"/>
                </a:lnTo>
                <a:lnTo>
                  <a:pt x="9612" y="12726"/>
                </a:lnTo>
                <a:lnTo>
                  <a:pt x="9587" y="13797"/>
                </a:lnTo>
                <a:lnTo>
                  <a:pt x="9587" y="14649"/>
                </a:lnTo>
                <a:lnTo>
                  <a:pt x="9587" y="15062"/>
                </a:lnTo>
                <a:lnTo>
                  <a:pt x="9587" y="15500"/>
                </a:lnTo>
                <a:lnTo>
                  <a:pt x="9563" y="16352"/>
                </a:lnTo>
                <a:lnTo>
                  <a:pt x="9563" y="16790"/>
                </a:lnTo>
                <a:lnTo>
                  <a:pt x="9612" y="17203"/>
                </a:lnTo>
                <a:lnTo>
                  <a:pt x="9660" y="17495"/>
                </a:lnTo>
                <a:lnTo>
                  <a:pt x="9758" y="17787"/>
                </a:lnTo>
                <a:lnTo>
                  <a:pt x="9879" y="18031"/>
                </a:lnTo>
                <a:lnTo>
                  <a:pt x="10025" y="18250"/>
                </a:lnTo>
                <a:lnTo>
                  <a:pt x="10220" y="18444"/>
                </a:lnTo>
                <a:lnTo>
                  <a:pt x="10439" y="18590"/>
                </a:lnTo>
                <a:lnTo>
                  <a:pt x="10707" y="18712"/>
                </a:lnTo>
                <a:lnTo>
                  <a:pt x="10853" y="18761"/>
                </a:lnTo>
                <a:lnTo>
                  <a:pt x="10999" y="18785"/>
                </a:lnTo>
                <a:lnTo>
                  <a:pt x="11291" y="18785"/>
                </a:lnTo>
                <a:lnTo>
                  <a:pt x="11412" y="18761"/>
                </a:lnTo>
                <a:lnTo>
                  <a:pt x="11534" y="18712"/>
                </a:lnTo>
                <a:lnTo>
                  <a:pt x="11631" y="18663"/>
                </a:lnTo>
                <a:lnTo>
                  <a:pt x="11753" y="18590"/>
                </a:lnTo>
                <a:lnTo>
                  <a:pt x="11948" y="18420"/>
                </a:lnTo>
                <a:lnTo>
                  <a:pt x="12094" y="18225"/>
                </a:lnTo>
                <a:lnTo>
                  <a:pt x="12215" y="18006"/>
                </a:lnTo>
                <a:lnTo>
                  <a:pt x="12313" y="17763"/>
                </a:lnTo>
                <a:lnTo>
                  <a:pt x="12386" y="17495"/>
                </a:lnTo>
                <a:lnTo>
                  <a:pt x="12386" y="17398"/>
                </a:lnTo>
                <a:lnTo>
                  <a:pt x="12361" y="17301"/>
                </a:lnTo>
                <a:lnTo>
                  <a:pt x="12313" y="17228"/>
                </a:lnTo>
                <a:lnTo>
                  <a:pt x="12215" y="17179"/>
                </a:lnTo>
                <a:lnTo>
                  <a:pt x="12142" y="17155"/>
                </a:lnTo>
                <a:lnTo>
                  <a:pt x="12045" y="17155"/>
                </a:lnTo>
                <a:lnTo>
                  <a:pt x="11972" y="17203"/>
                </a:lnTo>
                <a:lnTo>
                  <a:pt x="11899" y="17301"/>
                </a:lnTo>
                <a:lnTo>
                  <a:pt x="11802" y="17520"/>
                </a:lnTo>
                <a:lnTo>
                  <a:pt x="11729" y="17714"/>
                </a:lnTo>
                <a:lnTo>
                  <a:pt x="11704" y="17836"/>
                </a:lnTo>
                <a:lnTo>
                  <a:pt x="11631" y="17933"/>
                </a:lnTo>
                <a:lnTo>
                  <a:pt x="11558" y="18006"/>
                </a:lnTo>
                <a:lnTo>
                  <a:pt x="11461" y="18104"/>
                </a:lnTo>
                <a:lnTo>
                  <a:pt x="11364" y="18152"/>
                </a:lnTo>
                <a:lnTo>
                  <a:pt x="11266" y="18201"/>
                </a:lnTo>
                <a:lnTo>
                  <a:pt x="11145" y="18225"/>
                </a:lnTo>
                <a:lnTo>
                  <a:pt x="11023" y="18225"/>
                </a:lnTo>
                <a:lnTo>
                  <a:pt x="10926" y="18201"/>
                </a:lnTo>
                <a:lnTo>
                  <a:pt x="10804" y="18177"/>
                </a:lnTo>
                <a:lnTo>
                  <a:pt x="10609" y="18079"/>
                </a:lnTo>
                <a:lnTo>
                  <a:pt x="10488" y="17982"/>
                </a:lnTo>
                <a:lnTo>
                  <a:pt x="10366" y="17860"/>
                </a:lnTo>
                <a:lnTo>
                  <a:pt x="10293" y="17739"/>
                </a:lnTo>
                <a:lnTo>
                  <a:pt x="10220" y="17593"/>
                </a:lnTo>
                <a:lnTo>
                  <a:pt x="10171" y="17447"/>
                </a:lnTo>
                <a:lnTo>
                  <a:pt x="10123" y="17301"/>
                </a:lnTo>
                <a:lnTo>
                  <a:pt x="10074" y="16960"/>
                </a:lnTo>
                <a:lnTo>
                  <a:pt x="10074" y="16595"/>
                </a:lnTo>
                <a:lnTo>
                  <a:pt x="10074" y="16254"/>
                </a:lnTo>
                <a:lnTo>
                  <a:pt x="10098" y="15646"/>
                </a:lnTo>
                <a:lnTo>
                  <a:pt x="10123" y="14916"/>
                </a:lnTo>
                <a:lnTo>
                  <a:pt x="10123" y="14186"/>
                </a:lnTo>
                <a:lnTo>
                  <a:pt x="10098" y="13456"/>
                </a:lnTo>
                <a:lnTo>
                  <a:pt x="10123" y="12726"/>
                </a:lnTo>
                <a:lnTo>
                  <a:pt x="10147" y="12069"/>
                </a:lnTo>
                <a:lnTo>
                  <a:pt x="10171" y="11364"/>
                </a:lnTo>
                <a:lnTo>
                  <a:pt x="10171" y="10999"/>
                </a:lnTo>
                <a:lnTo>
                  <a:pt x="10147" y="10658"/>
                </a:lnTo>
                <a:lnTo>
                  <a:pt x="10098" y="10317"/>
                </a:lnTo>
                <a:lnTo>
                  <a:pt x="10001" y="10001"/>
                </a:lnTo>
                <a:lnTo>
                  <a:pt x="10050" y="9928"/>
                </a:lnTo>
                <a:lnTo>
                  <a:pt x="10244" y="9831"/>
                </a:lnTo>
                <a:lnTo>
                  <a:pt x="10415" y="9709"/>
                </a:lnTo>
                <a:lnTo>
                  <a:pt x="10585" y="9587"/>
                </a:lnTo>
                <a:lnTo>
                  <a:pt x="10780" y="9490"/>
                </a:lnTo>
                <a:lnTo>
                  <a:pt x="11096" y="9368"/>
                </a:lnTo>
                <a:lnTo>
                  <a:pt x="11437" y="9271"/>
                </a:lnTo>
                <a:lnTo>
                  <a:pt x="11777" y="9247"/>
                </a:lnTo>
                <a:lnTo>
                  <a:pt x="12142" y="9222"/>
                </a:lnTo>
                <a:lnTo>
                  <a:pt x="12313" y="9247"/>
                </a:lnTo>
                <a:lnTo>
                  <a:pt x="12507" y="9271"/>
                </a:lnTo>
                <a:lnTo>
                  <a:pt x="12702" y="9320"/>
                </a:lnTo>
                <a:lnTo>
                  <a:pt x="12872" y="9393"/>
                </a:lnTo>
                <a:lnTo>
                  <a:pt x="13043" y="9466"/>
                </a:lnTo>
                <a:lnTo>
                  <a:pt x="13213" y="9563"/>
                </a:lnTo>
                <a:lnTo>
                  <a:pt x="13383" y="9660"/>
                </a:lnTo>
                <a:lnTo>
                  <a:pt x="13529" y="9782"/>
                </a:lnTo>
                <a:lnTo>
                  <a:pt x="13919" y="10147"/>
                </a:lnTo>
                <a:lnTo>
                  <a:pt x="14113" y="10293"/>
                </a:lnTo>
                <a:lnTo>
                  <a:pt x="14235" y="10342"/>
                </a:lnTo>
                <a:lnTo>
                  <a:pt x="14357" y="10390"/>
                </a:lnTo>
                <a:lnTo>
                  <a:pt x="14478" y="10415"/>
                </a:lnTo>
                <a:lnTo>
                  <a:pt x="14576" y="10366"/>
                </a:lnTo>
                <a:lnTo>
                  <a:pt x="14624" y="10293"/>
                </a:lnTo>
                <a:lnTo>
                  <a:pt x="14649" y="10196"/>
                </a:lnTo>
                <a:lnTo>
                  <a:pt x="14892" y="10001"/>
                </a:lnTo>
                <a:lnTo>
                  <a:pt x="15038" y="9904"/>
                </a:lnTo>
                <a:lnTo>
                  <a:pt x="15184" y="9806"/>
                </a:lnTo>
                <a:lnTo>
                  <a:pt x="15500" y="9660"/>
                </a:lnTo>
                <a:lnTo>
                  <a:pt x="15841" y="9539"/>
                </a:lnTo>
                <a:lnTo>
                  <a:pt x="16181" y="9466"/>
                </a:lnTo>
                <a:lnTo>
                  <a:pt x="16522" y="9417"/>
                </a:lnTo>
                <a:lnTo>
                  <a:pt x="16887" y="9393"/>
                </a:lnTo>
                <a:lnTo>
                  <a:pt x="17252" y="9417"/>
                </a:lnTo>
                <a:lnTo>
                  <a:pt x="17617" y="9490"/>
                </a:lnTo>
                <a:lnTo>
                  <a:pt x="17958" y="9612"/>
                </a:lnTo>
                <a:lnTo>
                  <a:pt x="18298" y="9782"/>
                </a:lnTo>
                <a:lnTo>
                  <a:pt x="18493" y="9928"/>
                </a:lnTo>
                <a:lnTo>
                  <a:pt x="18688" y="10098"/>
                </a:lnTo>
                <a:lnTo>
                  <a:pt x="18907" y="10293"/>
                </a:lnTo>
                <a:lnTo>
                  <a:pt x="19004" y="10366"/>
                </a:lnTo>
                <a:lnTo>
                  <a:pt x="19126" y="10415"/>
                </a:lnTo>
                <a:lnTo>
                  <a:pt x="19150" y="10536"/>
                </a:lnTo>
                <a:lnTo>
                  <a:pt x="19174" y="10634"/>
                </a:lnTo>
                <a:lnTo>
                  <a:pt x="19247" y="10682"/>
                </a:lnTo>
                <a:lnTo>
                  <a:pt x="19320" y="10707"/>
                </a:lnTo>
                <a:lnTo>
                  <a:pt x="19418" y="10707"/>
                </a:lnTo>
                <a:lnTo>
                  <a:pt x="19515" y="10682"/>
                </a:lnTo>
                <a:lnTo>
                  <a:pt x="19588" y="10634"/>
                </a:lnTo>
                <a:lnTo>
                  <a:pt x="19637" y="10561"/>
                </a:lnTo>
                <a:lnTo>
                  <a:pt x="19661" y="10463"/>
                </a:lnTo>
                <a:lnTo>
                  <a:pt x="19588" y="9977"/>
                </a:lnTo>
                <a:lnTo>
                  <a:pt x="19515" y="9490"/>
                </a:lnTo>
                <a:lnTo>
                  <a:pt x="19418" y="9028"/>
                </a:lnTo>
                <a:lnTo>
                  <a:pt x="19320" y="8541"/>
                </a:lnTo>
                <a:lnTo>
                  <a:pt x="19199" y="8055"/>
                </a:lnTo>
                <a:lnTo>
                  <a:pt x="19053" y="7592"/>
                </a:lnTo>
                <a:lnTo>
                  <a:pt x="18882" y="7106"/>
                </a:lnTo>
                <a:lnTo>
                  <a:pt x="18712" y="6668"/>
                </a:lnTo>
                <a:lnTo>
                  <a:pt x="18493" y="6205"/>
                </a:lnTo>
                <a:lnTo>
                  <a:pt x="18274" y="5767"/>
                </a:lnTo>
                <a:lnTo>
                  <a:pt x="18031" y="5354"/>
                </a:lnTo>
                <a:lnTo>
                  <a:pt x="17763" y="4940"/>
                </a:lnTo>
                <a:lnTo>
                  <a:pt x="17447" y="4575"/>
                </a:lnTo>
                <a:lnTo>
                  <a:pt x="17130" y="4210"/>
                </a:lnTo>
                <a:lnTo>
                  <a:pt x="16790" y="3869"/>
                </a:lnTo>
                <a:lnTo>
                  <a:pt x="16400" y="3529"/>
                </a:lnTo>
                <a:lnTo>
                  <a:pt x="15987" y="3212"/>
                </a:lnTo>
                <a:lnTo>
                  <a:pt x="15865" y="3139"/>
                </a:lnTo>
                <a:lnTo>
                  <a:pt x="15281" y="2774"/>
                </a:lnTo>
                <a:lnTo>
                  <a:pt x="14673" y="2409"/>
                </a:lnTo>
                <a:lnTo>
                  <a:pt x="14065" y="2093"/>
                </a:lnTo>
                <a:lnTo>
                  <a:pt x="13456" y="1777"/>
                </a:lnTo>
                <a:lnTo>
                  <a:pt x="13043" y="1582"/>
                </a:lnTo>
                <a:lnTo>
                  <a:pt x="12629" y="1436"/>
                </a:lnTo>
                <a:lnTo>
                  <a:pt x="12580" y="1387"/>
                </a:lnTo>
                <a:lnTo>
                  <a:pt x="12532" y="1363"/>
                </a:lnTo>
                <a:lnTo>
                  <a:pt x="12483" y="1363"/>
                </a:lnTo>
                <a:lnTo>
                  <a:pt x="11899" y="1217"/>
                </a:lnTo>
                <a:lnTo>
                  <a:pt x="11315" y="1095"/>
                </a:lnTo>
                <a:lnTo>
                  <a:pt x="10707" y="1022"/>
                </a:lnTo>
                <a:lnTo>
                  <a:pt x="10074" y="998"/>
                </a:lnTo>
                <a:lnTo>
                  <a:pt x="10025" y="657"/>
                </a:lnTo>
                <a:lnTo>
                  <a:pt x="10050" y="438"/>
                </a:lnTo>
                <a:lnTo>
                  <a:pt x="10098" y="219"/>
                </a:lnTo>
                <a:lnTo>
                  <a:pt x="10098" y="146"/>
                </a:lnTo>
                <a:lnTo>
                  <a:pt x="10074" y="98"/>
                </a:lnTo>
                <a:lnTo>
                  <a:pt x="10050" y="49"/>
                </a:lnTo>
                <a:lnTo>
                  <a:pt x="10001" y="25"/>
                </a:lnTo>
                <a:lnTo>
                  <a:pt x="9952"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6"/>
          <p:cNvSpPr/>
          <p:nvPr/>
        </p:nvSpPr>
        <p:spPr>
          <a:xfrm>
            <a:off x="252963" y="1538097"/>
            <a:ext cx="421211" cy="298889"/>
          </a:xfrm>
          <a:custGeom>
            <a:avLst/>
            <a:gdLst/>
            <a:ahLst/>
            <a:cxnLst/>
            <a:rect l="l" t="t" r="r" b="b"/>
            <a:pathLst>
              <a:path w="19273" h="13676" extrusionOk="0">
                <a:moveTo>
                  <a:pt x="5354" y="536"/>
                </a:moveTo>
                <a:lnTo>
                  <a:pt x="6717" y="560"/>
                </a:lnTo>
                <a:lnTo>
                  <a:pt x="8079" y="633"/>
                </a:lnTo>
                <a:lnTo>
                  <a:pt x="10805" y="779"/>
                </a:lnTo>
                <a:lnTo>
                  <a:pt x="12143" y="804"/>
                </a:lnTo>
                <a:lnTo>
                  <a:pt x="13481" y="804"/>
                </a:lnTo>
                <a:lnTo>
                  <a:pt x="14795" y="779"/>
                </a:lnTo>
                <a:lnTo>
                  <a:pt x="16133" y="706"/>
                </a:lnTo>
                <a:lnTo>
                  <a:pt x="16571" y="706"/>
                </a:lnTo>
                <a:lnTo>
                  <a:pt x="16985" y="731"/>
                </a:lnTo>
                <a:lnTo>
                  <a:pt x="17861" y="804"/>
                </a:lnTo>
                <a:lnTo>
                  <a:pt x="18275" y="828"/>
                </a:lnTo>
                <a:lnTo>
                  <a:pt x="18494" y="852"/>
                </a:lnTo>
                <a:lnTo>
                  <a:pt x="18713" y="828"/>
                </a:lnTo>
                <a:lnTo>
                  <a:pt x="18713" y="828"/>
                </a:lnTo>
                <a:lnTo>
                  <a:pt x="18664" y="1096"/>
                </a:lnTo>
                <a:lnTo>
                  <a:pt x="18640" y="1363"/>
                </a:lnTo>
                <a:lnTo>
                  <a:pt x="18615" y="1534"/>
                </a:lnTo>
                <a:lnTo>
                  <a:pt x="18421" y="1461"/>
                </a:lnTo>
                <a:lnTo>
                  <a:pt x="18226" y="1363"/>
                </a:lnTo>
                <a:lnTo>
                  <a:pt x="17788" y="1144"/>
                </a:lnTo>
                <a:lnTo>
                  <a:pt x="17545" y="1047"/>
                </a:lnTo>
                <a:lnTo>
                  <a:pt x="17447" y="1023"/>
                </a:lnTo>
                <a:lnTo>
                  <a:pt x="17326" y="998"/>
                </a:lnTo>
                <a:lnTo>
                  <a:pt x="17277" y="1023"/>
                </a:lnTo>
                <a:lnTo>
                  <a:pt x="17253" y="1047"/>
                </a:lnTo>
                <a:lnTo>
                  <a:pt x="17228" y="1096"/>
                </a:lnTo>
                <a:lnTo>
                  <a:pt x="17253" y="1144"/>
                </a:lnTo>
                <a:lnTo>
                  <a:pt x="17326" y="1242"/>
                </a:lnTo>
                <a:lnTo>
                  <a:pt x="17399" y="1339"/>
                </a:lnTo>
                <a:lnTo>
                  <a:pt x="17642" y="1509"/>
                </a:lnTo>
                <a:lnTo>
                  <a:pt x="17885" y="1655"/>
                </a:lnTo>
                <a:lnTo>
                  <a:pt x="18104" y="1777"/>
                </a:lnTo>
                <a:lnTo>
                  <a:pt x="18445" y="1947"/>
                </a:lnTo>
                <a:lnTo>
                  <a:pt x="18153" y="2191"/>
                </a:lnTo>
                <a:lnTo>
                  <a:pt x="17788" y="2045"/>
                </a:lnTo>
                <a:lnTo>
                  <a:pt x="17423" y="1874"/>
                </a:lnTo>
                <a:lnTo>
                  <a:pt x="17107" y="1728"/>
                </a:lnTo>
                <a:lnTo>
                  <a:pt x="16912" y="1680"/>
                </a:lnTo>
                <a:lnTo>
                  <a:pt x="16742" y="1655"/>
                </a:lnTo>
                <a:lnTo>
                  <a:pt x="16669" y="1704"/>
                </a:lnTo>
                <a:lnTo>
                  <a:pt x="16620" y="1753"/>
                </a:lnTo>
                <a:lnTo>
                  <a:pt x="16620" y="1826"/>
                </a:lnTo>
                <a:lnTo>
                  <a:pt x="16693" y="1899"/>
                </a:lnTo>
                <a:lnTo>
                  <a:pt x="16985" y="2093"/>
                </a:lnTo>
                <a:lnTo>
                  <a:pt x="17301" y="2264"/>
                </a:lnTo>
                <a:lnTo>
                  <a:pt x="17520" y="2361"/>
                </a:lnTo>
                <a:lnTo>
                  <a:pt x="17739" y="2458"/>
                </a:lnTo>
                <a:lnTo>
                  <a:pt x="17618" y="2531"/>
                </a:lnTo>
                <a:lnTo>
                  <a:pt x="17545" y="2580"/>
                </a:lnTo>
                <a:lnTo>
                  <a:pt x="17253" y="2507"/>
                </a:lnTo>
                <a:lnTo>
                  <a:pt x="16961" y="2434"/>
                </a:lnTo>
                <a:lnTo>
                  <a:pt x="16450" y="2288"/>
                </a:lnTo>
                <a:lnTo>
                  <a:pt x="16182" y="2215"/>
                </a:lnTo>
                <a:lnTo>
                  <a:pt x="15890" y="2215"/>
                </a:lnTo>
                <a:lnTo>
                  <a:pt x="15866" y="2239"/>
                </a:lnTo>
                <a:lnTo>
                  <a:pt x="15866" y="2264"/>
                </a:lnTo>
                <a:lnTo>
                  <a:pt x="15866" y="2312"/>
                </a:lnTo>
                <a:lnTo>
                  <a:pt x="16060" y="2458"/>
                </a:lnTo>
                <a:lnTo>
                  <a:pt x="16279" y="2556"/>
                </a:lnTo>
                <a:lnTo>
                  <a:pt x="16498" y="2653"/>
                </a:lnTo>
                <a:lnTo>
                  <a:pt x="16742" y="2750"/>
                </a:lnTo>
                <a:lnTo>
                  <a:pt x="17034" y="2847"/>
                </a:lnTo>
                <a:lnTo>
                  <a:pt x="16717" y="3042"/>
                </a:lnTo>
                <a:lnTo>
                  <a:pt x="16425" y="3212"/>
                </a:lnTo>
                <a:lnTo>
                  <a:pt x="16109" y="3139"/>
                </a:lnTo>
                <a:lnTo>
                  <a:pt x="15793" y="3042"/>
                </a:lnTo>
                <a:lnTo>
                  <a:pt x="15647" y="2969"/>
                </a:lnTo>
                <a:lnTo>
                  <a:pt x="15501" y="2896"/>
                </a:lnTo>
                <a:lnTo>
                  <a:pt x="15330" y="2823"/>
                </a:lnTo>
                <a:lnTo>
                  <a:pt x="15184" y="2799"/>
                </a:lnTo>
                <a:lnTo>
                  <a:pt x="15136" y="2823"/>
                </a:lnTo>
                <a:lnTo>
                  <a:pt x="15136" y="2872"/>
                </a:lnTo>
                <a:lnTo>
                  <a:pt x="15160" y="2945"/>
                </a:lnTo>
                <a:lnTo>
                  <a:pt x="15209" y="2993"/>
                </a:lnTo>
                <a:lnTo>
                  <a:pt x="15306" y="3115"/>
                </a:lnTo>
                <a:lnTo>
                  <a:pt x="15452" y="3212"/>
                </a:lnTo>
                <a:lnTo>
                  <a:pt x="15598" y="3310"/>
                </a:lnTo>
                <a:lnTo>
                  <a:pt x="15793" y="3407"/>
                </a:lnTo>
                <a:lnTo>
                  <a:pt x="16012" y="3480"/>
                </a:lnTo>
                <a:lnTo>
                  <a:pt x="15720" y="3699"/>
                </a:lnTo>
                <a:lnTo>
                  <a:pt x="15379" y="3504"/>
                </a:lnTo>
                <a:lnTo>
                  <a:pt x="15014" y="3334"/>
                </a:lnTo>
                <a:lnTo>
                  <a:pt x="14819" y="3237"/>
                </a:lnTo>
                <a:lnTo>
                  <a:pt x="14625" y="3188"/>
                </a:lnTo>
                <a:lnTo>
                  <a:pt x="14552" y="3188"/>
                </a:lnTo>
                <a:lnTo>
                  <a:pt x="14479" y="3212"/>
                </a:lnTo>
                <a:lnTo>
                  <a:pt x="14357" y="3261"/>
                </a:lnTo>
                <a:lnTo>
                  <a:pt x="14333" y="3285"/>
                </a:lnTo>
                <a:lnTo>
                  <a:pt x="14333" y="3310"/>
                </a:lnTo>
                <a:lnTo>
                  <a:pt x="14454" y="3383"/>
                </a:lnTo>
                <a:lnTo>
                  <a:pt x="14552" y="3456"/>
                </a:lnTo>
                <a:lnTo>
                  <a:pt x="14990" y="3723"/>
                </a:lnTo>
                <a:lnTo>
                  <a:pt x="15379" y="3942"/>
                </a:lnTo>
                <a:lnTo>
                  <a:pt x="15038" y="4234"/>
                </a:lnTo>
                <a:lnTo>
                  <a:pt x="14698" y="4137"/>
                </a:lnTo>
                <a:lnTo>
                  <a:pt x="14357" y="3991"/>
                </a:lnTo>
                <a:lnTo>
                  <a:pt x="14138" y="3894"/>
                </a:lnTo>
                <a:lnTo>
                  <a:pt x="13943" y="3748"/>
                </a:lnTo>
                <a:lnTo>
                  <a:pt x="13554" y="3456"/>
                </a:lnTo>
                <a:lnTo>
                  <a:pt x="13530" y="3456"/>
                </a:lnTo>
                <a:lnTo>
                  <a:pt x="13505" y="3480"/>
                </a:lnTo>
                <a:lnTo>
                  <a:pt x="13530" y="3602"/>
                </a:lnTo>
                <a:lnTo>
                  <a:pt x="13554" y="3723"/>
                </a:lnTo>
                <a:lnTo>
                  <a:pt x="13627" y="3821"/>
                </a:lnTo>
                <a:lnTo>
                  <a:pt x="13724" y="3918"/>
                </a:lnTo>
                <a:lnTo>
                  <a:pt x="13919" y="4088"/>
                </a:lnTo>
                <a:lnTo>
                  <a:pt x="14114" y="4210"/>
                </a:lnTo>
                <a:lnTo>
                  <a:pt x="14381" y="4356"/>
                </a:lnTo>
                <a:lnTo>
                  <a:pt x="14698" y="4502"/>
                </a:lnTo>
                <a:lnTo>
                  <a:pt x="14479" y="4672"/>
                </a:lnTo>
                <a:lnTo>
                  <a:pt x="14357" y="4624"/>
                </a:lnTo>
                <a:lnTo>
                  <a:pt x="14041" y="4526"/>
                </a:lnTo>
                <a:lnTo>
                  <a:pt x="13749" y="4380"/>
                </a:lnTo>
                <a:lnTo>
                  <a:pt x="13505" y="4259"/>
                </a:lnTo>
                <a:lnTo>
                  <a:pt x="13262" y="4161"/>
                </a:lnTo>
                <a:lnTo>
                  <a:pt x="13019" y="4088"/>
                </a:lnTo>
                <a:lnTo>
                  <a:pt x="12897" y="4064"/>
                </a:lnTo>
                <a:lnTo>
                  <a:pt x="12751" y="4064"/>
                </a:lnTo>
                <a:lnTo>
                  <a:pt x="12727" y="4088"/>
                </a:lnTo>
                <a:lnTo>
                  <a:pt x="12702" y="4113"/>
                </a:lnTo>
                <a:lnTo>
                  <a:pt x="12702" y="4137"/>
                </a:lnTo>
                <a:lnTo>
                  <a:pt x="12727" y="4161"/>
                </a:lnTo>
                <a:lnTo>
                  <a:pt x="13213" y="4478"/>
                </a:lnTo>
                <a:lnTo>
                  <a:pt x="13724" y="4794"/>
                </a:lnTo>
                <a:lnTo>
                  <a:pt x="13919" y="4891"/>
                </a:lnTo>
                <a:lnTo>
                  <a:pt x="14138" y="4964"/>
                </a:lnTo>
                <a:lnTo>
                  <a:pt x="13797" y="5256"/>
                </a:lnTo>
                <a:lnTo>
                  <a:pt x="13554" y="5451"/>
                </a:lnTo>
                <a:lnTo>
                  <a:pt x="13530" y="5402"/>
                </a:lnTo>
                <a:lnTo>
                  <a:pt x="13481" y="5354"/>
                </a:lnTo>
                <a:lnTo>
                  <a:pt x="13067" y="5135"/>
                </a:lnTo>
                <a:lnTo>
                  <a:pt x="12678" y="4891"/>
                </a:lnTo>
                <a:lnTo>
                  <a:pt x="12508" y="4794"/>
                </a:lnTo>
                <a:lnTo>
                  <a:pt x="12337" y="4697"/>
                </a:lnTo>
                <a:lnTo>
                  <a:pt x="12167" y="4624"/>
                </a:lnTo>
                <a:lnTo>
                  <a:pt x="11972" y="4575"/>
                </a:lnTo>
                <a:lnTo>
                  <a:pt x="11948" y="4599"/>
                </a:lnTo>
                <a:lnTo>
                  <a:pt x="11924" y="4624"/>
                </a:lnTo>
                <a:lnTo>
                  <a:pt x="11899" y="4648"/>
                </a:lnTo>
                <a:lnTo>
                  <a:pt x="11924" y="4672"/>
                </a:lnTo>
                <a:lnTo>
                  <a:pt x="12045" y="4843"/>
                </a:lnTo>
                <a:lnTo>
                  <a:pt x="12191" y="4989"/>
                </a:lnTo>
                <a:lnTo>
                  <a:pt x="12532" y="5256"/>
                </a:lnTo>
                <a:lnTo>
                  <a:pt x="12897" y="5500"/>
                </a:lnTo>
                <a:lnTo>
                  <a:pt x="13262" y="5670"/>
                </a:lnTo>
                <a:lnTo>
                  <a:pt x="12921" y="5962"/>
                </a:lnTo>
                <a:lnTo>
                  <a:pt x="12824" y="5840"/>
                </a:lnTo>
                <a:lnTo>
                  <a:pt x="12678" y="5743"/>
                </a:lnTo>
                <a:lnTo>
                  <a:pt x="12362" y="5573"/>
                </a:lnTo>
                <a:lnTo>
                  <a:pt x="11948" y="5329"/>
                </a:lnTo>
                <a:lnTo>
                  <a:pt x="11705" y="5232"/>
                </a:lnTo>
                <a:lnTo>
                  <a:pt x="11486" y="5135"/>
                </a:lnTo>
                <a:lnTo>
                  <a:pt x="11388" y="5135"/>
                </a:lnTo>
                <a:lnTo>
                  <a:pt x="11340" y="5183"/>
                </a:lnTo>
                <a:lnTo>
                  <a:pt x="11291" y="5281"/>
                </a:lnTo>
                <a:lnTo>
                  <a:pt x="11291" y="5305"/>
                </a:lnTo>
                <a:lnTo>
                  <a:pt x="11315" y="5354"/>
                </a:lnTo>
                <a:lnTo>
                  <a:pt x="11388" y="5451"/>
                </a:lnTo>
                <a:lnTo>
                  <a:pt x="11461" y="5524"/>
                </a:lnTo>
                <a:lnTo>
                  <a:pt x="11632" y="5646"/>
                </a:lnTo>
                <a:lnTo>
                  <a:pt x="11997" y="5865"/>
                </a:lnTo>
                <a:lnTo>
                  <a:pt x="12459" y="6132"/>
                </a:lnTo>
                <a:lnTo>
                  <a:pt x="12605" y="6230"/>
                </a:lnTo>
                <a:lnTo>
                  <a:pt x="12313" y="6473"/>
                </a:lnTo>
                <a:lnTo>
                  <a:pt x="12289" y="6400"/>
                </a:lnTo>
                <a:lnTo>
                  <a:pt x="12264" y="6351"/>
                </a:lnTo>
                <a:lnTo>
                  <a:pt x="12216" y="6327"/>
                </a:lnTo>
                <a:lnTo>
                  <a:pt x="11997" y="6230"/>
                </a:lnTo>
                <a:lnTo>
                  <a:pt x="11802" y="6157"/>
                </a:lnTo>
                <a:lnTo>
                  <a:pt x="11364" y="6011"/>
                </a:lnTo>
                <a:lnTo>
                  <a:pt x="10853" y="5840"/>
                </a:lnTo>
                <a:lnTo>
                  <a:pt x="10659" y="5792"/>
                </a:lnTo>
                <a:lnTo>
                  <a:pt x="10561" y="5767"/>
                </a:lnTo>
                <a:lnTo>
                  <a:pt x="10488" y="5743"/>
                </a:lnTo>
                <a:lnTo>
                  <a:pt x="10440" y="5743"/>
                </a:lnTo>
                <a:lnTo>
                  <a:pt x="10440" y="5767"/>
                </a:lnTo>
                <a:lnTo>
                  <a:pt x="10440" y="5792"/>
                </a:lnTo>
                <a:lnTo>
                  <a:pt x="10537" y="5962"/>
                </a:lnTo>
                <a:lnTo>
                  <a:pt x="10659" y="6084"/>
                </a:lnTo>
                <a:lnTo>
                  <a:pt x="10805" y="6205"/>
                </a:lnTo>
                <a:lnTo>
                  <a:pt x="10999" y="6278"/>
                </a:lnTo>
                <a:lnTo>
                  <a:pt x="11510" y="6473"/>
                </a:lnTo>
                <a:lnTo>
                  <a:pt x="12021" y="6668"/>
                </a:lnTo>
                <a:lnTo>
                  <a:pt x="12070" y="6692"/>
                </a:lnTo>
                <a:lnTo>
                  <a:pt x="11510" y="7130"/>
                </a:lnTo>
                <a:lnTo>
                  <a:pt x="11461" y="7106"/>
                </a:lnTo>
                <a:lnTo>
                  <a:pt x="11291" y="6984"/>
                </a:lnTo>
                <a:lnTo>
                  <a:pt x="11072" y="6911"/>
                </a:lnTo>
                <a:lnTo>
                  <a:pt x="10853" y="6814"/>
                </a:lnTo>
                <a:lnTo>
                  <a:pt x="10659" y="6741"/>
                </a:lnTo>
                <a:lnTo>
                  <a:pt x="10221" y="6497"/>
                </a:lnTo>
                <a:lnTo>
                  <a:pt x="10002" y="6376"/>
                </a:lnTo>
                <a:lnTo>
                  <a:pt x="9783" y="6278"/>
                </a:lnTo>
                <a:lnTo>
                  <a:pt x="9710" y="6278"/>
                </a:lnTo>
                <a:lnTo>
                  <a:pt x="9637" y="6327"/>
                </a:lnTo>
                <a:lnTo>
                  <a:pt x="9612" y="6400"/>
                </a:lnTo>
                <a:lnTo>
                  <a:pt x="9637" y="6473"/>
                </a:lnTo>
                <a:lnTo>
                  <a:pt x="9710" y="6570"/>
                </a:lnTo>
                <a:lnTo>
                  <a:pt x="9783" y="6668"/>
                </a:lnTo>
                <a:lnTo>
                  <a:pt x="9977" y="6838"/>
                </a:lnTo>
                <a:lnTo>
                  <a:pt x="10221" y="6984"/>
                </a:lnTo>
                <a:lnTo>
                  <a:pt x="10440" y="7106"/>
                </a:lnTo>
                <a:lnTo>
                  <a:pt x="10756" y="7276"/>
                </a:lnTo>
                <a:lnTo>
                  <a:pt x="10950" y="7373"/>
                </a:lnTo>
                <a:lnTo>
                  <a:pt x="11121" y="7422"/>
                </a:lnTo>
                <a:lnTo>
                  <a:pt x="10780" y="7665"/>
                </a:lnTo>
                <a:lnTo>
                  <a:pt x="10561" y="7544"/>
                </a:lnTo>
                <a:lnTo>
                  <a:pt x="10342" y="7422"/>
                </a:lnTo>
                <a:lnTo>
                  <a:pt x="10099" y="7325"/>
                </a:lnTo>
                <a:lnTo>
                  <a:pt x="9880" y="7227"/>
                </a:lnTo>
                <a:lnTo>
                  <a:pt x="9369" y="6911"/>
                </a:lnTo>
                <a:lnTo>
                  <a:pt x="9296" y="6887"/>
                </a:lnTo>
                <a:lnTo>
                  <a:pt x="9199" y="6862"/>
                </a:lnTo>
                <a:lnTo>
                  <a:pt x="9077" y="6814"/>
                </a:lnTo>
                <a:lnTo>
                  <a:pt x="9028" y="6814"/>
                </a:lnTo>
                <a:lnTo>
                  <a:pt x="9028" y="6838"/>
                </a:lnTo>
                <a:lnTo>
                  <a:pt x="9028" y="6960"/>
                </a:lnTo>
                <a:lnTo>
                  <a:pt x="9053" y="7057"/>
                </a:lnTo>
                <a:lnTo>
                  <a:pt x="9101" y="7154"/>
                </a:lnTo>
                <a:lnTo>
                  <a:pt x="9174" y="7227"/>
                </a:lnTo>
                <a:lnTo>
                  <a:pt x="9345" y="7373"/>
                </a:lnTo>
                <a:lnTo>
                  <a:pt x="9539" y="7495"/>
                </a:lnTo>
                <a:lnTo>
                  <a:pt x="9904" y="7714"/>
                </a:lnTo>
                <a:lnTo>
                  <a:pt x="10123" y="7836"/>
                </a:lnTo>
                <a:lnTo>
                  <a:pt x="10342" y="7933"/>
                </a:lnTo>
                <a:lnTo>
                  <a:pt x="10050" y="8103"/>
                </a:lnTo>
                <a:lnTo>
                  <a:pt x="10002" y="8030"/>
                </a:lnTo>
                <a:lnTo>
                  <a:pt x="9904" y="7982"/>
                </a:lnTo>
                <a:lnTo>
                  <a:pt x="9564" y="7884"/>
                </a:lnTo>
                <a:lnTo>
                  <a:pt x="9223" y="7763"/>
                </a:lnTo>
                <a:lnTo>
                  <a:pt x="8882" y="7617"/>
                </a:lnTo>
                <a:lnTo>
                  <a:pt x="8566" y="7471"/>
                </a:lnTo>
                <a:lnTo>
                  <a:pt x="8250" y="7300"/>
                </a:lnTo>
                <a:lnTo>
                  <a:pt x="7933" y="7130"/>
                </a:lnTo>
                <a:lnTo>
                  <a:pt x="7349" y="6716"/>
                </a:lnTo>
                <a:lnTo>
                  <a:pt x="6765" y="6303"/>
                </a:lnTo>
                <a:lnTo>
                  <a:pt x="6206" y="5865"/>
                </a:lnTo>
                <a:lnTo>
                  <a:pt x="5086" y="4940"/>
                </a:lnTo>
                <a:lnTo>
                  <a:pt x="4527" y="4502"/>
                </a:lnTo>
                <a:lnTo>
                  <a:pt x="3943" y="4064"/>
                </a:lnTo>
                <a:lnTo>
                  <a:pt x="3359" y="3650"/>
                </a:lnTo>
                <a:lnTo>
                  <a:pt x="2751" y="3237"/>
                </a:lnTo>
                <a:lnTo>
                  <a:pt x="1510" y="2458"/>
                </a:lnTo>
                <a:lnTo>
                  <a:pt x="1072" y="2142"/>
                </a:lnTo>
                <a:lnTo>
                  <a:pt x="853" y="1996"/>
                </a:lnTo>
                <a:lnTo>
                  <a:pt x="609" y="1850"/>
                </a:lnTo>
                <a:lnTo>
                  <a:pt x="609" y="1412"/>
                </a:lnTo>
                <a:lnTo>
                  <a:pt x="585" y="998"/>
                </a:lnTo>
                <a:lnTo>
                  <a:pt x="561" y="779"/>
                </a:lnTo>
                <a:lnTo>
                  <a:pt x="585" y="585"/>
                </a:lnTo>
                <a:lnTo>
                  <a:pt x="780" y="560"/>
                </a:lnTo>
                <a:lnTo>
                  <a:pt x="974" y="536"/>
                </a:lnTo>
                <a:lnTo>
                  <a:pt x="1364" y="560"/>
                </a:lnTo>
                <a:lnTo>
                  <a:pt x="2580" y="560"/>
                </a:lnTo>
                <a:lnTo>
                  <a:pt x="3967" y="536"/>
                </a:lnTo>
                <a:close/>
                <a:moveTo>
                  <a:pt x="609" y="2312"/>
                </a:moveTo>
                <a:lnTo>
                  <a:pt x="804" y="2507"/>
                </a:lnTo>
                <a:lnTo>
                  <a:pt x="1023" y="2677"/>
                </a:lnTo>
                <a:lnTo>
                  <a:pt x="1461" y="2993"/>
                </a:lnTo>
                <a:lnTo>
                  <a:pt x="2361" y="3577"/>
                </a:lnTo>
                <a:lnTo>
                  <a:pt x="3042" y="4040"/>
                </a:lnTo>
                <a:lnTo>
                  <a:pt x="3699" y="4526"/>
                </a:lnTo>
                <a:lnTo>
                  <a:pt x="4332" y="5013"/>
                </a:lnTo>
                <a:lnTo>
                  <a:pt x="4965" y="5524"/>
                </a:lnTo>
                <a:lnTo>
                  <a:pt x="6011" y="6376"/>
                </a:lnTo>
                <a:lnTo>
                  <a:pt x="6546" y="6814"/>
                </a:lnTo>
                <a:lnTo>
                  <a:pt x="7106" y="7203"/>
                </a:lnTo>
                <a:lnTo>
                  <a:pt x="7690" y="7592"/>
                </a:lnTo>
                <a:lnTo>
                  <a:pt x="8274" y="7933"/>
                </a:lnTo>
                <a:lnTo>
                  <a:pt x="8590" y="8079"/>
                </a:lnTo>
                <a:lnTo>
                  <a:pt x="8907" y="8225"/>
                </a:lnTo>
                <a:lnTo>
                  <a:pt x="9223" y="8347"/>
                </a:lnTo>
                <a:lnTo>
                  <a:pt x="9539" y="8444"/>
                </a:lnTo>
                <a:lnTo>
                  <a:pt x="9515" y="8493"/>
                </a:lnTo>
                <a:lnTo>
                  <a:pt x="9491" y="8541"/>
                </a:lnTo>
                <a:lnTo>
                  <a:pt x="9515" y="8639"/>
                </a:lnTo>
                <a:lnTo>
                  <a:pt x="9539" y="8663"/>
                </a:lnTo>
                <a:lnTo>
                  <a:pt x="9564" y="8687"/>
                </a:lnTo>
                <a:lnTo>
                  <a:pt x="9612" y="8712"/>
                </a:lnTo>
                <a:lnTo>
                  <a:pt x="9661" y="8712"/>
                </a:lnTo>
                <a:lnTo>
                  <a:pt x="9880" y="8639"/>
                </a:lnTo>
                <a:lnTo>
                  <a:pt x="10099" y="8541"/>
                </a:lnTo>
                <a:lnTo>
                  <a:pt x="10537" y="8322"/>
                </a:lnTo>
                <a:lnTo>
                  <a:pt x="10950" y="8079"/>
                </a:lnTo>
                <a:lnTo>
                  <a:pt x="11340" y="7836"/>
                </a:lnTo>
                <a:lnTo>
                  <a:pt x="11656" y="7617"/>
                </a:lnTo>
                <a:lnTo>
                  <a:pt x="11972" y="7373"/>
                </a:lnTo>
                <a:lnTo>
                  <a:pt x="12605" y="6862"/>
                </a:lnTo>
                <a:lnTo>
                  <a:pt x="13213" y="6327"/>
                </a:lnTo>
                <a:lnTo>
                  <a:pt x="13846" y="5816"/>
                </a:lnTo>
                <a:lnTo>
                  <a:pt x="15257" y="4672"/>
                </a:lnTo>
                <a:lnTo>
                  <a:pt x="15987" y="4113"/>
                </a:lnTo>
                <a:lnTo>
                  <a:pt x="16352" y="3845"/>
                </a:lnTo>
                <a:lnTo>
                  <a:pt x="16742" y="3602"/>
                </a:lnTo>
                <a:lnTo>
                  <a:pt x="17180" y="3358"/>
                </a:lnTo>
                <a:lnTo>
                  <a:pt x="17666" y="3115"/>
                </a:lnTo>
                <a:lnTo>
                  <a:pt x="18153" y="2847"/>
                </a:lnTo>
                <a:lnTo>
                  <a:pt x="18372" y="2701"/>
                </a:lnTo>
                <a:lnTo>
                  <a:pt x="18591" y="2556"/>
                </a:lnTo>
                <a:lnTo>
                  <a:pt x="18591" y="3018"/>
                </a:lnTo>
                <a:lnTo>
                  <a:pt x="18664" y="4721"/>
                </a:lnTo>
                <a:lnTo>
                  <a:pt x="18688" y="5573"/>
                </a:lnTo>
                <a:lnTo>
                  <a:pt x="18713" y="6424"/>
                </a:lnTo>
                <a:lnTo>
                  <a:pt x="18688" y="8347"/>
                </a:lnTo>
                <a:lnTo>
                  <a:pt x="18640" y="10269"/>
                </a:lnTo>
                <a:lnTo>
                  <a:pt x="18591" y="12191"/>
                </a:lnTo>
                <a:lnTo>
                  <a:pt x="18567" y="12532"/>
                </a:lnTo>
                <a:lnTo>
                  <a:pt x="18469" y="12386"/>
                </a:lnTo>
                <a:lnTo>
                  <a:pt x="18348" y="12240"/>
                </a:lnTo>
                <a:lnTo>
                  <a:pt x="18104" y="11996"/>
                </a:lnTo>
                <a:lnTo>
                  <a:pt x="17812" y="11704"/>
                </a:lnTo>
                <a:lnTo>
                  <a:pt x="17496" y="11412"/>
                </a:lnTo>
                <a:lnTo>
                  <a:pt x="16863" y="10853"/>
                </a:lnTo>
                <a:lnTo>
                  <a:pt x="16206" y="10366"/>
                </a:lnTo>
                <a:lnTo>
                  <a:pt x="15549" y="9904"/>
                </a:lnTo>
                <a:lnTo>
                  <a:pt x="15136" y="9612"/>
                </a:lnTo>
                <a:lnTo>
                  <a:pt x="14722" y="9320"/>
                </a:lnTo>
                <a:lnTo>
                  <a:pt x="14503" y="9198"/>
                </a:lnTo>
                <a:lnTo>
                  <a:pt x="14260" y="9077"/>
                </a:lnTo>
                <a:lnTo>
                  <a:pt x="14041" y="8955"/>
                </a:lnTo>
                <a:lnTo>
                  <a:pt x="13797" y="8882"/>
                </a:lnTo>
                <a:lnTo>
                  <a:pt x="13724" y="8882"/>
                </a:lnTo>
                <a:lnTo>
                  <a:pt x="13676" y="8931"/>
                </a:lnTo>
                <a:lnTo>
                  <a:pt x="13676" y="8979"/>
                </a:lnTo>
                <a:lnTo>
                  <a:pt x="13700" y="9052"/>
                </a:lnTo>
                <a:lnTo>
                  <a:pt x="13846" y="9223"/>
                </a:lnTo>
                <a:lnTo>
                  <a:pt x="13992" y="9369"/>
                </a:lnTo>
                <a:lnTo>
                  <a:pt x="14333" y="9612"/>
                </a:lnTo>
                <a:lnTo>
                  <a:pt x="15038" y="10099"/>
                </a:lnTo>
                <a:lnTo>
                  <a:pt x="15720" y="10610"/>
                </a:lnTo>
                <a:lnTo>
                  <a:pt x="16401" y="11120"/>
                </a:lnTo>
                <a:lnTo>
                  <a:pt x="16985" y="11631"/>
                </a:lnTo>
                <a:lnTo>
                  <a:pt x="17545" y="12167"/>
                </a:lnTo>
                <a:lnTo>
                  <a:pt x="17837" y="12459"/>
                </a:lnTo>
                <a:lnTo>
                  <a:pt x="18104" y="12775"/>
                </a:lnTo>
                <a:lnTo>
                  <a:pt x="18202" y="12945"/>
                </a:lnTo>
                <a:lnTo>
                  <a:pt x="17934" y="12970"/>
                </a:lnTo>
                <a:lnTo>
                  <a:pt x="17642" y="12994"/>
                </a:lnTo>
                <a:lnTo>
                  <a:pt x="17082" y="12970"/>
                </a:lnTo>
                <a:lnTo>
                  <a:pt x="16182" y="12945"/>
                </a:lnTo>
                <a:lnTo>
                  <a:pt x="15282" y="12945"/>
                </a:lnTo>
                <a:lnTo>
                  <a:pt x="13968" y="12970"/>
                </a:lnTo>
                <a:lnTo>
                  <a:pt x="12654" y="13018"/>
                </a:lnTo>
                <a:lnTo>
                  <a:pt x="10026" y="13116"/>
                </a:lnTo>
                <a:lnTo>
                  <a:pt x="8761" y="13140"/>
                </a:lnTo>
                <a:lnTo>
                  <a:pt x="7520" y="13116"/>
                </a:lnTo>
                <a:lnTo>
                  <a:pt x="6254" y="13091"/>
                </a:lnTo>
                <a:lnTo>
                  <a:pt x="5013" y="13018"/>
                </a:lnTo>
                <a:lnTo>
                  <a:pt x="3772" y="12970"/>
                </a:lnTo>
                <a:lnTo>
                  <a:pt x="2556" y="12945"/>
                </a:lnTo>
                <a:lnTo>
                  <a:pt x="2118" y="12945"/>
                </a:lnTo>
                <a:lnTo>
                  <a:pt x="1680" y="12970"/>
                </a:lnTo>
                <a:lnTo>
                  <a:pt x="1242" y="13018"/>
                </a:lnTo>
                <a:lnTo>
                  <a:pt x="1023" y="13043"/>
                </a:lnTo>
                <a:lnTo>
                  <a:pt x="804" y="13091"/>
                </a:lnTo>
                <a:lnTo>
                  <a:pt x="804" y="13067"/>
                </a:lnTo>
                <a:lnTo>
                  <a:pt x="999" y="12921"/>
                </a:lnTo>
                <a:lnTo>
                  <a:pt x="1193" y="12775"/>
                </a:lnTo>
                <a:lnTo>
                  <a:pt x="1558" y="12410"/>
                </a:lnTo>
                <a:lnTo>
                  <a:pt x="2167" y="11826"/>
                </a:lnTo>
                <a:lnTo>
                  <a:pt x="2799" y="11291"/>
                </a:lnTo>
                <a:lnTo>
                  <a:pt x="3432" y="10755"/>
                </a:lnTo>
                <a:lnTo>
                  <a:pt x="4064" y="10245"/>
                </a:lnTo>
                <a:lnTo>
                  <a:pt x="4721" y="9734"/>
                </a:lnTo>
                <a:lnTo>
                  <a:pt x="5354" y="9223"/>
                </a:lnTo>
                <a:lnTo>
                  <a:pt x="5403" y="9125"/>
                </a:lnTo>
                <a:lnTo>
                  <a:pt x="5427" y="9028"/>
                </a:lnTo>
                <a:lnTo>
                  <a:pt x="5403" y="8955"/>
                </a:lnTo>
                <a:lnTo>
                  <a:pt x="5354" y="8858"/>
                </a:lnTo>
                <a:lnTo>
                  <a:pt x="5281" y="8809"/>
                </a:lnTo>
                <a:lnTo>
                  <a:pt x="5184" y="8785"/>
                </a:lnTo>
                <a:lnTo>
                  <a:pt x="5086" y="8785"/>
                </a:lnTo>
                <a:lnTo>
                  <a:pt x="4965" y="8833"/>
                </a:lnTo>
                <a:lnTo>
                  <a:pt x="3772" y="9807"/>
                </a:lnTo>
                <a:lnTo>
                  <a:pt x="2580" y="10804"/>
                </a:lnTo>
                <a:lnTo>
                  <a:pt x="1948" y="11388"/>
                </a:lnTo>
                <a:lnTo>
                  <a:pt x="1339" y="11972"/>
                </a:lnTo>
                <a:lnTo>
                  <a:pt x="1047" y="12264"/>
                </a:lnTo>
                <a:lnTo>
                  <a:pt x="901" y="12434"/>
                </a:lnTo>
                <a:lnTo>
                  <a:pt x="780" y="12580"/>
                </a:lnTo>
                <a:lnTo>
                  <a:pt x="780" y="12045"/>
                </a:lnTo>
                <a:lnTo>
                  <a:pt x="804" y="11510"/>
                </a:lnTo>
                <a:lnTo>
                  <a:pt x="804" y="11072"/>
                </a:lnTo>
                <a:lnTo>
                  <a:pt x="780" y="10634"/>
                </a:lnTo>
                <a:lnTo>
                  <a:pt x="731" y="9782"/>
                </a:lnTo>
                <a:lnTo>
                  <a:pt x="634" y="7933"/>
                </a:lnTo>
                <a:lnTo>
                  <a:pt x="536" y="6108"/>
                </a:lnTo>
                <a:lnTo>
                  <a:pt x="512" y="5232"/>
                </a:lnTo>
                <a:lnTo>
                  <a:pt x="512" y="4332"/>
                </a:lnTo>
                <a:lnTo>
                  <a:pt x="561" y="3456"/>
                </a:lnTo>
                <a:lnTo>
                  <a:pt x="585" y="2580"/>
                </a:lnTo>
                <a:lnTo>
                  <a:pt x="609" y="2312"/>
                </a:lnTo>
                <a:close/>
                <a:moveTo>
                  <a:pt x="3042" y="1"/>
                </a:moveTo>
                <a:lnTo>
                  <a:pt x="1656" y="49"/>
                </a:lnTo>
                <a:lnTo>
                  <a:pt x="1364" y="49"/>
                </a:lnTo>
                <a:lnTo>
                  <a:pt x="1047" y="74"/>
                </a:lnTo>
                <a:lnTo>
                  <a:pt x="877" y="74"/>
                </a:lnTo>
                <a:lnTo>
                  <a:pt x="731" y="122"/>
                </a:lnTo>
                <a:lnTo>
                  <a:pt x="585" y="171"/>
                </a:lnTo>
                <a:lnTo>
                  <a:pt x="463" y="220"/>
                </a:lnTo>
                <a:lnTo>
                  <a:pt x="390" y="244"/>
                </a:lnTo>
                <a:lnTo>
                  <a:pt x="317" y="293"/>
                </a:lnTo>
                <a:lnTo>
                  <a:pt x="244" y="366"/>
                </a:lnTo>
                <a:lnTo>
                  <a:pt x="196" y="463"/>
                </a:lnTo>
                <a:lnTo>
                  <a:pt x="147" y="658"/>
                </a:lnTo>
                <a:lnTo>
                  <a:pt x="123" y="901"/>
                </a:lnTo>
                <a:lnTo>
                  <a:pt x="123" y="1144"/>
                </a:lnTo>
                <a:lnTo>
                  <a:pt x="147" y="1631"/>
                </a:lnTo>
                <a:lnTo>
                  <a:pt x="147" y="1850"/>
                </a:lnTo>
                <a:lnTo>
                  <a:pt x="147" y="2045"/>
                </a:lnTo>
                <a:lnTo>
                  <a:pt x="25" y="3894"/>
                </a:lnTo>
                <a:lnTo>
                  <a:pt x="1" y="4794"/>
                </a:lnTo>
                <a:lnTo>
                  <a:pt x="1" y="5719"/>
                </a:lnTo>
                <a:lnTo>
                  <a:pt x="25" y="6668"/>
                </a:lnTo>
                <a:lnTo>
                  <a:pt x="74" y="7641"/>
                </a:lnTo>
                <a:lnTo>
                  <a:pt x="171" y="9588"/>
                </a:lnTo>
                <a:lnTo>
                  <a:pt x="220" y="10537"/>
                </a:lnTo>
                <a:lnTo>
                  <a:pt x="269" y="11510"/>
                </a:lnTo>
                <a:lnTo>
                  <a:pt x="244" y="11948"/>
                </a:lnTo>
                <a:lnTo>
                  <a:pt x="244" y="12361"/>
                </a:lnTo>
                <a:lnTo>
                  <a:pt x="220" y="12775"/>
                </a:lnTo>
                <a:lnTo>
                  <a:pt x="269" y="13213"/>
                </a:lnTo>
                <a:lnTo>
                  <a:pt x="269" y="13310"/>
                </a:lnTo>
                <a:lnTo>
                  <a:pt x="317" y="13359"/>
                </a:lnTo>
                <a:lnTo>
                  <a:pt x="366" y="13432"/>
                </a:lnTo>
                <a:lnTo>
                  <a:pt x="415" y="13456"/>
                </a:lnTo>
                <a:lnTo>
                  <a:pt x="463" y="13505"/>
                </a:lnTo>
                <a:lnTo>
                  <a:pt x="536" y="13529"/>
                </a:lnTo>
                <a:lnTo>
                  <a:pt x="828" y="13554"/>
                </a:lnTo>
                <a:lnTo>
                  <a:pt x="1120" y="13554"/>
                </a:lnTo>
                <a:lnTo>
                  <a:pt x="1704" y="13529"/>
                </a:lnTo>
                <a:lnTo>
                  <a:pt x="2313" y="13481"/>
                </a:lnTo>
                <a:lnTo>
                  <a:pt x="2897" y="13481"/>
                </a:lnTo>
                <a:lnTo>
                  <a:pt x="4137" y="13505"/>
                </a:lnTo>
                <a:lnTo>
                  <a:pt x="5354" y="13578"/>
                </a:lnTo>
                <a:lnTo>
                  <a:pt x="6619" y="13651"/>
                </a:lnTo>
                <a:lnTo>
                  <a:pt x="7885" y="13675"/>
                </a:lnTo>
                <a:lnTo>
                  <a:pt x="9150" y="13675"/>
                </a:lnTo>
                <a:lnTo>
                  <a:pt x="10391" y="13651"/>
                </a:lnTo>
                <a:lnTo>
                  <a:pt x="15574" y="13481"/>
                </a:lnTo>
                <a:lnTo>
                  <a:pt x="15963" y="13481"/>
                </a:lnTo>
                <a:lnTo>
                  <a:pt x="16352" y="13505"/>
                </a:lnTo>
                <a:lnTo>
                  <a:pt x="17155" y="13578"/>
                </a:lnTo>
                <a:lnTo>
                  <a:pt x="17569" y="13578"/>
                </a:lnTo>
                <a:lnTo>
                  <a:pt x="17958" y="13554"/>
                </a:lnTo>
                <a:lnTo>
                  <a:pt x="18348" y="13505"/>
                </a:lnTo>
                <a:lnTo>
                  <a:pt x="18542" y="13456"/>
                </a:lnTo>
                <a:lnTo>
                  <a:pt x="18713" y="13383"/>
                </a:lnTo>
                <a:lnTo>
                  <a:pt x="18786" y="13408"/>
                </a:lnTo>
                <a:lnTo>
                  <a:pt x="18883" y="13408"/>
                </a:lnTo>
                <a:lnTo>
                  <a:pt x="18956" y="13359"/>
                </a:lnTo>
                <a:lnTo>
                  <a:pt x="19029" y="13262"/>
                </a:lnTo>
                <a:lnTo>
                  <a:pt x="19102" y="13164"/>
                </a:lnTo>
                <a:lnTo>
                  <a:pt x="19126" y="13043"/>
                </a:lnTo>
                <a:lnTo>
                  <a:pt x="19175" y="12872"/>
                </a:lnTo>
                <a:lnTo>
                  <a:pt x="19199" y="12532"/>
                </a:lnTo>
                <a:lnTo>
                  <a:pt x="19223" y="12191"/>
                </a:lnTo>
                <a:lnTo>
                  <a:pt x="19199" y="11850"/>
                </a:lnTo>
                <a:lnTo>
                  <a:pt x="19199" y="11412"/>
                </a:lnTo>
                <a:lnTo>
                  <a:pt x="19248" y="9417"/>
                </a:lnTo>
                <a:lnTo>
                  <a:pt x="19272" y="7398"/>
                </a:lnTo>
                <a:lnTo>
                  <a:pt x="19272" y="5548"/>
                </a:lnTo>
                <a:lnTo>
                  <a:pt x="19199" y="3699"/>
                </a:lnTo>
                <a:lnTo>
                  <a:pt x="19150" y="2872"/>
                </a:lnTo>
                <a:lnTo>
                  <a:pt x="19150" y="2020"/>
                </a:lnTo>
                <a:lnTo>
                  <a:pt x="19199" y="1972"/>
                </a:lnTo>
                <a:lnTo>
                  <a:pt x="19223" y="1874"/>
                </a:lnTo>
                <a:lnTo>
                  <a:pt x="19223" y="1777"/>
                </a:lnTo>
                <a:lnTo>
                  <a:pt x="19199" y="1753"/>
                </a:lnTo>
                <a:lnTo>
                  <a:pt x="19150" y="1728"/>
                </a:lnTo>
                <a:lnTo>
                  <a:pt x="19199" y="1193"/>
                </a:lnTo>
                <a:lnTo>
                  <a:pt x="19199" y="925"/>
                </a:lnTo>
                <a:lnTo>
                  <a:pt x="19199" y="658"/>
                </a:lnTo>
                <a:lnTo>
                  <a:pt x="19248" y="560"/>
                </a:lnTo>
                <a:lnTo>
                  <a:pt x="19272" y="487"/>
                </a:lnTo>
                <a:lnTo>
                  <a:pt x="19248" y="390"/>
                </a:lnTo>
                <a:lnTo>
                  <a:pt x="19199" y="317"/>
                </a:lnTo>
                <a:lnTo>
                  <a:pt x="19126" y="244"/>
                </a:lnTo>
                <a:lnTo>
                  <a:pt x="19053" y="195"/>
                </a:lnTo>
                <a:lnTo>
                  <a:pt x="18956" y="195"/>
                </a:lnTo>
                <a:lnTo>
                  <a:pt x="18834" y="220"/>
                </a:lnTo>
                <a:lnTo>
                  <a:pt x="18688" y="268"/>
                </a:lnTo>
                <a:lnTo>
                  <a:pt x="18542" y="293"/>
                </a:lnTo>
                <a:lnTo>
                  <a:pt x="18348" y="293"/>
                </a:lnTo>
                <a:lnTo>
                  <a:pt x="18177" y="268"/>
                </a:lnTo>
                <a:lnTo>
                  <a:pt x="17496" y="195"/>
                </a:lnTo>
                <a:lnTo>
                  <a:pt x="17009" y="171"/>
                </a:lnTo>
                <a:lnTo>
                  <a:pt x="16547" y="147"/>
                </a:lnTo>
                <a:lnTo>
                  <a:pt x="16085" y="171"/>
                </a:lnTo>
                <a:lnTo>
                  <a:pt x="15598" y="171"/>
                </a:lnTo>
                <a:lnTo>
                  <a:pt x="14211" y="244"/>
                </a:lnTo>
                <a:lnTo>
                  <a:pt x="12824" y="268"/>
                </a:lnTo>
                <a:lnTo>
                  <a:pt x="11437" y="244"/>
                </a:lnTo>
                <a:lnTo>
                  <a:pt x="10050" y="171"/>
                </a:lnTo>
                <a:lnTo>
                  <a:pt x="7252" y="49"/>
                </a:lnTo>
                <a:lnTo>
                  <a:pt x="5841"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6"/>
          <p:cNvSpPr/>
          <p:nvPr/>
        </p:nvSpPr>
        <p:spPr>
          <a:xfrm>
            <a:off x="842704" y="1481734"/>
            <a:ext cx="417999" cy="404711"/>
          </a:xfrm>
          <a:custGeom>
            <a:avLst/>
            <a:gdLst/>
            <a:ahLst/>
            <a:cxnLst/>
            <a:rect l="l" t="t" r="r" b="b"/>
            <a:pathLst>
              <a:path w="19126" h="18518" extrusionOk="0">
                <a:moveTo>
                  <a:pt x="10098" y="2409"/>
                </a:moveTo>
                <a:lnTo>
                  <a:pt x="10512" y="2701"/>
                </a:lnTo>
                <a:lnTo>
                  <a:pt x="10074" y="2969"/>
                </a:lnTo>
                <a:lnTo>
                  <a:pt x="9636" y="3285"/>
                </a:lnTo>
                <a:lnTo>
                  <a:pt x="9198" y="3602"/>
                </a:lnTo>
                <a:lnTo>
                  <a:pt x="8760" y="3918"/>
                </a:lnTo>
                <a:lnTo>
                  <a:pt x="8517" y="4040"/>
                </a:lnTo>
                <a:lnTo>
                  <a:pt x="8249" y="4234"/>
                </a:lnTo>
                <a:lnTo>
                  <a:pt x="7981" y="4429"/>
                </a:lnTo>
                <a:lnTo>
                  <a:pt x="7884" y="4551"/>
                </a:lnTo>
                <a:lnTo>
                  <a:pt x="7811" y="4672"/>
                </a:lnTo>
                <a:lnTo>
                  <a:pt x="7349" y="4672"/>
                </a:lnTo>
                <a:lnTo>
                  <a:pt x="6814" y="4697"/>
                </a:lnTo>
                <a:lnTo>
                  <a:pt x="7081" y="4526"/>
                </a:lnTo>
                <a:lnTo>
                  <a:pt x="7641" y="4161"/>
                </a:lnTo>
                <a:lnTo>
                  <a:pt x="8200" y="3796"/>
                </a:lnTo>
                <a:lnTo>
                  <a:pt x="8784" y="3480"/>
                </a:lnTo>
                <a:lnTo>
                  <a:pt x="9320" y="3115"/>
                </a:lnTo>
                <a:lnTo>
                  <a:pt x="9539" y="2969"/>
                </a:lnTo>
                <a:lnTo>
                  <a:pt x="9758" y="2823"/>
                </a:lnTo>
                <a:lnTo>
                  <a:pt x="9952" y="2628"/>
                </a:lnTo>
                <a:lnTo>
                  <a:pt x="10025" y="2531"/>
                </a:lnTo>
                <a:lnTo>
                  <a:pt x="10074" y="2409"/>
                </a:lnTo>
                <a:close/>
                <a:moveTo>
                  <a:pt x="10804" y="2847"/>
                </a:moveTo>
                <a:lnTo>
                  <a:pt x="11193" y="3115"/>
                </a:lnTo>
                <a:lnTo>
                  <a:pt x="10974" y="3237"/>
                </a:lnTo>
                <a:lnTo>
                  <a:pt x="10755" y="3407"/>
                </a:lnTo>
                <a:lnTo>
                  <a:pt x="10561" y="3577"/>
                </a:lnTo>
                <a:lnTo>
                  <a:pt x="10366" y="3723"/>
                </a:lnTo>
                <a:lnTo>
                  <a:pt x="9709" y="4161"/>
                </a:lnTo>
                <a:lnTo>
                  <a:pt x="9368" y="4429"/>
                </a:lnTo>
                <a:lnTo>
                  <a:pt x="9222" y="4551"/>
                </a:lnTo>
                <a:lnTo>
                  <a:pt x="9101" y="4721"/>
                </a:lnTo>
                <a:lnTo>
                  <a:pt x="8176" y="4672"/>
                </a:lnTo>
                <a:lnTo>
                  <a:pt x="8322" y="4551"/>
                </a:lnTo>
                <a:lnTo>
                  <a:pt x="8663" y="4332"/>
                </a:lnTo>
                <a:lnTo>
                  <a:pt x="9028" y="4113"/>
                </a:lnTo>
                <a:lnTo>
                  <a:pt x="9466" y="3821"/>
                </a:lnTo>
                <a:lnTo>
                  <a:pt x="9879" y="3529"/>
                </a:lnTo>
                <a:lnTo>
                  <a:pt x="10317" y="3212"/>
                </a:lnTo>
                <a:lnTo>
                  <a:pt x="10731" y="2920"/>
                </a:lnTo>
                <a:lnTo>
                  <a:pt x="10804" y="2847"/>
                </a:lnTo>
                <a:close/>
                <a:moveTo>
                  <a:pt x="9490" y="1850"/>
                </a:moveTo>
                <a:lnTo>
                  <a:pt x="9685" y="2069"/>
                </a:lnTo>
                <a:lnTo>
                  <a:pt x="9904" y="2263"/>
                </a:lnTo>
                <a:lnTo>
                  <a:pt x="9709" y="2385"/>
                </a:lnTo>
                <a:lnTo>
                  <a:pt x="9514" y="2507"/>
                </a:lnTo>
                <a:lnTo>
                  <a:pt x="9149" y="2799"/>
                </a:lnTo>
                <a:lnTo>
                  <a:pt x="8590" y="3164"/>
                </a:lnTo>
                <a:lnTo>
                  <a:pt x="8006" y="3480"/>
                </a:lnTo>
                <a:lnTo>
                  <a:pt x="7519" y="3796"/>
                </a:lnTo>
                <a:lnTo>
                  <a:pt x="7033" y="4113"/>
                </a:lnTo>
                <a:lnTo>
                  <a:pt x="6595" y="4405"/>
                </a:lnTo>
                <a:lnTo>
                  <a:pt x="6400" y="4551"/>
                </a:lnTo>
                <a:lnTo>
                  <a:pt x="6205" y="4745"/>
                </a:lnTo>
                <a:lnTo>
                  <a:pt x="5792" y="4770"/>
                </a:lnTo>
                <a:lnTo>
                  <a:pt x="6059" y="4551"/>
                </a:lnTo>
                <a:lnTo>
                  <a:pt x="6327" y="4307"/>
                </a:lnTo>
                <a:lnTo>
                  <a:pt x="6838" y="3845"/>
                </a:lnTo>
                <a:lnTo>
                  <a:pt x="7495" y="3334"/>
                </a:lnTo>
                <a:lnTo>
                  <a:pt x="7811" y="3091"/>
                </a:lnTo>
                <a:lnTo>
                  <a:pt x="8152" y="2847"/>
                </a:lnTo>
                <a:lnTo>
                  <a:pt x="8492" y="2604"/>
                </a:lnTo>
                <a:lnTo>
                  <a:pt x="8809" y="2336"/>
                </a:lnTo>
                <a:lnTo>
                  <a:pt x="9149" y="2069"/>
                </a:lnTo>
                <a:lnTo>
                  <a:pt x="9490" y="1850"/>
                </a:lnTo>
                <a:close/>
                <a:moveTo>
                  <a:pt x="12775" y="4307"/>
                </a:moveTo>
                <a:lnTo>
                  <a:pt x="13359" y="4697"/>
                </a:lnTo>
                <a:lnTo>
                  <a:pt x="13116" y="4697"/>
                </a:lnTo>
                <a:lnTo>
                  <a:pt x="12045" y="4794"/>
                </a:lnTo>
                <a:lnTo>
                  <a:pt x="12410" y="4551"/>
                </a:lnTo>
                <a:lnTo>
                  <a:pt x="12580" y="4429"/>
                </a:lnTo>
                <a:lnTo>
                  <a:pt x="12775" y="4307"/>
                </a:lnTo>
                <a:close/>
                <a:moveTo>
                  <a:pt x="11510" y="3358"/>
                </a:moveTo>
                <a:lnTo>
                  <a:pt x="11923" y="3699"/>
                </a:lnTo>
                <a:lnTo>
                  <a:pt x="11826" y="3699"/>
                </a:lnTo>
                <a:lnTo>
                  <a:pt x="11729" y="3723"/>
                </a:lnTo>
                <a:lnTo>
                  <a:pt x="11558" y="3845"/>
                </a:lnTo>
                <a:lnTo>
                  <a:pt x="11388" y="3967"/>
                </a:lnTo>
                <a:lnTo>
                  <a:pt x="11242" y="4113"/>
                </a:lnTo>
                <a:lnTo>
                  <a:pt x="10877" y="4453"/>
                </a:lnTo>
                <a:lnTo>
                  <a:pt x="10682" y="4624"/>
                </a:lnTo>
                <a:lnTo>
                  <a:pt x="10536" y="4818"/>
                </a:lnTo>
                <a:lnTo>
                  <a:pt x="9587" y="4745"/>
                </a:lnTo>
                <a:lnTo>
                  <a:pt x="9831" y="4575"/>
                </a:lnTo>
                <a:lnTo>
                  <a:pt x="10074" y="4380"/>
                </a:lnTo>
                <a:lnTo>
                  <a:pt x="10317" y="4210"/>
                </a:lnTo>
                <a:lnTo>
                  <a:pt x="10561" y="4040"/>
                </a:lnTo>
                <a:lnTo>
                  <a:pt x="11047" y="3723"/>
                </a:lnTo>
                <a:lnTo>
                  <a:pt x="11510" y="3358"/>
                </a:lnTo>
                <a:close/>
                <a:moveTo>
                  <a:pt x="12021" y="3772"/>
                </a:moveTo>
                <a:lnTo>
                  <a:pt x="12532" y="4137"/>
                </a:lnTo>
                <a:lnTo>
                  <a:pt x="12313" y="4307"/>
                </a:lnTo>
                <a:lnTo>
                  <a:pt x="12021" y="4551"/>
                </a:lnTo>
                <a:lnTo>
                  <a:pt x="11899" y="4672"/>
                </a:lnTo>
                <a:lnTo>
                  <a:pt x="11777" y="4818"/>
                </a:lnTo>
                <a:lnTo>
                  <a:pt x="11412" y="4843"/>
                </a:lnTo>
                <a:lnTo>
                  <a:pt x="11072" y="4843"/>
                </a:lnTo>
                <a:lnTo>
                  <a:pt x="10828" y="4818"/>
                </a:lnTo>
                <a:lnTo>
                  <a:pt x="11072" y="4648"/>
                </a:lnTo>
                <a:lnTo>
                  <a:pt x="11315" y="4453"/>
                </a:lnTo>
                <a:lnTo>
                  <a:pt x="11534" y="4259"/>
                </a:lnTo>
                <a:lnTo>
                  <a:pt x="11777" y="4064"/>
                </a:lnTo>
                <a:lnTo>
                  <a:pt x="11923" y="3967"/>
                </a:lnTo>
                <a:lnTo>
                  <a:pt x="11996" y="3894"/>
                </a:lnTo>
                <a:lnTo>
                  <a:pt x="12021" y="3821"/>
                </a:lnTo>
                <a:lnTo>
                  <a:pt x="12021" y="3772"/>
                </a:lnTo>
                <a:close/>
                <a:moveTo>
                  <a:pt x="15038" y="6156"/>
                </a:moveTo>
                <a:lnTo>
                  <a:pt x="15281" y="6327"/>
                </a:lnTo>
                <a:lnTo>
                  <a:pt x="15525" y="6473"/>
                </a:lnTo>
                <a:lnTo>
                  <a:pt x="15354" y="6594"/>
                </a:lnTo>
                <a:lnTo>
                  <a:pt x="15184" y="6740"/>
                </a:lnTo>
                <a:lnTo>
                  <a:pt x="15062" y="6862"/>
                </a:lnTo>
                <a:lnTo>
                  <a:pt x="15038" y="6156"/>
                </a:lnTo>
                <a:close/>
                <a:moveTo>
                  <a:pt x="9782" y="511"/>
                </a:moveTo>
                <a:lnTo>
                  <a:pt x="10244" y="925"/>
                </a:lnTo>
                <a:lnTo>
                  <a:pt x="10512" y="1144"/>
                </a:lnTo>
                <a:lnTo>
                  <a:pt x="10804" y="1363"/>
                </a:lnTo>
                <a:lnTo>
                  <a:pt x="11364" y="1777"/>
                </a:lnTo>
                <a:lnTo>
                  <a:pt x="12021" y="2239"/>
                </a:lnTo>
                <a:lnTo>
                  <a:pt x="12629" y="2726"/>
                </a:lnTo>
                <a:lnTo>
                  <a:pt x="13237" y="3237"/>
                </a:lnTo>
                <a:lnTo>
                  <a:pt x="13846" y="3723"/>
                </a:lnTo>
                <a:lnTo>
                  <a:pt x="15111" y="4672"/>
                </a:lnTo>
                <a:lnTo>
                  <a:pt x="15744" y="5135"/>
                </a:lnTo>
                <a:lnTo>
                  <a:pt x="16352" y="5621"/>
                </a:lnTo>
                <a:lnTo>
                  <a:pt x="16838" y="5986"/>
                </a:lnTo>
                <a:lnTo>
                  <a:pt x="17325" y="6302"/>
                </a:lnTo>
                <a:lnTo>
                  <a:pt x="17836" y="6619"/>
                </a:lnTo>
                <a:lnTo>
                  <a:pt x="18347" y="6886"/>
                </a:lnTo>
                <a:lnTo>
                  <a:pt x="18274" y="6959"/>
                </a:lnTo>
                <a:lnTo>
                  <a:pt x="18104" y="7105"/>
                </a:lnTo>
                <a:lnTo>
                  <a:pt x="17909" y="7203"/>
                </a:lnTo>
                <a:lnTo>
                  <a:pt x="17617" y="7373"/>
                </a:lnTo>
                <a:lnTo>
                  <a:pt x="17568" y="7300"/>
                </a:lnTo>
                <a:lnTo>
                  <a:pt x="17520" y="7276"/>
                </a:lnTo>
                <a:lnTo>
                  <a:pt x="17471" y="7251"/>
                </a:lnTo>
                <a:lnTo>
                  <a:pt x="17276" y="7178"/>
                </a:lnTo>
                <a:lnTo>
                  <a:pt x="17106" y="7081"/>
                </a:lnTo>
                <a:lnTo>
                  <a:pt x="16936" y="6959"/>
                </a:lnTo>
                <a:lnTo>
                  <a:pt x="16790" y="6838"/>
                </a:lnTo>
                <a:lnTo>
                  <a:pt x="16473" y="6570"/>
                </a:lnTo>
                <a:lnTo>
                  <a:pt x="16303" y="6473"/>
                </a:lnTo>
                <a:lnTo>
                  <a:pt x="16133" y="6375"/>
                </a:lnTo>
                <a:lnTo>
                  <a:pt x="15865" y="6229"/>
                </a:lnTo>
                <a:lnTo>
                  <a:pt x="15598" y="6059"/>
                </a:lnTo>
                <a:lnTo>
                  <a:pt x="15306" y="5889"/>
                </a:lnTo>
                <a:lnTo>
                  <a:pt x="15160" y="5816"/>
                </a:lnTo>
                <a:lnTo>
                  <a:pt x="15038" y="5767"/>
                </a:lnTo>
                <a:lnTo>
                  <a:pt x="15014" y="5426"/>
                </a:lnTo>
                <a:lnTo>
                  <a:pt x="14989" y="5256"/>
                </a:lnTo>
                <a:lnTo>
                  <a:pt x="14916" y="5110"/>
                </a:lnTo>
                <a:lnTo>
                  <a:pt x="14916" y="5037"/>
                </a:lnTo>
                <a:lnTo>
                  <a:pt x="14892" y="4964"/>
                </a:lnTo>
                <a:lnTo>
                  <a:pt x="14868" y="4916"/>
                </a:lnTo>
                <a:lnTo>
                  <a:pt x="14795" y="4867"/>
                </a:lnTo>
                <a:lnTo>
                  <a:pt x="14624" y="4770"/>
                </a:lnTo>
                <a:lnTo>
                  <a:pt x="14430" y="4721"/>
                </a:lnTo>
                <a:lnTo>
                  <a:pt x="14235" y="4697"/>
                </a:lnTo>
                <a:lnTo>
                  <a:pt x="14040" y="4672"/>
                </a:lnTo>
                <a:lnTo>
                  <a:pt x="12751" y="3796"/>
                </a:lnTo>
                <a:lnTo>
                  <a:pt x="12118" y="3334"/>
                </a:lnTo>
                <a:lnTo>
                  <a:pt x="11485" y="2872"/>
                </a:lnTo>
                <a:lnTo>
                  <a:pt x="11242" y="2701"/>
                </a:lnTo>
                <a:lnTo>
                  <a:pt x="10974" y="2531"/>
                </a:lnTo>
                <a:lnTo>
                  <a:pt x="10463" y="2239"/>
                </a:lnTo>
                <a:lnTo>
                  <a:pt x="10269" y="2093"/>
                </a:lnTo>
                <a:lnTo>
                  <a:pt x="10098" y="1947"/>
                </a:lnTo>
                <a:lnTo>
                  <a:pt x="9928" y="1801"/>
                </a:lnTo>
                <a:lnTo>
                  <a:pt x="9758" y="1655"/>
                </a:lnTo>
                <a:lnTo>
                  <a:pt x="9733" y="1558"/>
                </a:lnTo>
                <a:lnTo>
                  <a:pt x="9685" y="1485"/>
                </a:lnTo>
                <a:lnTo>
                  <a:pt x="9587" y="1436"/>
                </a:lnTo>
                <a:lnTo>
                  <a:pt x="9539" y="1436"/>
                </a:lnTo>
                <a:lnTo>
                  <a:pt x="9466" y="1460"/>
                </a:lnTo>
                <a:lnTo>
                  <a:pt x="9271" y="1558"/>
                </a:lnTo>
                <a:lnTo>
                  <a:pt x="9101" y="1655"/>
                </a:lnTo>
                <a:lnTo>
                  <a:pt x="8784" y="1923"/>
                </a:lnTo>
                <a:lnTo>
                  <a:pt x="8444" y="2190"/>
                </a:lnTo>
                <a:lnTo>
                  <a:pt x="8127" y="2434"/>
                </a:lnTo>
                <a:lnTo>
                  <a:pt x="7738" y="2677"/>
                </a:lnTo>
                <a:lnTo>
                  <a:pt x="7373" y="2969"/>
                </a:lnTo>
                <a:lnTo>
                  <a:pt x="6668" y="3529"/>
                </a:lnTo>
                <a:lnTo>
                  <a:pt x="5913" y="4137"/>
                </a:lnTo>
                <a:lnTo>
                  <a:pt x="5524" y="4453"/>
                </a:lnTo>
                <a:lnTo>
                  <a:pt x="5183" y="4794"/>
                </a:lnTo>
                <a:lnTo>
                  <a:pt x="5183" y="4818"/>
                </a:lnTo>
                <a:lnTo>
                  <a:pt x="4624" y="4867"/>
                </a:lnTo>
                <a:lnTo>
                  <a:pt x="4234" y="4891"/>
                </a:lnTo>
                <a:lnTo>
                  <a:pt x="4015" y="4940"/>
                </a:lnTo>
                <a:lnTo>
                  <a:pt x="3942" y="4989"/>
                </a:lnTo>
                <a:lnTo>
                  <a:pt x="3869" y="5062"/>
                </a:lnTo>
                <a:lnTo>
                  <a:pt x="3796" y="5037"/>
                </a:lnTo>
                <a:lnTo>
                  <a:pt x="3723" y="5062"/>
                </a:lnTo>
                <a:lnTo>
                  <a:pt x="3675" y="5110"/>
                </a:lnTo>
                <a:lnTo>
                  <a:pt x="3650" y="5183"/>
                </a:lnTo>
                <a:lnTo>
                  <a:pt x="3602" y="5402"/>
                </a:lnTo>
                <a:lnTo>
                  <a:pt x="3602" y="5621"/>
                </a:lnTo>
                <a:lnTo>
                  <a:pt x="3480" y="5645"/>
                </a:lnTo>
                <a:lnTo>
                  <a:pt x="3358" y="5694"/>
                </a:lnTo>
                <a:lnTo>
                  <a:pt x="3237" y="5767"/>
                </a:lnTo>
                <a:lnTo>
                  <a:pt x="3115" y="5864"/>
                </a:lnTo>
                <a:lnTo>
                  <a:pt x="2920" y="6035"/>
                </a:lnTo>
                <a:lnTo>
                  <a:pt x="2726" y="6229"/>
                </a:lnTo>
                <a:lnTo>
                  <a:pt x="2166" y="6765"/>
                </a:lnTo>
                <a:lnTo>
                  <a:pt x="1874" y="7008"/>
                </a:lnTo>
                <a:lnTo>
                  <a:pt x="1582" y="7227"/>
                </a:lnTo>
                <a:lnTo>
                  <a:pt x="1509" y="7300"/>
                </a:lnTo>
                <a:lnTo>
                  <a:pt x="1241" y="7203"/>
                </a:lnTo>
                <a:lnTo>
                  <a:pt x="998" y="7130"/>
                </a:lnTo>
                <a:lnTo>
                  <a:pt x="779" y="7008"/>
                </a:lnTo>
                <a:lnTo>
                  <a:pt x="584" y="6838"/>
                </a:lnTo>
                <a:lnTo>
                  <a:pt x="901" y="6667"/>
                </a:lnTo>
                <a:lnTo>
                  <a:pt x="1217" y="6473"/>
                </a:lnTo>
                <a:lnTo>
                  <a:pt x="1825" y="6035"/>
                </a:lnTo>
                <a:lnTo>
                  <a:pt x="3018" y="5135"/>
                </a:lnTo>
                <a:lnTo>
                  <a:pt x="4307" y="4161"/>
                </a:lnTo>
                <a:lnTo>
                  <a:pt x="5646" y="3164"/>
                </a:lnTo>
                <a:lnTo>
                  <a:pt x="6814" y="2361"/>
                </a:lnTo>
                <a:lnTo>
                  <a:pt x="7981" y="1558"/>
                </a:lnTo>
                <a:lnTo>
                  <a:pt x="8395" y="1266"/>
                </a:lnTo>
                <a:lnTo>
                  <a:pt x="8833" y="949"/>
                </a:lnTo>
                <a:lnTo>
                  <a:pt x="9076" y="828"/>
                </a:lnTo>
                <a:lnTo>
                  <a:pt x="9295" y="706"/>
                </a:lnTo>
                <a:lnTo>
                  <a:pt x="9539" y="584"/>
                </a:lnTo>
                <a:lnTo>
                  <a:pt x="9782" y="511"/>
                </a:lnTo>
                <a:close/>
                <a:moveTo>
                  <a:pt x="3577" y="6132"/>
                </a:moveTo>
                <a:lnTo>
                  <a:pt x="3577" y="6497"/>
                </a:lnTo>
                <a:lnTo>
                  <a:pt x="3383" y="6643"/>
                </a:lnTo>
                <a:lnTo>
                  <a:pt x="3188" y="6813"/>
                </a:lnTo>
                <a:lnTo>
                  <a:pt x="2847" y="7130"/>
                </a:lnTo>
                <a:lnTo>
                  <a:pt x="2531" y="7397"/>
                </a:lnTo>
                <a:lnTo>
                  <a:pt x="2385" y="7543"/>
                </a:lnTo>
                <a:lnTo>
                  <a:pt x="2263" y="7714"/>
                </a:lnTo>
                <a:lnTo>
                  <a:pt x="1971" y="7519"/>
                </a:lnTo>
                <a:lnTo>
                  <a:pt x="2190" y="7373"/>
                </a:lnTo>
                <a:lnTo>
                  <a:pt x="2409" y="7178"/>
                </a:lnTo>
                <a:lnTo>
                  <a:pt x="2823" y="6813"/>
                </a:lnTo>
                <a:lnTo>
                  <a:pt x="3334" y="6327"/>
                </a:lnTo>
                <a:lnTo>
                  <a:pt x="3456" y="6229"/>
                </a:lnTo>
                <a:lnTo>
                  <a:pt x="3577" y="6132"/>
                </a:lnTo>
                <a:close/>
                <a:moveTo>
                  <a:pt x="7738" y="7008"/>
                </a:moveTo>
                <a:lnTo>
                  <a:pt x="7690" y="7032"/>
                </a:lnTo>
                <a:lnTo>
                  <a:pt x="7641" y="7057"/>
                </a:lnTo>
                <a:lnTo>
                  <a:pt x="7422" y="7251"/>
                </a:lnTo>
                <a:lnTo>
                  <a:pt x="7203" y="7397"/>
                </a:lnTo>
                <a:lnTo>
                  <a:pt x="7081" y="7446"/>
                </a:lnTo>
                <a:lnTo>
                  <a:pt x="6935" y="7495"/>
                </a:lnTo>
                <a:lnTo>
                  <a:pt x="6814" y="7519"/>
                </a:lnTo>
                <a:lnTo>
                  <a:pt x="6668" y="7519"/>
                </a:lnTo>
                <a:lnTo>
                  <a:pt x="6765" y="7130"/>
                </a:lnTo>
                <a:lnTo>
                  <a:pt x="6765" y="7105"/>
                </a:lnTo>
                <a:lnTo>
                  <a:pt x="6716" y="7105"/>
                </a:lnTo>
                <a:lnTo>
                  <a:pt x="6595" y="7178"/>
                </a:lnTo>
                <a:lnTo>
                  <a:pt x="6522" y="7300"/>
                </a:lnTo>
                <a:lnTo>
                  <a:pt x="6449" y="7422"/>
                </a:lnTo>
                <a:lnTo>
                  <a:pt x="6376" y="7543"/>
                </a:lnTo>
                <a:lnTo>
                  <a:pt x="6351" y="7616"/>
                </a:lnTo>
                <a:lnTo>
                  <a:pt x="6376" y="7665"/>
                </a:lnTo>
                <a:lnTo>
                  <a:pt x="6400" y="7714"/>
                </a:lnTo>
                <a:lnTo>
                  <a:pt x="6449" y="7738"/>
                </a:lnTo>
                <a:lnTo>
                  <a:pt x="6619" y="7787"/>
                </a:lnTo>
                <a:lnTo>
                  <a:pt x="6765" y="7811"/>
                </a:lnTo>
                <a:lnTo>
                  <a:pt x="6935" y="7811"/>
                </a:lnTo>
                <a:lnTo>
                  <a:pt x="7081" y="7762"/>
                </a:lnTo>
                <a:lnTo>
                  <a:pt x="7227" y="7714"/>
                </a:lnTo>
                <a:lnTo>
                  <a:pt x="7373" y="7641"/>
                </a:lnTo>
                <a:lnTo>
                  <a:pt x="7641" y="7495"/>
                </a:lnTo>
                <a:lnTo>
                  <a:pt x="7690" y="7568"/>
                </a:lnTo>
                <a:lnTo>
                  <a:pt x="7738" y="7641"/>
                </a:lnTo>
                <a:lnTo>
                  <a:pt x="7811" y="7714"/>
                </a:lnTo>
                <a:lnTo>
                  <a:pt x="7908" y="7738"/>
                </a:lnTo>
                <a:lnTo>
                  <a:pt x="8006" y="7787"/>
                </a:lnTo>
                <a:lnTo>
                  <a:pt x="8371" y="7787"/>
                </a:lnTo>
                <a:lnTo>
                  <a:pt x="8517" y="7762"/>
                </a:lnTo>
                <a:lnTo>
                  <a:pt x="8687" y="7714"/>
                </a:lnTo>
                <a:lnTo>
                  <a:pt x="8760" y="7689"/>
                </a:lnTo>
                <a:lnTo>
                  <a:pt x="8809" y="7689"/>
                </a:lnTo>
                <a:lnTo>
                  <a:pt x="8979" y="7714"/>
                </a:lnTo>
                <a:lnTo>
                  <a:pt x="9125" y="7714"/>
                </a:lnTo>
                <a:lnTo>
                  <a:pt x="9247" y="7665"/>
                </a:lnTo>
                <a:lnTo>
                  <a:pt x="9393" y="7592"/>
                </a:lnTo>
                <a:lnTo>
                  <a:pt x="9514" y="7495"/>
                </a:lnTo>
                <a:lnTo>
                  <a:pt x="9563" y="7568"/>
                </a:lnTo>
                <a:lnTo>
                  <a:pt x="9612" y="7616"/>
                </a:lnTo>
                <a:lnTo>
                  <a:pt x="9709" y="7665"/>
                </a:lnTo>
                <a:lnTo>
                  <a:pt x="9782" y="7689"/>
                </a:lnTo>
                <a:lnTo>
                  <a:pt x="9879" y="7689"/>
                </a:lnTo>
                <a:lnTo>
                  <a:pt x="9977" y="7665"/>
                </a:lnTo>
                <a:lnTo>
                  <a:pt x="10171" y="7592"/>
                </a:lnTo>
                <a:lnTo>
                  <a:pt x="10317" y="7592"/>
                </a:lnTo>
                <a:lnTo>
                  <a:pt x="10512" y="7665"/>
                </a:lnTo>
                <a:lnTo>
                  <a:pt x="10755" y="7714"/>
                </a:lnTo>
                <a:lnTo>
                  <a:pt x="11023" y="7738"/>
                </a:lnTo>
                <a:lnTo>
                  <a:pt x="11315" y="7762"/>
                </a:lnTo>
                <a:lnTo>
                  <a:pt x="11875" y="7762"/>
                </a:lnTo>
                <a:lnTo>
                  <a:pt x="12167" y="7714"/>
                </a:lnTo>
                <a:lnTo>
                  <a:pt x="12434" y="7665"/>
                </a:lnTo>
                <a:lnTo>
                  <a:pt x="12678" y="7592"/>
                </a:lnTo>
                <a:lnTo>
                  <a:pt x="12751" y="7543"/>
                </a:lnTo>
                <a:lnTo>
                  <a:pt x="12775" y="7495"/>
                </a:lnTo>
                <a:lnTo>
                  <a:pt x="12799" y="7446"/>
                </a:lnTo>
                <a:lnTo>
                  <a:pt x="12799" y="7373"/>
                </a:lnTo>
                <a:lnTo>
                  <a:pt x="12751" y="7324"/>
                </a:lnTo>
                <a:lnTo>
                  <a:pt x="12726" y="7276"/>
                </a:lnTo>
                <a:lnTo>
                  <a:pt x="12653" y="7251"/>
                </a:lnTo>
                <a:lnTo>
                  <a:pt x="12580" y="7251"/>
                </a:lnTo>
                <a:lnTo>
                  <a:pt x="12021" y="7373"/>
                </a:lnTo>
                <a:lnTo>
                  <a:pt x="11729" y="7397"/>
                </a:lnTo>
                <a:lnTo>
                  <a:pt x="11412" y="7446"/>
                </a:lnTo>
                <a:lnTo>
                  <a:pt x="11120" y="7446"/>
                </a:lnTo>
                <a:lnTo>
                  <a:pt x="10828" y="7422"/>
                </a:lnTo>
                <a:lnTo>
                  <a:pt x="10536" y="7349"/>
                </a:lnTo>
                <a:lnTo>
                  <a:pt x="10415" y="7300"/>
                </a:lnTo>
                <a:lnTo>
                  <a:pt x="10269" y="7227"/>
                </a:lnTo>
                <a:lnTo>
                  <a:pt x="10196" y="7203"/>
                </a:lnTo>
                <a:lnTo>
                  <a:pt x="10123" y="7227"/>
                </a:lnTo>
                <a:lnTo>
                  <a:pt x="10025" y="7300"/>
                </a:lnTo>
                <a:lnTo>
                  <a:pt x="9977" y="7324"/>
                </a:lnTo>
                <a:lnTo>
                  <a:pt x="9928" y="7300"/>
                </a:lnTo>
                <a:lnTo>
                  <a:pt x="9831" y="7251"/>
                </a:lnTo>
                <a:lnTo>
                  <a:pt x="9733" y="7130"/>
                </a:lnTo>
                <a:lnTo>
                  <a:pt x="9685" y="7057"/>
                </a:lnTo>
                <a:lnTo>
                  <a:pt x="9612" y="7008"/>
                </a:lnTo>
                <a:lnTo>
                  <a:pt x="9514" y="7008"/>
                </a:lnTo>
                <a:lnTo>
                  <a:pt x="9490" y="7032"/>
                </a:lnTo>
                <a:lnTo>
                  <a:pt x="9441" y="7057"/>
                </a:lnTo>
                <a:lnTo>
                  <a:pt x="9344" y="7203"/>
                </a:lnTo>
                <a:lnTo>
                  <a:pt x="9198" y="7324"/>
                </a:lnTo>
                <a:lnTo>
                  <a:pt x="9125" y="7349"/>
                </a:lnTo>
                <a:lnTo>
                  <a:pt x="9052" y="7373"/>
                </a:lnTo>
                <a:lnTo>
                  <a:pt x="8955" y="7373"/>
                </a:lnTo>
                <a:lnTo>
                  <a:pt x="8857" y="7324"/>
                </a:lnTo>
                <a:lnTo>
                  <a:pt x="8784" y="7300"/>
                </a:lnTo>
                <a:lnTo>
                  <a:pt x="8711" y="7324"/>
                </a:lnTo>
                <a:lnTo>
                  <a:pt x="8517" y="7422"/>
                </a:lnTo>
                <a:lnTo>
                  <a:pt x="8371" y="7446"/>
                </a:lnTo>
                <a:lnTo>
                  <a:pt x="8225" y="7470"/>
                </a:lnTo>
                <a:lnTo>
                  <a:pt x="8103" y="7470"/>
                </a:lnTo>
                <a:lnTo>
                  <a:pt x="8006" y="7446"/>
                </a:lnTo>
                <a:lnTo>
                  <a:pt x="7957" y="7397"/>
                </a:lnTo>
                <a:lnTo>
                  <a:pt x="7933" y="7349"/>
                </a:lnTo>
                <a:lnTo>
                  <a:pt x="7908" y="7300"/>
                </a:lnTo>
                <a:lnTo>
                  <a:pt x="7908" y="7227"/>
                </a:lnTo>
                <a:lnTo>
                  <a:pt x="7933" y="7154"/>
                </a:lnTo>
                <a:lnTo>
                  <a:pt x="7908" y="7105"/>
                </a:lnTo>
                <a:lnTo>
                  <a:pt x="7884" y="7081"/>
                </a:lnTo>
                <a:lnTo>
                  <a:pt x="7835" y="7032"/>
                </a:lnTo>
                <a:lnTo>
                  <a:pt x="7787" y="7032"/>
                </a:lnTo>
                <a:lnTo>
                  <a:pt x="7738" y="7008"/>
                </a:lnTo>
                <a:close/>
                <a:moveTo>
                  <a:pt x="15841" y="6667"/>
                </a:moveTo>
                <a:lnTo>
                  <a:pt x="16108" y="6765"/>
                </a:lnTo>
                <a:lnTo>
                  <a:pt x="16206" y="6813"/>
                </a:lnTo>
                <a:lnTo>
                  <a:pt x="16279" y="6886"/>
                </a:lnTo>
                <a:lnTo>
                  <a:pt x="15914" y="7178"/>
                </a:lnTo>
                <a:lnTo>
                  <a:pt x="15549" y="7495"/>
                </a:lnTo>
                <a:lnTo>
                  <a:pt x="15306" y="7714"/>
                </a:lnTo>
                <a:lnTo>
                  <a:pt x="15184" y="7860"/>
                </a:lnTo>
                <a:lnTo>
                  <a:pt x="15087" y="8006"/>
                </a:lnTo>
                <a:lnTo>
                  <a:pt x="15087" y="7227"/>
                </a:lnTo>
                <a:lnTo>
                  <a:pt x="15208" y="7154"/>
                </a:lnTo>
                <a:lnTo>
                  <a:pt x="15306" y="7057"/>
                </a:lnTo>
                <a:lnTo>
                  <a:pt x="15525" y="6862"/>
                </a:lnTo>
                <a:lnTo>
                  <a:pt x="15646" y="6789"/>
                </a:lnTo>
                <a:lnTo>
                  <a:pt x="15792" y="6716"/>
                </a:lnTo>
                <a:lnTo>
                  <a:pt x="15841" y="6667"/>
                </a:lnTo>
                <a:close/>
                <a:moveTo>
                  <a:pt x="3577" y="6959"/>
                </a:moveTo>
                <a:lnTo>
                  <a:pt x="3577" y="7349"/>
                </a:lnTo>
                <a:lnTo>
                  <a:pt x="3456" y="7397"/>
                </a:lnTo>
                <a:lnTo>
                  <a:pt x="3358" y="7495"/>
                </a:lnTo>
                <a:lnTo>
                  <a:pt x="3188" y="7689"/>
                </a:lnTo>
                <a:lnTo>
                  <a:pt x="2993" y="7908"/>
                </a:lnTo>
                <a:lnTo>
                  <a:pt x="2799" y="8127"/>
                </a:lnTo>
                <a:lnTo>
                  <a:pt x="2507" y="7884"/>
                </a:lnTo>
                <a:lnTo>
                  <a:pt x="2458" y="7860"/>
                </a:lnTo>
                <a:lnTo>
                  <a:pt x="2726" y="7641"/>
                </a:lnTo>
                <a:lnTo>
                  <a:pt x="2969" y="7446"/>
                </a:lnTo>
                <a:lnTo>
                  <a:pt x="3577" y="6959"/>
                </a:lnTo>
                <a:close/>
                <a:moveTo>
                  <a:pt x="3577" y="7762"/>
                </a:moveTo>
                <a:lnTo>
                  <a:pt x="3577" y="8176"/>
                </a:lnTo>
                <a:lnTo>
                  <a:pt x="3626" y="8590"/>
                </a:lnTo>
                <a:lnTo>
                  <a:pt x="3650" y="8930"/>
                </a:lnTo>
                <a:lnTo>
                  <a:pt x="2969" y="8273"/>
                </a:lnTo>
                <a:lnTo>
                  <a:pt x="3164" y="8127"/>
                </a:lnTo>
                <a:lnTo>
                  <a:pt x="3358" y="7957"/>
                </a:lnTo>
                <a:lnTo>
                  <a:pt x="3577" y="7762"/>
                </a:lnTo>
                <a:close/>
                <a:moveTo>
                  <a:pt x="16522" y="7154"/>
                </a:moveTo>
                <a:lnTo>
                  <a:pt x="16595" y="7203"/>
                </a:lnTo>
                <a:lnTo>
                  <a:pt x="16717" y="7324"/>
                </a:lnTo>
                <a:lnTo>
                  <a:pt x="16863" y="7446"/>
                </a:lnTo>
                <a:lnTo>
                  <a:pt x="17033" y="7543"/>
                </a:lnTo>
                <a:lnTo>
                  <a:pt x="17203" y="7616"/>
                </a:lnTo>
                <a:lnTo>
                  <a:pt x="17057" y="7689"/>
                </a:lnTo>
                <a:lnTo>
                  <a:pt x="16546" y="8030"/>
                </a:lnTo>
                <a:lnTo>
                  <a:pt x="16035" y="8395"/>
                </a:lnTo>
                <a:lnTo>
                  <a:pt x="15573" y="8784"/>
                </a:lnTo>
                <a:lnTo>
                  <a:pt x="15111" y="9198"/>
                </a:lnTo>
                <a:lnTo>
                  <a:pt x="15087" y="8127"/>
                </a:lnTo>
                <a:lnTo>
                  <a:pt x="15257" y="8079"/>
                </a:lnTo>
                <a:lnTo>
                  <a:pt x="15427" y="8006"/>
                </a:lnTo>
                <a:lnTo>
                  <a:pt x="15573" y="7908"/>
                </a:lnTo>
                <a:lnTo>
                  <a:pt x="15719" y="7787"/>
                </a:lnTo>
                <a:lnTo>
                  <a:pt x="16522" y="7154"/>
                </a:lnTo>
                <a:close/>
                <a:moveTo>
                  <a:pt x="6862" y="8395"/>
                </a:moveTo>
                <a:lnTo>
                  <a:pt x="6765" y="8492"/>
                </a:lnTo>
                <a:lnTo>
                  <a:pt x="6668" y="8590"/>
                </a:lnTo>
                <a:lnTo>
                  <a:pt x="6619" y="8736"/>
                </a:lnTo>
                <a:lnTo>
                  <a:pt x="6595" y="8857"/>
                </a:lnTo>
                <a:lnTo>
                  <a:pt x="6595" y="9003"/>
                </a:lnTo>
                <a:lnTo>
                  <a:pt x="6643" y="9125"/>
                </a:lnTo>
                <a:lnTo>
                  <a:pt x="6741" y="9222"/>
                </a:lnTo>
                <a:lnTo>
                  <a:pt x="6862" y="9295"/>
                </a:lnTo>
                <a:lnTo>
                  <a:pt x="7008" y="9320"/>
                </a:lnTo>
                <a:lnTo>
                  <a:pt x="7154" y="9344"/>
                </a:lnTo>
                <a:lnTo>
                  <a:pt x="7300" y="9295"/>
                </a:lnTo>
                <a:lnTo>
                  <a:pt x="7446" y="9247"/>
                </a:lnTo>
                <a:lnTo>
                  <a:pt x="7568" y="9174"/>
                </a:lnTo>
                <a:lnTo>
                  <a:pt x="7714" y="9101"/>
                </a:lnTo>
                <a:lnTo>
                  <a:pt x="7957" y="8906"/>
                </a:lnTo>
                <a:lnTo>
                  <a:pt x="8103" y="9028"/>
                </a:lnTo>
                <a:lnTo>
                  <a:pt x="8273" y="9101"/>
                </a:lnTo>
                <a:lnTo>
                  <a:pt x="8468" y="9149"/>
                </a:lnTo>
                <a:lnTo>
                  <a:pt x="8687" y="9174"/>
                </a:lnTo>
                <a:lnTo>
                  <a:pt x="8906" y="9174"/>
                </a:lnTo>
                <a:lnTo>
                  <a:pt x="9125" y="9125"/>
                </a:lnTo>
                <a:lnTo>
                  <a:pt x="9344" y="9076"/>
                </a:lnTo>
                <a:lnTo>
                  <a:pt x="9539" y="9003"/>
                </a:lnTo>
                <a:lnTo>
                  <a:pt x="9539" y="9076"/>
                </a:lnTo>
                <a:lnTo>
                  <a:pt x="9587" y="9149"/>
                </a:lnTo>
                <a:lnTo>
                  <a:pt x="9636" y="9198"/>
                </a:lnTo>
                <a:lnTo>
                  <a:pt x="9709" y="9198"/>
                </a:lnTo>
                <a:lnTo>
                  <a:pt x="9879" y="9174"/>
                </a:lnTo>
                <a:lnTo>
                  <a:pt x="10050" y="9125"/>
                </a:lnTo>
                <a:lnTo>
                  <a:pt x="10196" y="9052"/>
                </a:lnTo>
                <a:lnTo>
                  <a:pt x="10342" y="8979"/>
                </a:lnTo>
                <a:lnTo>
                  <a:pt x="10415" y="9052"/>
                </a:lnTo>
                <a:lnTo>
                  <a:pt x="10488" y="9125"/>
                </a:lnTo>
                <a:lnTo>
                  <a:pt x="10585" y="9174"/>
                </a:lnTo>
                <a:lnTo>
                  <a:pt x="10780" y="9174"/>
                </a:lnTo>
                <a:lnTo>
                  <a:pt x="10877" y="9149"/>
                </a:lnTo>
                <a:lnTo>
                  <a:pt x="10999" y="9125"/>
                </a:lnTo>
                <a:lnTo>
                  <a:pt x="11096" y="9052"/>
                </a:lnTo>
                <a:lnTo>
                  <a:pt x="11120" y="9125"/>
                </a:lnTo>
                <a:lnTo>
                  <a:pt x="11193" y="9174"/>
                </a:lnTo>
                <a:lnTo>
                  <a:pt x="11266" y="9198"/>
                </a:lnTo>
                <a:lnTo>
                  <a:pt x="11364" y="9174"/>
                </a:lnTo>
                <a:lnTo>
                  <a:pt x="11534" y="9101"/>
                </a:lnTo>
                <a:lnTo>
                  <a:pt x="11704" y="9076"/>
                </a:lnTo>
                <a:lnTo>
                  <a:pt x="11899" y="9076"/>
                </a:lnTo>
                <a:lnTo>
                  <a:pt x="12069" y="9101"/>
                </a:lnTo>
                <a:lnTo>
                  <a:pt x="12459" y="9101"/>
                </a:lnTo>
                <a:lnTo>
                  <a:pt x="12629" y="9052"/>
                </a:lnTo>
                <a:lnTo>
                  <a:pt x="12824" y="8979"/>
                </a:lnTo>
                <a:lnTo>
                  <a:pt x="12872" y="8930"/>
                </a:lnTo>
                <a:lnTo>
                  <a:pt x="12897" y="8882"/>
                </a:lnTo>
                <a:lnTo>
                  <a:pt x="12897" y="8809"/>
                </a:lnTo>
                <a:lnTo>
                  <a:pt x="12872" y="8760"/>
                </a:lnTo>
                <a:lnTo>
                  <a:pt x="12824" y="8711"/>
                </a:lnTo>
                <a:lnTo>
                  <a:pt x="12775" y="8687"/>
                </a:lnTo>
                <a:lnTo>
                  <a:pt x="12702" y="8663"/>
                </a:lnTo>
                <a:lnTo>
                  <a:pt x="12629" y="8687"/>
                </a:lnTo>
                <a:lnTo>
                  <a:pt x="12483" y="8736"/>
                </a:lnTo>
                <a:lnTo>
                  <a:pt x="12337" y="8760"/>
                </a:lnTo>
                <a:lnTo>
                  <a:pt x="11583" y="8760"/>
                </a:lnTo>
                <a:lnTo>
                  <a:pt x="11437" y="8784"/>
                </a:lnTo>
                <a:lnTo>
                  <a:pt x="11437" y="8687"/>
                </a:lnTo>
                <a:lnTo>
                  <a:pt x="11437" y="8638"/>
                </a:lnTo>
                <a:lnTo>
                  <a:pt x="11412" y="8590"/>
                </a:lnTo>
                <a:lnTo>
                  <a:pt x="11339" y="8517"/>
                </a:lnTo>
                <a:lnTo>
                  <a:pt x="11242" y="8517"/>
                </a:lnTo>
                <a:lnTo>
                  <a:pt x="11193" y="8541"/>
                </a:lnTo>
                <a:lnTo>
                  <a:pt x="11145" y="8565"/>
                </a:lnTo>
                <a:lnTo>
                  <a:pt x="11023" y="8711"/>
                </a:lnTo>
                <a:lnTo>
                  <a:pt x="10926" y="8784"/>
                </a:lnTo>
                <a:lnTo>
                  <a:pt x="10853" y="8833"/>
                </a:lnTo>
                <a:lnTo>
                  <a:pt x="10755" y="8857"/>
                </a:lnTo>
                <a:lnTo>
                  <a:pt x="10682" y="8857"/>
                </a:lnTo>
                <a:lnTo>
                  <a:pt x="10609" y="8784"/>
                </a:lnTo>
                <a:lnTo>
                  <a:pt x="10561" y="8638"/>
                </a:lnTo>
                <a:lnTo>
                  <a:pt x="10512" y="8565"/>
                </a:lnTo>
                <a:lnTo>
                  <a:pt x="10439" y="8517"/>
                </a:lnTo>
                <a:lnTo>
                  <a:pt x="10342" y="8517"/>
                </a:lnTo>
                <a:lnTo>
                  <a:pt x="10317" y="8541"/>
                </a:lnTo>
                <a:lnTo>
                  <a:pt x="10269" y="8565"/>
                </a:lnTo>
                <a:lnTo>
                  <a:pt x="10123" y="8711"/>
                </a:lnTo>
                <a:lnTo>
                  <a:pt x="10025" y="8760"/>
                </a:lnTo>
                <a:lnTo>
                  <a:pt x="9928" y="8809"/>
                </a:lnTo>
                <a:lnTo>
                  <a:pt x="9977" y="8638"/>
                </a:lnTo>
                <a:lnTo>
                  <a:pt x="9977" y="8565"/>
                </a:lnTo>
                <a:lnTo>
                  <a:pt x="9952" y="8517"/>
                </a:lnTo>
                <a:lnTo>
                  <a:pt x="9928" y="8468"/>
                </a:lnTo>
                <a:lnTo>
                  <a:pt x="9879" y="8444"/>
                </a:lnTo>
                <a:lnTo>
                  <a:pt x="9806" y="8419"/>
                </a:lnTo>
                <a:lnTo>
                  <a:pt x="9758" y="8419"/>
                </a:lnTo>
                <a:lnTo>
                  <a:pt x="9709" y="8444"/>
                </a:lnTo>
                <a:lnTo>
                  <a:pt x="9660" y="8492"/>
                </a:lnTo>
                <a:lnTo>
                  <a:pt x="9612" y="8565"/>
                </a:lnTo>
                <a:lnTo>
                  <a:pt x="9563" y="8614"/>
                </a:lnTo>
                <a:lnTo>
                  <a:pt x="9368" y="8687"/>
                </a:lnTo>
                <a:lnTo>
                  <a:pt x="9149" y="8760"/>
                </a:lnTo>
                <a:lnTo>
                  <a:pt x="8906" y="8809"/>
                </a:lnTo>
                <a:lnTo>
                  <a:pt x="8638" y="8809"/>
                </a:lnTo>
                <a:lnTo>
                  <a:pt x="8419" y="8784"/>
                </a:lnTo>
                <a:lnTo>
                  <a:pt x="8346" y="8760"/>
                </a:lnTo>
                <a:lnTo>
                  <a:pt x="8273" y="8711"/>
                </a:lnTo>
                <a:lnTo>
                  <a:pt x="8200" y="8663"/>
                </a:lnTo>
                <a:lnTo>
                  <a:pt x="8176" y="8590"/>
                </a:lnTo>
                <a:lnTo>
                  <a:pt x="8152" y="8541"/>
                </a:lnTo>
                <a:lnTo>
                  <a:pt x="8127" y="8517"/>
                </a:lnTo>
                <a:lnTo>
                  <a:pt x="8054" y="8468"/>
                </a:lnTo>
                <a:lnTo>
                  <a:pt x="7957" y="8468"/>
                </a:lnTo>
                <a:lnTo>
                  <a:pt x="7884" y="8517"/>
                </a:lnTo>
                <a:lnTo>
                  <a:pt x="7665" y="8687"/>
                </a:lnTo>
                <a:lnTo>
                  <a:pt x="7446" y="8833"/>
                </a:lnTo>
                <a:lnTo>
                  <a:pt x="7203" y="8955"/>
                </a:lnTo>
                <a:lnTo>
                  <a:pt x="7106" y="8979"/>
                </a:lnTo>
                <a:lnTo>
                  <a:pt x="7033" y="8955"/>
                </a:lnTo>
                <a:lnTo>
                  <a:pt x="6984" y="8906"/>
                </a:lnTo>
                <a:lnTo>
                  <a:pt x="6935" y="8833"/>
                </a:lnTo>
                <a:lnTo>
                  <a:pt x="6911" y="8736"/>
                </a:lnTo>
                <a:lnTo>
                  <a:pt x="6911" y="8638"/>
                </a:lnTo>
                <a:lnTo>
                  <a:pt x="6911" y="8541"/>
                </a:lnTo>
                <a:lnTo>
                  <a:pt x="6935" y="8444"/>
                </a:lnTo>
                <a:lnTo>
                  <a:pt x="6935" y="8419"/>
                </a:lnTo>
                <a:lnTo>
                  <a:pt x="6911" y="8419"/>
                </a:lnTo>
                <a:lnTo>
                  <a:pt x="6887" y="8395"/>
                </a:lnTo>
                <a:close/>
                <a:moveTo>
                  <a:pt x="7811" y="9709"/>
                </a:moveTo>
                <a:lnTo>
                  <a:pt x="7763" y="9733"/>
                </a:lnTo>
                <a:lnTo>
                  <a:pt x="7690" y="9758"/>
                </a:lnTo>
                <a:lnTo>
                  <a:pt x="7641" y="9806"/>
                </a:lnTo>
                <a:lnTo>
                  <a:pt x="7592" y="9904"/>
                </a:lnTo>
                <a:lnTo>
                  <a:pt x="7495" y="9977"/>
                </a:lnTo>
                <a:lnTo>
                  <a:pt x="7398" y="10074"/>
                </a:lnTo>
                <a:lnTo>
                  <a:pt x="7276" y="10171"/>
                </a:lnTo>
                <a:lnTo>
                  <a:pt x="7154" y="10220"/>
                </a:lnTo>
                <a:lnTo>
                  <a:pt x="7057" y="10220"/>
                </a:lnTo>
                <a:lnTo>
                  <a:pt x="7008" y="10196"/>
                </a:lnTo>
                <a:lnTo>
                  <a:pt x="6984" y="10171"/>
                </a:lnTo>
                <a:lnTo>
                  <a:pt x="6960" y="10098"/>
                </a:lnTo>
                <a:lnTo>
                  <a:pt x="6960" y="10025"/>
                </a:lnTo>
                <a:lnTo>
                  <a:pt x="6935" y="9952"/>
                </a:lnTo>
                <a:lnTo>
                  <a:pt x="6887" y="9928"/>
                </a:lnTo>
                <a:lnTo>
                  <a:pt x="6814" y="9904"/>
                </a:lnTo>
                <a:lnTo>
                  <a:pt x="6741" y="9952"/>
                </a:lnTo>
                <a:lnTo>
                  <a:pt x="6668" y="10025"/>
                </a:lnTo>
                <a:lnTo>
                  <a:pt x="6619" y="10098"/>
                </a:lnTo>
                <a:lnTo>
                  <a:pt x="6619" y="10196"/>
                </a:lnTo>
                <a:lnTo>
                  <a:pt x="6643" y="10269"/>
                </a:lnTo>
                <a:lnTo>
                  <a:pt x="6668" y="10366"/>
                </a:lnTo>
                <a:lnTo>
                  <a:pt x="6741" y="10439"/>
                </a:lnTo>
                <a:lnTo>
                  <a:pt x="6814" y="10488"/>
                </a:lnTo>
                <a:lnTo>
                  <a:pt x="6911" y="10536"/>
                </a:lnTo>
                <a:lnTo>
                  <a:pt x="7008" y="10561"/>
                </a:lnTo>
                <a:lnTo>
                  <a:pt x="7227" y="10561"/>
                </a:lnTo>
                <a:lnTo>
                  <a:pt x="7325" y="10536"/>
                </a:lnTo>
                <a:lnTo>
                  <a:pt x="7519" y="10439"/>
                </a:lnTo>
                <a:lnTo>
                  <a:pt x="7714" y="10317"/>
                </a:lnTo>
                <a:lnTo>
                  <a:pt x="7787" y="10390"/>
                </a:lnTo>
                <a:lnTo>
                  <a:pt x="7908" y="10439"/>
                </a:lnTo>
                <a:lnTo>
                  <a:pt x="8030" y="10463"/>
                </a:lnTo>
                <a:lnTo>
                  <a:pt x="8152" y="10463"/>
                </a:lnTo>
                <a:lnTo>
                  <a:pt x="8298" y="10439"/>
                </a:lnTo>
                <a:lnTo>
                  <a:pt x="8444" y="10390"/>
                </a:lnTo>
                <a:lnTo>
                  <a:pt x="8565" y="10342"/>
                </a:lnTo>
                <a:lnTo>
                  <a:pt x="8711" y="10269"/>
                </a:lnTo>
                <a:lnTo>
                  <a:pt x="8809" y="10390"/>
                </a:lnTo>
                <a:lnTo>
                  <a:pt x="8906" y="10463"/>
                </a:lnTo>
                <a:lnTo>
                  <a:pt x="9003" y="10512"/>
                </a:lnTo>
                <a:lnTo>
                  <a:pt x="9125" y="10536"/>
                </a:lnTo>
                <a:lnTo>
                  <a:pt x="9247" y="10536"/>
                </a:lnTo>
                <a:lnTo>
                  <a:pt x="9368" y="10488"/>
                </a:lnTo>
                <a:lnTo>
                  <a:pt x="9490" y="10439"/>
                </a:lnTo>
                <a:lnTo>
                  <a:pt x="9612" y="10366"/>
                </a:lnTo>
                <a:lnTo>
                  <a:pt x="9733" y="10439"/>
                </a:lnTo>
                <a:lnTo>
                  <a:pt x="9855" y="10488"/>
                </a:lnTo>
                <a:lnTo>
                  <a:pt x="9977" y="10512"/>
                </a:lnTo>
                <a:lnTo>
                  <a:pt x="10123" y="10536"/>
                </a:lnTo>
                <a:lnTo>
                  <a:pt x="10390" y="10512"/>
                </a:lnTo>
                <a:lnTo>
                  <a:pt x="10682" y="10463"/>
                </a:lnTo>
                <a:lnTo>
                  <a:pt x="10755" y="10439"/>
                </a:lnTo>
                <a:lnTo>
                  <a:pt x="10804" y="10390"/>
                </a:lnTo>
                <a:lnTo>
                  <a:pt x="10804" y="10317"/>
                </a:lnTo>
                <a:lnTo>
                  <a:pt x="10804" y="10244"/>
                </a:lnTo>
                <a:lnTo>
                  <a:pt x="10780" y="10196"/>
                </a:lnTo>
                <a:lnTo>
                  <a:pt x="10731" y="10147"/>
                </a:lnTo>
                <a:lnTo>
                  <a:pt x="10658" y="10123"/>
                </a:lnTo>
                <a:lnTo>
                  <a:pt x="10585" y="10123"/>
                </a:lnTo>
                <a:lnTo>
                  <a:pt x="10366" y="10171"/>
                </a:lnTo>
                <a:lnTo>
                  <a:pt x="10147" y="10196"/>
                </a:lnTo>
                <a:lnTo>
                  <a:pt x="10050" y="10171"/>
                </a:lnTo>
                <a:lnTo>
                  <a:pt x="9952" y="10147"/>
                </a:lnTo>
                <a:lnTo>
                  <a:pt x="9855" y="10098"/>
                </a:lnTo>
                <a:lnTo>
                  <a:pt x="9758" y="10001"/>
                </a:lnTo>
                <a:lnTo>
                  <a:pt x="9685" y="9952"/>
                </a:lnTo>
                <a:lnTo>
                  <a:pt x="9612" y="9928"/>
                </a:lnTo>
                <a:lnTo>
                  <a:pt x="9539" y="9952"/>
                </a:lnTo>
                <a:lnTo>
                  <a:pt x="9466" y="10001"/>
                </a:lnTo>
                <a:lnTo>
                  <a:pt x="9393" y="10098"/>
                </a:lnTo>
                <a:lnTo>
                  <a:pt x="9320" y="10147"/>
                </a:lnTo>
                <a:lnTo>
                  <a:pt x="9271" y="10171"/>
                </a:lnTo>
                <a:lnTo>
                  <a:pt x="9198" y="10196"/>
                </a:lnTo>
                <a:lnTo>
                  <a:pt x="9149" y="10171"/>
                </a:lnTo>
                <a:lnTo>
                  <a:pt x="9076" y="10123"/>
                </a:lnTo>
                <a:lnTo>
                  <a:pt x="9028" y="10050"/>
                </a:lnTo>
                <a:lnTo>
                  <a:pt x="8955" y="9952"/>
                </a:lnTo>
                <a:lnTo>
                  <a:pt x="8906" y="9879"/>
                </a:lnTo>
                <a:lnTo>
                  <a:pt x="8833" y="9831"/>
                </a:lnTo>
                <a:lnTo>
                  <a:pt x="8736" y="9831"/>
                </a:lnTo>
                <a:lnTo>
                  <a:pt x="8663" y="9879"/>
                </a:lnTo>
                <a:lnTo>
                  <a:pt x="8517" y="9977"/>
                </a:lnTo>
                <a:lnTo>
                  <a:pt x="8273" y="10074"/>
                </a:lnTo>
                <a:lnTo>
                  <a:pt x="8152" y="10098"/>
                </a:lnTo>
                <a:lnTo>
                  <a:pt x="8030" y="10098"/>
                </a:lnTo>
                <a:lnTo>
                  <a:pt x="8006" y="10050"/>
                </a:lnTo>
                <a:lnTo>
                  <a:pt x="7981" y="10025"/>
                </a:lnTo>
                <a:lnTo>
                  <a:pt x="7981" y="9952"/>
                </a:lnTo>
                <a:lnTo>
                  <a:pt x="7981" y="9879"/>
                </a:lnTo>
                <a:lnTo>
                  <a:pt x="7957" y="9831"/>
                </a:lnTo>
                <a:lnTo>
                  <a:pt x="7933" y="9782"/>
                </a:lnTo>
                <a:lnTo>
                  <a:pt x="7884" y="9733"/>
                </a:lnTo>
                <a:lnTo>
                  <a:pt x="7811" y="9709"/>
                </a:lnTo>
                <a:close/>
                <a:moveTo>
                  <a:pt x="13967" y="5135"/>
                </a:moveTo>
                <a:lnTo>
                  <a:pt x="14186" y="5159"/>
                </a:lnTo>
                <a:lnTo>
                  <a:pt x="14381" y="5207"/>
                </a:lnTo>
                <a:lnTo>
                  <a:pt x="14430" y="5256"/>
                </a:lnTo>
                <a:lnTo>
                  <a:pt x="14527" y="5305"/>
                </a:lnTo>
                <a:lnTo>
                  <a:pt x="14576" y="5305"/>
                </a:lnTo>
                <a:lnTo>
                  <a:pt x="14576" y="5548"/>
                </a:lnTo>
                <a:lnTo>
                  <a:pt x="14600" y="5791"/>
                </a:lnTo>
                <a:lnTo>
                  <a:pt x="14624" y="7081"/>
                </a:lnTo>
                <a:lnTo>
                  <a:pt x="14624" y="9587"/>
                </a:lnTo>
                <a:lnTo>
                  <a:pt x="13481" y="10561"/>
                </a:lnTo>
                <a:lnTo>
                  <a:pt x="12288" y="11510"/>
                </a:lnTo>
                <a:lnTo>
                  <a:pt x="10926" y="12507"/>
                </a:lnTo>
                <a:lnTo>
                  <a:pt x="10269" y="12945"/>
                </a:lnTo>
                <a:lnTo>
                  <a:pt x="9952" y="13164"/>
                </a:lnTo>
                <a:lnTo>
                  <a:pt x="9660" y="13432"/>
                </a:lnTo>
                <a:lnTo>
                  <a:pt x="9636" y="13407"/>
                </a:lnTo>
                <a:lnTo>
                  <a:pt x="9320" y="13261"/>
                </a:lnTo>
                <a:lnTo>
                  <a:pt x="9028" y="13091"/>
                </a:lnTo>
                <a:lnTo>
                  <a:pt x="8760" y="12897"/>
                </a:lnTo>
                <a:lnTo>
                  <a:pt x="8492" y="12702"/>
                </a:lnTo>
                <a:lnTo>
                  <a:pt x="7957" y="12264"/>
                </a:lnTo>
                <a:lnTo>
                  <a:pt x="7422" y="11826"/>
                </a:lnTo>
                <a:lnTo>
                  <a:pt x="6108" y="10853"/>
                </a:lnTo>
                <a:lnTo>
                  <a:pt x="4770" y="9879"/>
                </a:lnTo>
                <a:lnTo>
                  <a:pt x="4405" y="9587"/>
                </a:lnTo>
                <a:lnTo>
                  <a:pt x="4040" y="9295"/>
                </a:lnTo>
                <a:lnTo>
                  <a:pt x="4137" y="9222"/>
                </a:lnTo>
                <a:lnTo>
                  <a:pt x="4161" y="9198"/>
                </a:lnTo>
                <a:lnTo>
                  <a:pt x="4186" y="9125"/>
                </a:lnTo>
                <a:lnTo>
                  <a:pt x="4186" y="8979"/>
                </a:lnTo>
                <a:lnTo>
                  <a:pt x="4161" y="8784"/>
                </a:lnTo>
                <a:lnTo>
                  <a:pt x="4137" y="8614"/>
                </a:lnTo>
                <a:lnTo>
                  <a:pt x="4088" y="8444"/>
                </a:lnTo>
                <a:lnTo>
                  <a:pt x="4064" y="7835"/>
                </a:lnTo>
                <a:lnTo>
                  <a:pt x="4040" y="7251"/>
                </a:lnTo>
                <a:lnTo>
                  <a:pt x="4040" y="6010"/>
                </a:lnTo>
                <a:lnTo>
                  <a:pt x="4040" y="5524"/>
                </a:lnTo>
                <a:lnTo>
                  <a:pt x="4015" y="5329"/>
                </a:lnTo>
                <a:lnTo>
                  <a:pt x="4015" y="5280"/>
                </a:lnTo>
                <a:lnTo>
                  <a:pt x="4137" y="5305"/>
                </a:lnTo>
                <a:lnTo>
                  <a:pt x="4599" y="5305"/>
                </a:lnTo>
                <a:lnTo>
                  <a:pt x="5086" y="5256"/>
                </a:lnTo>
                <a:lnTo>
                  <a:pt x="6278" y="5207"/>
                </a:lnTo>
                <a:lnTo>
                  <a:pt x="7495" y="5135"/>
                </a:lnTo>
                <a:lnTo>
                  <a:pt x="8346" y="5135"/>
                </a:lnTo>
                <a:lnTo>
                  <a:pt x="9198" y="5183"/>
                </a:lnTo>
                <a:lnTo>
                  <a:pt x="10901" y="5305"/>
                </a:lnTo>
                <a:lnTo>
                  <a:pt x="11339" y="5329"/>
                </a:lnTo>
                <a:lnTo>
                  <a:pt x="11777" y="5305"/>
                </a:lnTo>
                <a:lnTo>
                  <a:pt x="12653" y="5232"/>
                </a:lnTo>
                <a:lnTo>
                  <a:pt x="13067" y="5183"/>
                </a:lnTo>
                <a:lnTo>
                  <a:pt x="13505" y="5135"/>
                </a:lnTo>
                <a:close/>
                <a:moveTo>
                  <a:pt x="365" y="7227"/>
                </a:moveTo>
                <a:lnTo>
                  <a:pt x="511" y="7373"/>
                </a:lnTo>
                <a:lnTo>
                  <a:pt x="682" y="7495"/>
                </a:lnTo>
                <a:lnTo>
                  <a:pt x="876" y="7592"/>
                </a:lnTo>
                <a:lnTo>
                  <a:pt x="1095" y="7689"/>
                </a:lnTo>
                <a:lnTo>
                  <a:pt x="1509" y="7835"/>
                </a:lnTo>
                <a:lnTo>
                  <a:pt x="1679" y="7933"/>
                </a:lnTo>
                <a:lnTo>
                  <a:pt x="1850" y="8006"/>
                </a:lnTo>
                <a:lnTo>
                  <a:pt x="2166" y="8225"/>
                </a:lnTo>
                <a:lnTo>
                  <a:pt x="2482" y="8492"/>
                </a:lnTo>
                <a:lnTo>
                  <a:pt x="2774" y="8760"/>
                </a:lnTo>
                <a:lnTo>
                  <a:pt x="3042" y="9052"/>
                </a:lnTo>
                <a:lnTo>
                  <a:pt x="3626" y="9612"/>
                </a:lnTo>
                <a:lnTo>
                  <a:pt x="3918" y="9879"/>
                </a:lnTo>
                <a:lnTo>
                  <a:pt x="4234" y="10123"/>
                </a:lnTo>
                <a:lnTo>
                  <a:pt x="4940" y="10634"/>
                </a:lnTo>
                <a:lnTo>
                  <a:pt x="5646" y="11169"/>
                </a:lnTo>
                <a:lnTo>
                  <a:pt x="6351" y="11680"/>
                </a:lnTo>
                <a:lnTo>
                  <a:pt x="7057" y="12191"/>
                </a:lnTo>
                <a:lnTo>
                  <a:pt x="7373" y="12410"/>
                </a:lnTo>
                <a:lnTo>
                  <a:pt x="7665" y="12629"/>
                </a:lnTo>
                <a:lnTo>
                  <a:pt x="8249" y="13116"/>
                </a:lnTo>
                <a:lnTo>
                  <a:pt x="8541" y="13334"/>
                </a:lnTo>
                <a:lnTo>
                  <a:pt x="8833" y="13553"/>
                </a:lnTo>
                <a:lnTo>
                  <a:pt x="9149" y="13724"/>
                </a:lnTo>
                <a:lnTo>
                  <a:pt x="9490" y="13894"/>
                </a:lnTo>
                <a:lnTo>
                  <a:pt x="9563" y="13918"/>
                </a:lnTo>
                <a:lnTo>
                  <a:pt x="9612" y="13918"/>
                </a:lnTo>
                <a:lnTo>
                  <a:pt x="9709" y="13870"/>
                </a:lnTo>
                <a:lnTo>
                  <a:pt x="9758" y="13797"/>
                </a:lnTo>
                <a:lnTo>
                  <a:pt x="9806" y="13675"/>
                </a:lnTo>
                <a:lnTo>
                  <a:pt x="9977" y="13626"/>
                </a:lnTo>
                <a:lnTo>
                  <a:pt x="10171" y="13529"/>
                </a:lnTo>
                <a:lnTo>
                  <a:pt x="10512" y="13334"/>
                </a:lnTo>
                <a:lnTo>
                  <a:pt x="11169" y="12897"/>
                </a:lnTo>
                <a:lnTo>
                  <a:pt x="11923" y="12361"/>
                </a:lnTo>
                <a:lnTo>
                  <a:pt x="12678" y="11802"/>
                </a:lnTo>
                <a:lnTo>
                  <a:pt x="13408" y="11218"/>
                </a:lnTo>
                <a:lnTo>
                  <a:pt x="14138" y="10634"/>
                </a:lnTo>
                <a:lnTo>
                  <a:pt x="14843" y="10050"/>
                </a:lnTo>
                <a:lnTo>
                  <a:pt x="15549" y="9441"/>
                </a:lnTo>
                <a:lnTo>
                  <a:pt x="16060" y="9003"/>
                </a:lnTo>
                <a:lnTo>
                  <a:pt x="16571" y="8614"/>
                </a:lnTo>
                <a:lnTo>
                  <a:pt x="17106" y="8249"/>
                </a:lnTo>
                <a:lnTo>
                  <a:pt x="17690" y="7908"/>
                </a:lnTo>
                <a:lnTo>
                  <a:pt x="18152" y="7665"/>
                </a:lnTo>
                <a:lnTo>
                  <a:pt x="18420" y="7495"/>
                </a:lnTo>
                <a:lnTo>
                  <a:pt x="18542" y="7397"/>
                </a:lnTo>
                <a:lnTo>
                  <a:pt x="18663" y="7300"/>
                </a:lnTo>
                <a:lnTo>
                  <a:pt x="18639" y="7592"/>
                </a:lnTo>
                <a:lnTo>
                  <a:pt x="18639" y="7860"/>
                </a:lnTo>
                <a:lnTo>
                  <a:pt x="18639" y="8371"/>
                </a:lnTo>
                <a:lnTo>
                  <a:pt x="18615" y="9222"/>
                </a:lnTo>
                <a:lnTo>
                  <a:pt x="18566" y="10074"/>
                </a:lnTo>
                <a:lnTo>
                  <a:pt x="18542" y="10926"/>
                </a:lnTo>
                <a:lnTo>
                  <a:pt x="18542" y="11339"/>
                </a:lnTo>
                <a:lnTo>
                  <a:pt x="18542" y="11777"/>
                </a:lnTo>
                <a:lnTo>
                  <a:pt x="18590" y="12629"/>
                </a:lnTo>
                <a:lnTo>
                  <a:pt x="18615" y="13505"/>
                </a:lnTo>
                <a:lnTo>
                  <a:pt x="18615" y="14356"/>
                </a:lnTo>
                <a:lnTo>
                  <a:pt x="18590" y="15232"/>
                </a:lnTo>
                <a:lnTo>
                  <a:pt x="18517" y="16157"/>
                </a:lnTo>
                <a:lnTo>
                  <a:pt x="18444" y="17082"/>
                </a:lnTo>
                <a:lnTo>
                  <a:pt x="18420" y="17276"/>
                </a:lnTo>
                <a:lnTo>
                  <a:pt x="18104" y="17082"/>
                </a:lnTo>
                <a:lnTo>
                  <a:pt x="17812" y="16887"/>
                </a:lnTo>
                <a:lnTo>
                  <a:pt x="17203" y="16376"/>
                </a:lnTo>
                <a:lnTo>
                  <a:pt x="16595" y="15816"/>
                </a:lnTo>
                <a:lnTo>
                  <a:pt x="16279" y="15524"/>
                </a:lnTo>
                <a:lnTo>
                  <a:pt x="15962" y="15232"/>
                </a:lnTo>
                <a:lnTo>
                  <a:pt x="15622" y="14965"/>
                </a:lnTo>
                <a:lnTo>
                  <a:pt x="15257" y="14721"/>
                </a:lnTo>
                <a:lnTo>
                  <a:pt x="14843" y="14502"/>
                </a:lnTo>
                <a:lnTo>
                  <a:pt x="14430" y="14308"/>
                </a:lnTo>
                <a:lnTo>
                  <a:pt x="14040" y="14113"/>
                </a:lnTo>
                <a:lnTo>
                  <a:pt x="13846" y="14040"/>
                </a:lnTo>
                <a:lnTo>
                  <a:pt x="13602" y="14040"/>
                </a:lnTo>
                <a:lnTo>
                  <a:pt x="13578" y="14064"/>
                </a:lnTo>
                <a:lnTo>
                  <a:pt x="13554" y="14113"/>
                </a:lnTo>
                <a:lnTo>
                  <a:pt x="13554" y="14162"/>
                </a:lnTo>
                <a:lnTo>
                  <a:pt x="13627" y="14332"/>
                </a:lnTo>
                <a:lnTo>
                  <a:pt x="13748" y="14454"/>
                </a:lnTo>
                <a:lnTo>
                  <a:pt x="13894" y="14575"/>
                </a:lnTo>
                <a:lnTo>
                  <a:pt x="14040" y="14673"/>
                </a:lnTo>
                <a:lnTo>
                  <a:pt x="14405" y="14867"/>
                </a:lnTo>
                <a:lnTo>
                  <a:pt x="14722" y="15038"/>
                </a:lnTo>
                <a:lnTo>
                  <a:pt x="15160" y="15305"/>
                </a:lnTo>
                <a:lnTo>
                  <a:pt x="15573" y="15622"/>
                </a:lnTo>
                <a:lnTo>
                  <a:pt x="15962" y="15962"/>
                </a:lnTo>
                <a:lnTo>
                  <a:pt x="16327" y="16303"/>
                </a:lnTo>
                <a:lnTo>
                  <a:pt x="16644" y="16595"/>
                </a:lnTo>
                <a:lnTo>
                  <a:pt x="16984" y="16887"/>
                </a:lnTo>
                <a:lnTo>
                  <a:pt x="17641" y="17422"/>
                </a:lnTo>
                <a:lnTo>
                  <a:pt x="17933" y="17666"/>
                </a:lnTo>
                <a:lnTo>
                  <a:pt x="17933" y="17666"/>
                </a:lnTo>
                <a:lnTo>
                  <a:pt x="17155" y="17641"/>
                </a:lnTo>
                <a:lnTo>
                  <a:pt x="16376" y="17690"/>
                </a:lnTo>
                <a:lnTo>
                  <a:pt x="14795" y="17787"/>
                </a:lnTo>
                <a:lnTo>
                  <a:pt x="14211" y="17812"/>
                </a:lnTo>
                <a:lnTo>
                  <a:pt x="13602" y="17836"/>
                </a:lnTo>
                <a:lnTo>
                  <a:pt x="12410" y="17836"/>
                </a:lnTo>
                <a:lnTo>
                  <a:pt x="10001" y="17787"/>
                </a:lnTo>
                <a:lnTo>
                  <a:pt x="9393" y="17787"/>
                </a:lnTo>
                <a:lnTo>
                  <a:pt x="8760" y="17812"/>
                </a:lnTo>
                <a:lnTo>
                  <a:pt x="7495" y="17885"/>
                </a:lnTo>
                <a:lnTo>
                  <a:pt x="6254" y="17933"/>
                </a:lnTo>
                <a:lnTo>
                  <a:pt x="5621" y="17958"/>
                </a:lnTo>
                <a:lnTo>
                  <a:pt x="3796" y="17958"/>
                </a:lnTo>
                <a:lnTo>
                  <a:pt x="2604" y="17933"/>
                </a:lnTo>
                <a:lnTo>
                  <a:pt x="1947" y="17958"/>
                </a:lnTo>
                <a:lnTo>
                  <a:pt x="1314" y="18006"/>
                </a:lnTo>
                <a:lnTo>
                  <a:pt x="779" y="18104"/>
                </a:lnTo>
                <a:lnTo>
                  <a:pt x="974" y="17982"/>
                </a:lnTo>
                <a:lnTo>
                  <a:pt x="1144" y="17860"/>
                </a:lnTo>
                <a:lnTo>
                  <a:pt x="1436" y="17593"/>
                </a:lnTo>
                <a:lnTo>
                  <a:pt x="2263" y="16960"/>
                </a:lnTo>
                <a:lnTo>
                  <a:pt x="3042" y="16327"/>
                </a:lnTo>
                <a:lnTo>
                  <a:pt x="4648" y="14989"/>
                </a:lnTo>
                <a:lnTo>
                  <a:pt x="5208" y="14551"/>
                </a:lnTo>
                <a:lnTo>
                  <a:pt x="5378" y="14429"/>
                </a:lnTo>
                <a:lnTo>
                  <a:pt x="5475" y="14332"/>
                </a:lnTo>
                <a:lnTo>
                  <a:pt x="5524" y="14259"/>
                </a:lnTo>
                <a:lnTo>
                  <a:pt x="5524" y="14186"/>
                </a:lnTo>
                <a:lnTo>
                  <a:pt x="5524" y="14113"/>
                </a:lnTo>
                <a:lnTo>
                  <a:pt x="5475" y="14040"/>
                </a:lnTo>
                <a:lnTo>
                  <a:pt x="5427" y="13991"/>
                </a:lnTo>
                <a:lnTo>
                  <a:pt x="5378" y="13967"/>
                </a:lnTo>
                <a:lnTo>
                  <a:pt x="5256" y="13967"/>
                </a:lnTo>
                <a:lnTo>
                  <a:pt x="5159" y="13991"/>
                </a:lnTo>
                <a:lnTo>
                  <a:pt x="5037" y="14064"/>
                </a:lnTo>
                <a:lnTo>
                  <a:pt x="4818" y="14235"/>
                </a:lnTo>
                <a:lnTo>
                  <a:pt x="4648" y="14381"/>
                </a:lnTo>
                <a:lnTo>
                  <a:pt x="3869" y="15013"/>
                </a:lnTo>
                <a:lnTo>
                  <a:pt x="3115" y="15646"/>
                </a:lnTo>
                <a:lnTo>
                  <a:pt x="1387" y="17106"/>
                </a:lnTo>
                <a:lnTo>
                  <a:pt x="1168" y="17276"/>
                </a:lnTo>
                <a:lnTo>
                  <a:pt x="925" y="17471"/>
                </a:lnTo>
                <a:lnTo>
                  <a:pt x="706" y="17641"/>
                </a:lnTo>
                <a:lnTo>
                  <a:pt x="487" y="17860"/>
                </a:lnTo>
                <a:lnTo>
                  <a:pt x="463" y="17252"/>
                </a:lnTo>
                <a:lnTo>
                  <a:pt x="438" y="16668"/>
                </a:lnTo>
                <a:lnTo>
                  <a:pt x="487" y="15476"/>
                </a:lnTo>
                <a:lnTo>
                  <a:pt x="487" y="14673"/>
                </a:lnTo>
                <a:lnTo>
                  <a:pt x="463" y="13894"/>
                </a:lnTo>
                <a:lnTo>
                  <a:pt x="463" y="13116"/>
                </a:lnTo>
                <a:lnTo>
                  <a:pt x="463" y="12337"/>
                </a:lnTo>
                <a:lnTo>
                  <a:pt x="487" y="10755"/>
                </a:lnTo>
                <a:lnTo>
                  <a:pt x="487" y="9977"/>
                </a:lnTo>
                <a:lnTo>
                  <a:pt x="463" y="9198"/>
                </a:lnTo>
                <a:lnTo>
                  <a:pt x="438" y="8711"/>
                </a:lnTo>
                <a:lnTo>
                  <a:pt x="390" y="8225"/>
                </a:lnTo>
                <a:lnTo>
                  <a:pt x="341" y="7714"/>
                </a:lnTo>
                <a:lnTo>
                  <a:pt x="341" y="7470"/>
                </a:lnTo>
                <a:lnTo>
                  <a:pt x="365" y="7227"/>
                </a:lnTo>
                <a:close/>
                <a:moveTo>
                  <a:pt x="9587" y="0"/>
                </a:moveTo>
                <a:lnTo>
                  <a:pt x="9490" y="25"/>
                </a:lnTo>
                <a:lnTo>
                  <a:pt x="9393" y="98"/>
                </a:lnTo>
                <a:lnTo>
                  <a:pt x="9393" y="146"/>
                </a:lnTo>
                <a:lnTo>
                  <a:pt x="9198" y="219"/>
                </a:lnTo>
                <a:lnTo>
                  <a:pt x="9028" y="292"/>
                </a:lnTo>
                <a:lnTo>
                  <a:pt x="8687" y="511"/>
                </a:lnTo>
                <a:lnTo>
                  <a:pt x="8054" y="974"/>
                </a:lnTo>
                <a:lnTo>
                  <a:pt x="6887" y="1777"/>
                </a:lnTo>
                <a:lnTo>
                  <a:pt x="5719" y="2580"/>
                </a:lnTo>
                <a:lnTo>
                  <a:pt x="5013" y="3091"/>
                </a:lnTo>
                <a:lnTo>
                  <a:pt x="4332" y="3626"/>
                </a:lnTo>
                <a:lnTo>
                  <a:pt x="2945" y="4697"/>
                </a:lnTo>
                <a:lnTo>
                  <a:pt x="2239" y="5207"/>
                </a:lnTo>
                <a:lnTo>
                  <a:pt x="1509" y="5718"/>
                </a:lnTo>
                <a:lnTo>
                  <a:pt x="803" y="6229"/>
                </a:lnTo>
                <a:lnTo>
                  <a:pt x="463" y="6521"/>
                </a:lnTo>
                <a:lnTo>
                  <a:pt x="122" y="6789"/>
                </a:lnTo>
                <a:lnTo>
                  <a:pt x="98" y="6838"/>
                </a:lnTo>
                <a:lnTo>
                  <a:pt x="98" y="6886"/>
                </a:lnTo>
                <a:lnTo>
                  <a:pt x="98" y="6935"/>
                </a:lnTo>
                <a:lnTo>
                  <a:pt x="122" y="6959"/>
                </a:lnTo>
                <a:lnTo>
                  <a:pt x="49" y="7178"/>
                </a:lnTo>
                <a:lnTo>
                  <a:pt x="25" y="7397"/>
                </a:lnTo>
                <a:lnTo>
                  <a:pt x="0" y="7641"/>
                </a:lnTo>
                <a:lnTo>
                  <a:pt x="25" y="7884"/>
                </a:lnTo>
                <a:lnTo>
                  <a:pt x="49" y="8371"/>
                </a:lnTo>
                <a:lnTo>
                  <a:pt x="98" y="8833"/>
                </a:lnTo>
                <a:lnTo>
                  <a:pt x="98" y="10488"/>
                </a:lnTo>
                <a:lnTo>
                  <a:pt x="73" y="11315"/>
                </a:lnTo>
                <a:lnTo>
                  <a:pt x="49" y="12142"/>
                </a:lnTo>
                <a:lnTo>
                  <a:pt x="25" y="12970"/>
                </a:lnTo>
                <a:lnTo>
                  <a:pt x="49" y="13797"/>
                </a:lnTo>
                <a:lnTo>
                  <a:pt x="49" y="14624"/>
                </a:lnTo>
                <a:lnTo>
                  <a:pt x="49" y="15476"/>
                </a:lnTo>
                <a:lnTo>
                  <a:pt x="0" y="16911"/>
                </a:lnTo>
                <a:lnTo>
                  <a:pt x="0" y="17617"/>
                </a:lnTo>
                <a:lnTo>
                  <a:pt x="49" y="17982"/>
                </a:lnTo>
                <a:lnTo>
                  <a:pt x="98" y="18347"/>
                </a:lnTo>
                <a:lnTo>
                  <a:pt x="98" y="18396"/>
                </a:lnTo>
                <a:lnTo>
                  <a:pt x="146" y="18444"/>
                </a:lnTo>
                <a:lnTo>
                  <a:pt x="219" y="18493"/>
                </a:lnTo>
                <a:lnTo>
                  <a:pt x="341" y="18517"/>
                </a:lnTo>
                <a:lnTo>
                  <a:pt x="438" y="18469"/>
                </a:lnTo>
                <a:lnTo>
                  <a:pt x="1022" y="18469"/>
                </a:lnTo>
                <a:lnTo>
                  <a:pt x="1606" y="18420"/>
                </a:lnTo>
                <a:lnTo>
                  <a:pt x="2190" y="18396"/>
                </a:lnTo>
                <a:lnTo>
                  <a:pt x="3967" y="18396"/>
                </a:lnTo>
                <a:lnTo>
                  <a:pt x="5183" y="18420"/>
                </a:lnTo>
                <a:lnTo>
                  <a:pt x="6376" y="18396"/>
                </a:lnTo>
                <a:lnTo>
                  <a:pt x="7592" y="18347"/>
                </a:lnTo>
                <a:lnTo>
                  <a:pt x="8809" y="18274"/>
                </a:lnTo>
                <a:lnTo>
                  <a:pt x="10001" y="18274"/>
                </a:lnTo>
                <a:lnTo>
                  <a:pt x="12337" y="18298"/>
                </a:lnTo>
                <a:lnTo>
                  <a:pt x="13481" y="18298"/>
                </a:lnTo>
                <a:lnTo>
                  <a:pt x="14649" y="18274"/>
                </a:lnTo>
                <a:lnTo>
                  <a:pt x="15646" y="18201"/>
                </a:lnTo>
                <a:lnTo>
                  <a:pt x="16668" y="18128"/>
                </a:lnTo>
                <a:lnTo>
                  <a:pt x="17690" y="18128"/>
                </a:lnTo>
                <a:lnTo>
                  <a:pt x="18201" y="18152"/>
                </a:lnTo>
                <a:lnTo>
                  <a:pt x="18688" y="18201"/>
                </a:lnTo>
                <a:lnTo>
                  <a:pt x="18785" y="18201"/>
                </a:lnTo>
                <a:lnTo>
                  <a:pt x="18882" y="18177"/>
                </a:lnTo>
                <a:lnTo>
                  <a:pt x="18931" y="18128"/>
                </a:lnTo>
                <a:lnTo>
                  <a:pt x="18980" y="18055"/>
                </a:lnTo>
                <a:lnTo>
                  <a:pt x="19004" y="17958"/>
                </a:lnTo>
                <a:lnTo>
                  <a:pt x="18980" y="17885"/>
                </a:lnTo>
                <a:lnTo>
                  <a:pt x="18955" y="17812"/>
                </a:lnTo>
                <a:lnTo>
                  <a:pt x="18882" y="17763"/>
                </a:lnTo>
                <a:lnTo>
                  <a:pt x="18907" y="17690"/>
                </a:lnTo>
                <a:lnTo>
                  <a:pt x="19028" y="16327"/>
                </a:lnTo>
                <a:lnTo>
                  <a:pt x="19077" y="15427"/>
                </a:lnTo>
                <a:lnTo>
                  <a:pt x="19101" y="14502"/>
                </a:lnTo>
                <a:lnTo>
                  <a:pt x="19101" y="13602"/>
                </a:lnTo>
                <a:lnTo>
                  <a:pt x="19077" y="12678"/>
                </a:lnTo>
                <a:lnTo>
                  <a:pt x="19028" y="10999"/>
                </a:lnTo>
                <a:lnTo>
                  <a:pt x="19028" y="10147"/>
                </a:lnTo>
                <a:lnTo>
                  <a:pt x="19053" y="9295"/>
                </a:lnTo>
                <a:lnTo>
                  <a:pt x="19077" y="8541"/>
                </a:lnTo>
                <a:lnTo>
                  <a:pt x="19077" y="7787"/>
                </a:lnTo>
                <a:lnTo>
                  <a:pt x="19053" y="7251"/>
                </a:lnTo>
                <a:lnTo>
                  <a:pt x="19077" y="6984"/>
                </a:lnTo>
                <a:lnTo>
                  <a:pt x="19126" y="6716"/>
                </a:lnTo>
                <a:lnTo>
                  <a:pt x="19126" y="6692"/>
                </a:lnTo>
                <a:lnTo>
                  <a:pt x="19126" y="6643"/>
                </a:lnTo>
                <a:lnTo>
                  <a:pt x="19077" y="6594"/>
                </a:lnTo>
                <a:lnTo>
                  <a:pt x="19004" y="6570"/>
                </a:lnTo>
                <a:lnTo>
                  <a:pt x="18955" y="6570"/>
                </a:lnTo>
                <a:lnTo>
                  <a:pt x="18931" y="6594"/>
                </a:lnTo>
                <a:lnTo>
                  <a:pt x="18882" y="6570"/>
                </a:lnTo>
                <a:lnTo>
                  <a:pt x="18250" y="6254"/>
                </a:lnTo>
                <a:lnTo>
                  <a:pt x="17617" y="5889"/>
                </a:lnTo>
                <a:lnTo>
                  <a:pt x="17033" y="5499"/>
                </a:lnTo>
                <a:lnTo>
                  <a:pt x="16473" y="5062"/>
                </a:lnTo>
                <a:lnTo>
                  <a:pt x="15816" y="4575"/>
                </a:lnTo>
                <a:lnTo>
                  <a:pt x="15160" y="4088"/>
                </a:lnTo>
                <a:lnTo>
                  <a:pt x="14503" y="3602"/>
                </a:lnTo>
                <a:lnTo>
                  <a:pt x="13870" y="3115"/>
                </a:lnTo>
                <a:lnTo>
                  <a:pt x="12605" y="2117"/>
                </a:lnTo>
                <a:lnTo>
                  <a:pt x="11972" y="1631"/>
                </a:lnTo>
                <a:lnTo>
                  <a:pt x="11339" y="1168"/>
                </a:lnTo>
                <a:lnTo>
                  <a:pt x="10682" y="706"/>
                </a:lnTo>
                <a:lnTo>
                  <a:pt x="10050" y="219"/>
                </a:lnTo>
                <a:lnTo>
                  <a:pt x="10001" y="171"/>
                </a:lnTo>
                <a:lnTo>
                  <a:pt x="9928" y="73"/>
                </a:lnTo>
                <a:lnTo>
                  <a:pt x="9879" y="49"/>
                </a:lnTo>
                <a:lnTo>
                  <a:pt x="9806" y="49"/>
                </a:lnTo>
                <a:lnTo>
                  <a:pt x="9709" y="25"/>
                </a:lnTo>
                <a:lnTo>
                  <a:pt x="9587"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6"/>
          <p:cNvSpPr/>
          <p:nvPr/>
        </p:nvSpPr>
        <p:spPr>
          <a:xfrm>
            <a:off x="1445732" y="1499808"/>
            <a:ext cx="376518" cy="380255"/>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6"/>
          <p:cNvSpPr/>
          <p:nvPr/>
        </p:nvSpPr>
        <p:spPr>
          <a:xfrm>
            <a:off x="2029616" y="1488116"/>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6"/>
          <p:cNvSpPr/>
          <p:nvPr/>
        </p:nvSpPr>
        <p:spPr>
          <a:xfrm>
            <a:off x="2629978" y="1500354"/>
            <a:ext cx="365350" cy="366945"/>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6"/>
          <p:cNvSpPr/>
          <p:nvPr/>
        </p:nvSpPr>
        <p:spPr>
          <a:xfrm>
            <a:off x="3234055" y="1457279"/>
            <a:ext cx="332917" cy="452551"/>
          </a:xfrm>
          <a:custGeom>
            <a:avLst/>
            <a:gdLst/>
            <a:ahLst/>
            <a:cxnLst/>
            <a:rect l="l" t="t" r="r" b="b"/>
            <a:pathLst>
              <a:path w="15233" h="20707" extrusionOk="0">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6"/>
          <p:cNvSpPr/>
          <p:nvPr/>
        </p:nvSpPr>
        <p:spPr>
          <a:xfrm>
            <a:off x="3777530" y="1547144"/>
            <a:ext cx="417999" cy="269625"/>
          </a:xfrm>
          <a:custGeom>
            <a:avLst/>
            <a:gdLst/>
            <a:ahLst/>
            <a:cxnLst/>
            <a:rect l="l" t="t" r="r" b="b"/>
            <a:pathLst>
              <a:path w="19126" h="12337" extrusionOk="0">
                <a:moveTo>
                  <a:pt x="9733" y="463"/>
                </a:moveTo>
                <a:lnTo>
                  <a:pt x="9831" y="511"/>
                </a:lnTo>
                <a:lnTo>
                  <a:pt x="9904" y="560"/>
                </a:lnTo>
                <a:lnTo>
                  <a:pt x="9758" y="584"/>
                </a:lnTo>
                <a:lnTo>
                  <a:pt x="9709" y="633"/>
                </a:lnTo>
                <a:lnTo>
                  <a:pt x="9660" y="682"/>
                </a:lnTo>
                <a:lnTo>
                  <a:pt x="9612" y="755"/>
                </a:lnTo>
                <a:lnTo>
                  <a:pt x="9612" y="828"/>
                </a:lnTo>
                <a:lnTo>
                  <a:pt x="9636" y="852"/>
                </a:lnTo>
                <a:lnTo>
                  <a:pt x="9685" y="925"/>
                </a:lnTo>
                <a:lnTo>
                  <a:pt x="9782" y="974"/>
                </a:lnTo>
                <a:lnTo>
                  <a:pt x="9977" y="1022"/>
                </a:lnTo>
                <a:lnTo>
                  <a:pt x="10147" y="1071"/>
                </a:lnTo>
                <a:lnTo>
                  <a:pt x="10147" y="1193"/>
                </a:lnTo>
                <a:lnTo>
                  <a:pt x="9879" y="1120"/>
                </a:lnTo>
                <a:lnTo>
                  <a:pt x="9612" y="1095"/>
                </a:lnTo>
                <a:lnTo>
                  <a:pt x="9563" y="1095"/>
                </a:lnTo>
                <a:lnTo>
                  <a:pt x="9563" y="1144"/>
                </a:lnTo>
                <a:lnTo>
                  <a:pt x="9587" y="1266"/>
                </a:lnTo>
                <a:lnTo>
                  <a:pt x="9660" y="1363"/>
                </a:lnTo>
                <a:lnTo>
                  <a:pt x="9758" y="1436"/>
                </a:lnTo>
                <a:lnTo>
                  <a:pt x="9879" y="1485"/>
                </a:lnTo>
                <a:lnTo>
                  <a:pt x="10001" y="1509"/>
                </a:lnTo>
                <a:lnTo>
                  <a:pt x="10098" y="1558"/>
                </a:lnTo>
                <a:lnTo>
                  <a:pt x="10123" y="1558"/>
                </a:lnTo>
                <a:lnTo>
                  <a:pt x="10098" y="1655"/>
                </a:lnTo>
                <a:lnTo>
                  <a:pt x="10074" y="1704"/>
                </a:lnTo>
                <a:lnTo>
                  <a:pt x="9952" y="1631"/>
                </a:lnTo>
                <a:lnTo>
                  <a:pt x="9831" y="1606"/>
                </a:lnTo>
                <a:lnTo>
                  <a:pt x="9636" y="1533"/>
                </a:lnTo>
                <a:lnTo>
                  <a:pt x="9563" y="1460"/>
                </a:lnTo>
                <a:lnTo>
                  <a:pt x="9539" y="1436"/>
                </a:lnTo>
                <a:lnTo>
                  <a:pt x="9490" y="1412"/>
                </a:lnTo>
                <a:lnTo>
                  <a:pt x="9417" y="1412"/>
                </a:lnTo>
                <a:lnTo>
                  <a:pt x="9368" y="1460"/>
                </a:lnTo>
                <a:lnTo>
                  <a:pt x="9368" y="1509"/>
                </a:lnTo>
                <a:lnTo>
                  <a:pt x="9368" y="1582"/>
                </a:lnTo>
                <a:lnTo>
                  <a:pt x="9368" y="1631"/>
                </a:lnTo>
                <a:lnTo>
                  <a:pt x="9441" y="1728"/>
                </a:lnTo>
                <a:lnTo>
                  <a:pt x="9514" y="1801"/>
                </a:lnTo>
                <a:lnTo>
                  <a:pt x="9320" y="1704"/>
                </a:lnTo>
                <a:lnTo>
                  <a:pt x="9222" y="1631"/>
                </a:lnTo>
                <a:lnTo>
                  <a:pt x="9174" y="1558"/>
                </a:lnTo>
                <a:lnTo>
                  <a:pt x="9125" y="1460"/>
                </a:lnTo>
                <a:lnTo>
                  <a:pt x="9101" y="1363"/>
                </a:lnTo>
                <a:lnTo>
                  <a:pt x="9101" y="1120"/>
                </a:lnTo>
                <a:lnTo>
                  <a:pt x="9125" y="925"/>
                </a:lnTo>
                <a:lnTo>
                  <a:pt x="9174" y="755"/>
                </a:lnTo>
                <a:lnTo>
                  <a:pt x="9222" y="682"/>
                </a:lnTo>
                <a:lnTo>
                  <a:pt x="9295" y="609"/>
                </a:lnTo>
                <a:lnTo>
                  <a:pt x="9368" y="584"/>
                </a:lnTo>
                <a:lnTo>
                  <a:pt x="9393" y="560"/>
                </a:lnTo>
                <a:lnTo>
                  <a:pt x="9490" y="560"/>
                </a:lnTo>
                <a:lnTo>
                  <a:pt x="9587" y="511"/>
                </a:lnTo>
                <a:lnTo>
                  <a:pt x="9636" y="487"/>
                </a:lnTo>
                <a:lnTo>
                  <a:pt x="9733" y="463"/>
                </a:lnTo>
                <a:close/>
                <a:moveTo>
                  <a:pt x="1022" y="2823"/>
                </a:moveTo>
                <a:lnTo>
                  <a:pt x="1168" y="2871"/>
                </a:lnTo>
                <a:lnTo>
                  <a:pt x="1314" y="2944"/>
                </a:lnTo>
                <a:lnTo>
                  <a:pt x="1071" y="2969"/>
                </a:lnTo>
                <a:lnTo>
                  <a:pt x="998" y="3017"/>
                </a:lnTo>
                <a:lnTo>
                  <a:pt x="974" y="3066"/>
                </a:lnTo>
                <a:lnTo>
                  <a:pt x="998" y="3139"/>
                </a:lnTo>
                <a:lnTo>
                  <a:pt x="1022" y="3188"/>
                </a:lnTo>
                <a:lnTo>
                  <a:pt x="1193" y="3236"/>
                </a:lnTo>
                <a:lnTo>
                  <a:pt x="1363" y="3285"/>
                </a:lnTo>
                <a:lnTo>
                  <a:pt x="1631" y="3334"/>
                </a:lnTo>
                <a:lnTo>
                  <a:pt x="1655" y="3455"/>
                </a:lnTo>
                <a:lnTo>
                  <a:pt x="1655" y="3577"/>
                </a:lnTo>
                <a:lnTo>
                  <a:pt x="1339" y="3504"/>
                </a:lnTo>
                <a:lnTo>
                  <a:pt x="1120" y="3455"/>
                </a:lnTo>
                <a:lnTo>
                  <a:pt x="998" y="3431"/>
                </a:lnTo>
                <a:lnTo>
                  <a:pt x="876" y="3455"/>
                </a:lnTo>
                <a:lnTo>
                  <a:pt x="828" y="3480"/>
                </a:lnTo>
                <a:lnTo>
                  <a:pt x="828" y="3528"/>
                </a:lnTo>
                <a:lnTo>
                  <a:pt x="852" y="3601"/>
                </a:lnTo>
                <a:lnTo>
                  <a:pt x="876" y="3650"/>
                </a:lnTo>
                <a:lnTo>
                  <a:pt x="998" y="3747"/>
                </a:lnTo>
                <a:lnTo>
                  <a:pt x="1144" y="3820"/>
                </a:lnTo>
                <a:lnTo>
                  <a:pt x="1290" y="3869"/>
                </a:lnTo>
                <a:lnTo>
                  <a:pt x="1071" y="3869"/>
                </a:lnTo>
                <a:lnTo>
                  <a:pt x="974" y="3845"/>
                </a:lnTo>
                <a:lnTo>
                  <a:pt x="876" y="3820"/>
                </a:lnTo>
                <a:lnTo>
                  <a:pt x="779" y="3772"/>
                </a:lnTo>
                <a:lnTo>
                  <a:pt x="682" y="3699"/>
                </a:lnTo>
                <a:lnTo>
                  <a:pt x="609" y="3626"/>
                </a:lnTo>
                <a:lnTo>
                  <a:pt x="536" y="3553"/>
                </a:lnTo>
                <a:lnTo>
                  <a:pt x="487" y="3455"/>
                </a:lnTo>
                <a:lnTo>
                  <a:pt x="439" y="3334"/>
                </a:lnTo>
                <a:lnTo>
                  <a:pt x="414" y="3212"/>
                </a:lnTo>
                <a:lnTo>
                  <a:pt x="414" y="3090"/>
                </a:lnTo>
                <a:lnTo>
                  <a:pt x="414" y="3017"/>
                </a:lnTo>
                <a:lnTo>
                  <a:pt x="463" y="2969"/>
                </a:lnTo>
                <a:lnTo>
                  <a:pt x="560" y="2871"/>
                </a:lnTo>
                <a:lnTo>
                  <a:pt x="779" y="2871"/>
                </a:lnTo>
                <a:lnTo>
                  <a:pt x="901" y="2847"/>
                </a:lnTo>
                <a:lnTo>
                  <a:pt x="1022" y="2823"/>
                </a:lnTo>
                <a:close/>
                <a:moveTo>
                  <a:pt x="18250" y="2677"/>
                </a:moveTo>
                <a:lnTo>
                  <a:pt x="18323" y="2701"/>
                </a:lnTo>
                <a:lnTo>
                  <a:pt x="18371" y="2725"/>
                </a:lnTo>
                <a:lnTo>
                  <a:pt x="18225" y="2774"/>
                </a:lnTo>
                <a:lnTo>
                  <a:pt x="18201" y="2798"/>
                </a:lnTo>
                <a:lnTo>
                  <a:pt x="18201" y="2823"/>
                </a:lnTo>
                <a:lnTo>
                  <a:pt x="18201" y="2847"/>
                </a:lnTo>
                <a:lnTo>
                  <a:pt x="18225" y="2871"/>
                </a:lnTo>
                <a:lnTo>
                  <a:pt x="18323" y="2944"/>
                </a:lnTo>
                <a:lnTo>
                  <a:pt x="18396" y="2969"/>
                </a:lnTo>
                <a:lnTo>
                  <a:pt x="18493" y="2993"/>
                </a:lnTo>
                <a:lnTo>
                  <a:pt x="18590" y="3017"/>
                </a:lnTo>
                <a:lnTo>
                  <a:pt x="18639" y="3139"/>
                </a:lnTo>
                <a:lnTo>
                  <a:pt x="18663" y="3261"/>
                </a:lnTo>
                <a:lnTo>
                  <a:pt x="18444" y="3236"/>
                </a:lnTo>
                <a:lnTo>
                  <a:pt x="18250" y="3139"/>
                </a:lnTo>
                <a:lnTo>
                  <a:pt x="18152" y="3115"/>
                </a:lnTo>
                <a:lnTo>
                  <a:pt x="18031" y="3115"/>
                </a:lnTo>
                <a:lnTo>
                  <a:pt x="18006" y="3139"/>
                </a:lnTo>
                <a:lnTo>
                  <a:pt x="17982" y="3188"/>
                </a:lnTo>
                <a:lnTo>
                  <a:pt x="17982" y="3261"/>
                </a:lnTo>
                <a:lnTo>
                  <a:pt x="18006" y="3309"/>
                </a:lnTo>
                <a:lnTo>
                  <a:pt x="18104" y="3407"/>
                </a:lnTo>
                <a:lnTo>
                  <a:pt x="18201" y="3480"/>
                </a:lnTo>
                <a:lnTo>
                  <a:pt x="18323" y="3528"/>
                </a:lnTo>
                <a:lnTo>
                  <a:pt x="18493" y="3601"/>
                </a:lnTo>
                <a:lnTo>
                  <a:pt x="18663" y="3626"/>
                </a:lnTo>
                <a:lnTo>
                  <a:pt x="18615" y="3796"/>
                </a:lnTo>
                <a:lnTo>
                  <a:pt x="18590" y="3820"/>
                </a:lnTo>
                <a:lnTo>
                  <a:pt x="18420" y="3747"/>
                </a:lnTo>
                <a:lnTo>
                  <a:pt x="18250" y="3674"/>
                </a:lnTo>
                <a:lnTo>
                  <a:pt x="18055" y="3601"/>
                </a:lnTo>
                <a:lnTo>
                  <a:pt x="17860" y="3528"/>
                </a:lnTo>
                <a:lnTo>
                  <a:pt x="17812" y="3528"/>
                </a:lnTo>
                <a:lnTo>
                  <a:pt x="17763" y="3577"/>
                </a:lnTo>
                <a:lnTo>
                  <a:pt x="17739" y="3626"/>
                </a:lnTo>
                <a:lnTo>
                  <a:pt x="17763" y="3674"/>
                </a:lnTo>
                <a:lnTo>
                  <a:pt x="17860" y="3796"/>
                </a:lnTo>
                <a:lnTo>
                  <a:pt x="17982" y="3918"/>
                </a:lnTo>
                <a:lnTo>
                  <a:pt x="18128" y="3991"/>
                </a:lnTo>
                <a:lnTo>
                  <a:pt x="18274" y="4064"/>
                </a:lnTo>
                <a:lnTo>
                  <a:pt x="18055" y="4064"/>
                </a:lnTo>
                <a:lnTo>
                  <a:pt x="17836" y="3991"/>
                </a:lnTo>
                <a:lnTo>
                  <a:pt x="17739" y="3942"/>
                </a:lnTo>
                <a:lnTo>
                  <a:pt x="17666" y="3893"/>
                </a:lnTo>
                <a:lnTo>
                  <a:pt x="17593" y="3820"/>
                </a:lnTo>
                <a:lnTo>
                  <a:pt x="17520" y="3747"/>
                </a:lnTo>
                <a:lnTo>
                  <a:pt x="17495" y="3674"/>
                </a:lnTo>
                <a:lnTo>
                  <a:pt x="17471" y="3577"/>
                </a:lnTo>
                <a:lnTo>
                  <a:pt x="17447" y="3407"/>
                </a:lnTo>
                <a:lnTo>
                  <a:pt x="17471" y="3236"/>
                </a:lnTo>
                <a:lnTo>
                  <a:pt x="17544" y="3066"/>
                </a:lnTo>
                <a:lnTo>
                  <a:pt x="17666" y="2896"/>
                </a:lnTo>
                <a:lnTo>
                  <a:pt x="17812" y="2774"/>
                </a:lnTo>
                <a:lnTo>
                  <a:pt x="17958" y="2701"/>
                </a:lnTo>
                <a:lnTo>
                  <a:pt x="18104" y="2677"/>
                </a:lnTo>
                <a:close/>
                <a:moveTo>
                  <a:pt x="9660" y="2604"/>
                </a:moveTo>
                <a:lnTo>
                  <a:pt x="9928" y="2847"/>
                </a:lnTo>
                <a:lnTo>
                  <a:pt x="10196" y="3090"/>
                </a:lnTo>
                <a:lnTo>
                  <a:pt x="10390" y="3334"/>
                </a:lnTo>
                <a:lnTo>
                  <a:pt x="10561" y="3601"/>
                </a:lnTo>
                <a:lnTo>
                  <a:pt x="10926" y="4112"/>
                </a:lnTo>
                <a:lnTo>
                  <a:pt x="11291" y="4623"/>
                </a:lnTo>
                <a:lnTo>
                  <a:pt x="11680" y="5110"/>
                </a:lnTo>
                <a:lnTo>
                  <a:pt x="12094" y="5694"/>
                </a:lnTo>
                <a:lnTo>
                  <a:pt x="12313" y="5962"/>
                </a:lnTo>
                <a:lnTo>
                  <a:pt x="12556" y="6229"/>
                </a:lnTo>
                <a:lnTo>
                  <a:pt x="12605" y="6254"/>
                </a:lnTo>
                <a:lnTo>
                  <a:pt x="12678" y="6278"/>
                </a:lnTo>
                <a:lnTo>
                  <a:pt x="12726" y="6278"/>
                </a:lnTo>
                <a:lnTo>
                  <a:pt x="12775" y="6254"/>
                </a:lnTo>
                <a:lnTo>
                  <a:pt x="12824" y="6229"/>
                </a:lnTo>
                <a:lnTo>
                  <a:pt x="12872" y="6181"/>
                </a:lnTo>
                <a:lnTo>
                  <a:pt x="12897" y="6132"/>
                </a:lnTo>
                <a:lnTo>
                  <a:pt x="12897" y="6083"/>
                </a:lnTo>
                <a:lnTo>
                  <a:pt x="13091" y="6059"/>
                </a:lnTo>
                <a:lnTo>
                  <a:pt x="13286" y="6035"/>
                </a:lnTo>
                <a:lnTo>
                  <a:pt x="13651" y="5889"/>
                </a:lnTo>
                <a:lnTo>
                  <a:pt x="14016" y="5718"/>
                </a:lnTo>
                <a:lnTo>
                  <a:pt x="14381" y="5572"/>
                </a:lnTo>
                <a:lnTo>
                  <a:pt x="15087" y="5353"/>
                </a:lnTo>
                <a:lnTo>
                  <a:pt x="15817" y="5134"/>
                </a:lnTo>
                <a:lnTo>
                  <a:pt x="16547" y="4915"/>
                </a:lnTo>
                <a:lnTo>
                  <a:pt x="16911" y="4794"/>
                </a:lnTo>
                <a:lnTo>
                  <a:pt x="17276" y="4648"/>
                </a:lnTo>
                <a:lnTo>
                  <a:pt x="17106" y="5037"/>
                </a:lnTo>
                <a:lnTo>
                  <a:pt x="16814" y="5207"/>
                </a:lnTo>
                <a:lnTo>
                  <a:pt x="16474" y="5329"/>
                </a:lnTo>
                <a:lnTo>
                  <a:pt x="15817" y="5597"/>
                </a:lnTo>
                <a:lnTo>
                  <a:pt x="15476" y="5743"/>
                </a:lnTo>
                <a:lnTo>
                  <a:pt x="15184" y="5889"/>
                </a:lnTo>
                <a:lnTo>
                  <a:pt x="14892" y="6083"/>
                </a:lnTo>
                <a:lnTo>
                  <a:pt x="14770" y="6205"/>
                </a:lnTo>
                <a:lnTo>
                  <a:pt x="14649" y="6327"/>
                </a:lnTo>
                <a:lnTo>
                  <a:pt x="14624" y="6327"/>
                </a:lnTo>
                <a:lnTo>
                  <a:pt x="14649" y="6351"/>
                </a:lnTo>
                <a:lnTo>
                  <a:pt x="15135" y="6205"/>
                </a:lnTo>
                <a:lnTo>
                  <a:pt x="15598" y="6059"/>
                </a:lnTo>
                <a:lnTo>
                  <a:pt x="16036" y="5864"/>
                </a:lnTo>
                <a:lnTo>
                  <a:pt x="16498" y="5694"/>
                </a:lnTo>
                <a:lnTo>
                  <a:pt x="16960" y="5524"/>
                </a:lnTo>
                <a:lnTo>
                  <a:pt x="16936" y="5645"/>
                </a:lnTo>
                <a:lnTo>
                  <a:pt x="16863" y="5962"/>
                </a:lnTo>
                <a:lnTo>
                  <a:pt x="16790" y="5962"/>
                </a:lnTo>
                <a:lnTo>
                  <a:pt x="16279" y="6108"/>
                </a:lnTo>
                <a:lnTo>
                  <a:pt x="15744" y="6302"/>
                </a:lnTo>
                <a:lnTo>
                  <a:pt x="15500" y="6424"/>
                </a:lnTo>
                <a:lnTo>
                  <a:pt x="15257" y="6546"/>
                </a:lnTo>
                <a:lnTo>
                  <a:pt x="15038" y="6692"/>
                </a:lnTo>
                <a:lnTo>
                  <a:pt x="14843" y="6862"/>
                </a:lnTo>
                <a:lnTo>
                  <a:pt x="14843" y="6911"/>
                </a:lnTo>
                <a:lnTo>
                  <a:pt x="14843" y="6935"/>
                </a:lnTo>
                <a:lnTo>
                  <a:pt x="14868" y="6959"/>
                </a:lnTo>
                <a:lnTo>
                  <a:pt x="14892" y="6959"/>
                </a:lnTo>
                <a:lnTo>
                  <a:pt x="15160" y="6935"/>
                </a:lnTo>
                <a:lnTo>
                  <a:pt x="15403" y="6886"/>
                </a:lnTo>
                <a:lnTo>
                  <a:pt x="15890" y="6692"/>
                </a:lnTo>
                <a:lnTo>
                  <a:pt x="16303" y="6546"/>
                </a:lnTo>
                <a:lnTo>
                  <a:pt x="16741" y="6400"/>
                </a:lnTo>
                <a:lnTo>
                  <a:pt x="16741" y="6400"/>
                </a:lnTo>
                <a:lnTo>
                  <a:pt x="16620" y="7032"/>
                </a:lnTo>
                <a:lnTo>
                  <a:pt x="16376" y="7081"/>
                </a:lnTo>
                <a:lnTo>
                  <a:pt x="16133" y="7178"/>
                </a:lnTo>
                <a:lnTo>
                  <a:pt x="15646" y="7349"/>
                </a:lnTo>
                <a:lnTo>
                  <a:pt x="15160" y="7495"/>
                </a:lnTo>
                <a:lnTo>
                  <a:pt x="14916" y="7616"/>
                </a:lnTo>
                <a:lnTo>
                  <a:pt x="14819" y="7665"/>
                </a:lnTo>
                <a:lnTo>
                  <a:pt x="14722" y="7762"/>
                </a:lnTo>
                <a:lnTo>
                  <a:pt x="14697" y="7787"/>
                </a:lnTo>
                <a:lnTo>
                  <a:pt x="14746" y="7835"/>
                </a:lnTo>
                <a:lnTo>
                  <a:pt x="14868" y="7860"/>
                </a:lnTo>
                <a:lnTo>
                  <a:pt x="14989" y="7860"/>
                </a:lnTo>
                <a:lnTo>
                  <a:pt x="15233" y="7835"/>
                </a:lnTo>
                <a:lnTo>
                  <a:pt x="15500" y="7787"/>
                </a:lnTo>
                <a:lnTo>
                  <a:pt x="15744" y="7714"/>
                </a:lnTo>
                <a:lnTo>
                  <a:pt x="16133" y="7592"/>
                </a:lnTo>
                <a:lnTo>
                  <a:pt x="16522" y="7470"/>
                </a:lnTo>
                <a:lnTo>
                  <a:pt x="16449" y="7738"/>
                </a:lnTo>
                <a:lnTo>
                  <a:pt x="16401" y="7860"/>
                </a:lnTo>
                <a:lnTo>
                  <a:pt x="15963" y="8030"/>
                </a:lnTo>
                <a:lnTo>
                  <a:pt x="15525" y="8176"/>
                </a:lnTo>
                <a:lnTo>
                  <a:pt x="15257" y="8249"/>
                </a:lnTo>
                <a:lnTo>
                  <a:pt x="15014" y="8346"/>
                </a:lnTo>
                <a:lnTo>
                  <a:pt x="14770" y="8444"/>
                </a:lnTo>
                <a:lnTo>
                  <a:pt x="14649" y="8517"/>
                </a:lnTo>
                <a:lnTo>
                  <a:pt x="14551" y="8614"/>
                </a:lnTo>
                <a:lnTo>
                  <a:pt x="14551" y="8663"/>
                </a:lnTo>
                <a:lnTo>
                  <a:pt x="14551" y="8687"/>
                </a:lnTo>
                <a:lnTo>
                  <a:pt x="14576" y="8711"/>
                </a:lnTo>
                <a:lnTo>
                  <a:pt x="14600" y="8736"/>
                </a:lnTo>
                <a:lnTo>
                  <a:pt x="14868" y="8736"/>
                </a:lnTo>
                <a:lnTo>
                  <a:pt x="15111" y="8687"/>
                </a:lnTo>
                <a:lnTo>
                  <a:pt x="15622" y="8565"/>
                </a:lnTo>
                <a:lnTo>
                  <a:pt x="15938" y="8492"/>
                </a:lnTo>
                <a:lnTo>
                  <a:pt x="16255" y="8395"/>
                </a:lnTo>
                <a:lnTo>
                  <a:pt x="16157" y="8711"/>
                </a:lnTo>
                <a:lnTo>
                  <a:pt x="15987" y="8736"/>
                </a:lnTo>
                <a:lnTo>
                  <a:pt x="15841" y="8784"/>
                </a:lnTo>
                <a:lnTo>
                  <a:pt x="15549" y="8882"/>
                </a:lnTo>
                <a:lnTo>
                  <a:pt x="15257" y="9003"/>
                </a:lnTo>
                <a:lnTo>
                  <a:pt x="14989" y="9125"/>
                </a:lnTo>
                <a:lnTo>
                  <a:pt x="14722" y="9271"/>
                </a:lnTo>
                <a:lnTo>
                  <a:pt x="14478" y="9441"/>
                </a:lnTo>
                <a:lnTo>
                  <a:pt x="14454" y="9466"/>
                </a:lnTo>
                <a:lnTo>
                  <a:pt x="14454" y="9514"/>
                </a:lnTo>
                <a:lnTo>
                  <a:pt x="14454" y="9539"/>
                </a:lnTo>
                <a:lnTo>
                  <a:pt x="14503" y="9539"/>
                </a:lnTo>
                <a:lnTo>
                  <a:pt x="14770" y="9514"/>
                </a:lnTo>
                <a:lnTo>
                  <a:pt x="15014" y="9466"/>
                </a:lnTo>
                <a:lnTo>
                  <a:pt x="15281" y="9417"/>
                </a:lnTo>
                <a:lnTo>
                  <a:pt x="15525" y="9320"/>
                </a:lnTo>
                <a:lnTo>
                  <a:pt x="16011" y="9198"/>
                </a:lnTo>
                <a:lnTo>
                  <a:pt x="15890" y="9563"/>
                </a:lnTo>
                <a:lnTo>
                  <a:pt x="15671" y="9685"/>
                </a:lnTo>
                <a:lnTo>
                  <a:pt x="15452" y="9806"/>
                </a:lnTo>
                <a:lnTo>
                  <a:pt x="12483" y="9904"/>
                </a:lnTo>
                <a:lnTo>
                  <a:pt x="9539" y="9952"/>
                </a:lnTo>
                <a:lnTo>
                  <a:pt x="7884" y="9977"/>
                </a:lnTo>
                <a:lnTo>
                  <a:pt x="6254" y="9952"/>
                </a:lnTo>
                <a:lnTo>
                  <a:pt x="4697" y="9952"/>
                </a:lnTo>
                <a:lnTo>
                  <a:pt x="3991" y="9904"/>
                </a:lnTo>
                <a:lnTo>
                  <a:pt x="3626" y="9904"/>
                </a:lnTo>
                <a:lnTo>
                  <a:pt x="3431" y="9928"/>
                </a:lnTo>
                <a:lnTo>
                  <a:pt x="3261" y="9977"/>
                </a:lnTo>
                <a:lnTo>
                  <a:pt x="2847" y="8468"/>
                </a:lnTo>
                <a:lnTo>
                  <a:pt x="2701" y="7981"/>
                </a:lnTo>
                <a:lnTo>
                  <a:pt x="2580" y="7470"/>
                </a:lnTo>
                <a:lnTo>
                  <a:pt x="2361" y="6473"/>
                </a:lnTo>
                <a:lnTo>
                  <a:pt x="2263" y="6010"/>
                </a:lnTo>
                <a:lnTo>
                  <a:pt x="2142" y="5524"/>
                </a:lnTo>
                <a:lnTo>
                  <a:pt x="1996" y="5061"/>
                </a:lnTo>
                <a:lnTo>
                  <a:pt x="1898" y="4842"/>
                </a:lnTo>
                <a:lnTo>
                  <a:pt x="1801" y="4623"/>
                </a:lnTo>
                <a:lnTo>
                  <a:pt x="1971" y="4696"/>
                </a:lnTo>
                <a:lnTo>
                  <a:pt x="2142" y="4769"/>
                </a:lnTo>
                <a:lnTo>
                  <a:pt x="2507" y="4867"/>
                </a:lnTo>
                <a:lnTo>
                  <a:pt x="3821" y="5353"/>
                </a:lnTo>
                <a:lnTo>
                  <a:pt x="4429" y="5621"/>
                </a:lnTo>
                <a:lnTo>
                  <a:pt x="5037" y="5864"/>
                </a:lnTo>
                <a:lnTo>
                  <a:pt x="5354" y="5986"/>
                </a:lnTo>
                <a:lnTo>
                  <a:pt x="5670" y="6083"/>
                </a:lnTo>
                <a:lnTo>
                  <a:pt x="6011" y="6132"/>
                </a:lnTo>
                <a:lnTo>
                  <a:pt x="6327" y="6156"/>
                </a:lnTo>
                <a:lnTo>
                  <a:pt x="6400" y="6156"/>
                </a:lnTo>
                <a:lnTo>
                  <a:pt x="6449" y="6132"/>
                </a:lnTo>
                <a:lnTo>
                  <a:pt x="6497" y="6132"/>
                </a:lnTo>
                <a:lnTo>
                  <a:pt x="6619" y="6059"/>
                </a:lnTo>
                <a:lnTo>
                  <a:pt x="6716" y="5986"/>
                </a:lnTo>
                <a:lnTo>
                  <a:pt x="6911" y="5791"/>
                </a:lnTo>
                <a:lnTo>
                  <a:pt x="7081" y="5572"/>
                </a:lnTo>
                <a:lnTo>
                  <a:pt x="7276" y="5378"/>
                </a:lnTo>
                <a:lnTo>
                  <a:pt x="7690" y="4940"/>
                </a:lnTo>
                <a:lnTo>
                  <a:pt x="8055" y="4477"/>
                </a:lnTo>
                <a:lnTo>
                  <a:pt x="8468" y="3918"/>
                </a:lnTo>
                <a:lnTo>
                  <a:pt x="8906" y="3358"/>
                </a:lnTo>
                <a:lnTo>
                  <a:pt x="9101" y="3163"/>
                </a:lnTo>
                <a:lnTo>
                  <a:pt x="9295" y="2993"/>
                </a:lnTo>
                <a:lnTo>
                  <a:pt x="9490" y="2798"/>
                </a:lnTo>
                <a:lnTo>
                  <a:pt x="9660" y="2604"/>
                </a:lnTo>
                <a:close/>
                <a:moveTo>
                  <a:pt x="15695" y="10268"/>
                </a:moveTo>
                <a:lnTo>
                  <a:pt x="15598" y="10658"/>
                </a:lnTo>
                <a:lnTo>
                  <a:pt x="15038" y="10950"/>
                </a:lnTo>
                <a:lnTo>
                  <a:pt x="14795" y="11071"/>
                </a:lnTo>
                <a:lnTo>
                  <a:pt x="14600" y="11193"/>
                </a:lnTo>
                <a:lnTo>
                  <a:pt x="14430" y="11339"/>
                </a:lnTo>
                <a:lnTo>
                  <a:pt x="14235" y="11509"/>
                </a:lnTo>
                <a:lnTo>
                  <a:pt x="14235" y="11534"/>
                </a:lnTo>
                <a:lnTo>
                  <a:pt x="14259" y="11558"/>
                </a:lnTo>
                <a:lnTo>
                  <a:pt x="14697" y="11461"/>
                </a:lnTo>
                <a:lnTo>
                  <a:pt x="14892" y="11388"/>
                </a:lnTo>
                <a:lnTo>
                  <a:pt x="15111" y="11315"/>
                </a:lnTo>
                <a:lnTo>
                  <a:pt x="15427" y="11193"/>
                </a:lnTo>
                <a:lnTo>
                  <a:pt x="15427" y="11193"/>
                </a:lnTo>
                <a:lnTo>
                  <a:pt x="15233" y="11826"/>
                </a:lnTo>
                <a:lnTo>
                  <a:pt x="14965" y="11728"/>
                </a:lnTo>
                <a:lnTo>
                  <a:pt x="14697" y="11655"/>
                </a:lnTo>
                <a:lnTo>
                  <a:pt x="14162" y="11558"/>
                </a:lnTo>
                <a:lnTo>
                  <a:pt x="13043" y="11436"/>
                </a:lnTo>
                <a:lnTo>
                  <a:pt x="12215" y="11339"/>
                </a:lnTo>
                <a:lnTo>
                  <a:pt x="11388" y="11242"/>
                </a:lnTo>
                <a:lnTo>
                  <a:pt x="10561" y="11193"/>
                </a:lnTo>
                <a:lnTo>
                  <a:pt x="9709" y="11169"/>
                </a:lnTo>
                <a:lnTo>
                  <a:pt x="8955" y="11144"/>
                </a:lnTo>
                <a:lnTo>
                  <a:pt x="8176" y="11169"/>
                </a:lnTo>
                <a:lnTo>
                  <a:pt x="7398" y="11193"/>
                </a:lnTo>
                <a:lnTo>
                  <a:pt x="6619" y="11242"/>
                </a:lnTo>
                <a:lnTo>
                  <a:pt x="5865" y="11339"/>
                </a:lnTo>
                <a:lnTo>
                  <a:pt x="5086" y="11461"/>
                </a:lnTo>
                <a:lnTo>
                  <a:pt x="4332" y="11607"/>
                </a:lnTo>
                <a:lnTo>
                  <a:pt x="3602" y="11777"/>
                </a:lnTo>
                <a:lnTo>
                  <a:pt x="3602" y="11607"/>
                </a:lnTo>
                <a:lnTo>
                  <a:pt x="3602" y="11436"/>
                </a:lnTo>
                <a:lnTo>
                  <a:pt x="3553" y="11071"/>
                </a:lnTo>
                <a:lnTo>
                  <a:pt x="3383" y="10390"/>
                </a:lnTo>
                <a:lnTo>
                  <a:pt x="3358" y="10317"/>
                </a:lnTo>
                <a:lnTo>
                  <a:pt x="3602" y="10366"/>
                </a:lnTo>
                <a:lnTo>
                  <a:pt x="4332" y="10366"/>
                </a:lnTo>
                <a:lnTo>
                  <a:pt x="5183" y="10414"/>
                </a:lnTo>
                <a:lnTo>
                  <a:pt x="9344" y="10414"/>
                </a:lnTo>
                <a:lnTo>
                  <a:pt x="11972" y="10366"/>
                </a:lnTo>
                <a:lnTo>
                  <a:pt x="14624" y="10293"/>
                </a:lnTo>
                <a:lnTo>
                  <a:pt x="14332" y="10463"/>
                </a:lnTo>
                <a:lnTo>
                  <a:pt x="14065" y="10658"/>
                </a:lnTo>
                <a:lnTo>
                  <a:pt x="14040" y="10682"/>
                </a:lnTo>
                <a:lnTo>
                  <a:pt x="14040" y="10731"/>
                </a:lnTo>
                <a:lnTo>
                  <a:pt x="14065" y="10755"/>
                </a:lnTo>
                <a:lnTo>
                  <a:pt x="14089" y="10779"/>
                </a:lnTo>
                <a:lnTo>
                  <a:pt x="14284" y="10779"/>
                </a:lnTo>
                <a:lnTo>
                  <a:pt x="14454" y="10755"/>
                </a:lnTo>
                <a:lnTo>
                  <a:pt x="14649" y="10706"/>
                </a:lnTo>
                <a:lnTo>
                  <a:pt x="14819" y="10658"/>
                </a:lnTo>
                <a:lnTo>
                  <a:pt x="15160" y="10487"/>
                </a:lnTo>
                <a:lnTo>
                  <a:pt x="15525" y="10268"/>
                </a:lnTo>
                <a:close/>
                <a:moveTo>
                  <a:pt x="9539" y="0"/>
                </a:moveTo>
                <a:lnTo>
                  <a:pt x="9417" y="49"/>
                </a:lnTo>
                <a:lnTo>
                  <a:pt x="9295" y="73"/>
                </a:lnTo>
                <a:lnTo>
                  <a:pt x="9198" y="146"/>
                </a:lnTo>
                <a:lnTo>
                  <a:pt x="9125" y="219"/>
                </a:lnTo>
                <a:lnTo>
                  <a:pt x="9076" y="317"/>
                </a:lnTo>
                <a:lnTo>
                  <a:pt x="8955" y="390"/>
                </a:lnTo>
                <a:lnTo>
                  <a:pt x="8882" y="487"/>
                </a:lnTo>
                <a:lnTo>
                  <a:pt x="8809" y="609"/>
                </a:lnTo>
                <a:lnTo>
                  <a:pt x="8736" y="755"/>
                </a:lnTo>
                <a:lnTo>
                  <a:pt x="8687" y="901"/>
                </a:lnTo>
                <a:lnTo>
                  <a:pt x="8663" y="1047"/>
                </a:lnTo>
                <a:lnTo>
                  <a:pt x="8663" y="1193"/>
                </a:lnTo>
                <a:lnTo>
                  <a:pt x="8663" y="1339"/>
                </a:lnTo>
                <a:lnTo>
                  <a:pt x="8687" y="1485"/>
                </a:lnTo>
                <a:lnTo>
                  <a:pt x="8736" y="1631"/>
                </a:lnTo>
                <a:lnTo>
                  <a:pt x="8784" y="1728"/>
                </a:lnTo>
                <a:lnTo>
                  <a:pt x="8833" y="1825"/>
                </a:lnTo>
                <a:lnTo>
                  <a:pt x="8979" y="1996"/>
                </a:lnTo>
                <a:lnTo>
                  <a:pt x="9174" y="2142"/>
                </a:lnTo>
                <a:lnTo>
                  <a:pt x="9393" y="2263"/>
                </a:lnTo>
                <a:lnTo>
                  <a:pt x="9271" y="2287"/>
                </a:lnTo>
                <a:lnTo>
                  <a:pt x="9174" y="2360"/>
                </a:lnTo>
                <a:lnTo>
                  <a:pt x="8979" y="2506"/>
                </a:lnTo>
                <a:lnTo>
                  <a:pt x="8784" y="2701"/>
                </a:lnTo>
                <a:lnTo>
                  <a:pt x="8639" y="2871"/>
                </a:lnTo>
                <a:lnTo>
                  <a:pt x="8395" y="3139"/>
                </a:lnTo>
                <a:lnTo>
                  <a:pt x="8176" y="3407"/>
                </a:lnTo>
                <a:lnTo>
                  <a:pt x="7787" y="3966"/>
                </a:lnTo>
                <a:lnTo>
                  <a:pt x="7544" y="4283"/>
                </a:lnTo>
                <a:lnTo>
                  <a:pt x="7300" y="4575"/>
                </a:lnTo>
                <a:lnTo>
                  <a:pt x="6814" y="5134"/>
                </a:lnTo>
                <a:lnTo>
                  <a:pt x="6570" y="5402"/>
                </a:lnTo>
                <a:lnTo>
                  <a:pt x="6473" y="5548"/>
                </a:lnTo>
                <a:lnTo>
                  <a:pt x="6400" y="5718"/>
                </a:lnTo>
                <a:lnTo>
                  <a:pt x="6376" y="5718"/>
                </a:lnTo>
                <a:lnTo>
                  <a:pt x="5767" y="5548"/>
                </a:lnTo>
                <a:lnTo>
                  <a:pt x="5159" y="5329"/>
                </a:lnTo>
                <a:lnTo>
                  <a:pt x="3942" y="4867"/>
                </a:lnTo>
                <a:lnTo>
                  <a:pt x="3285" y="4623"/>
                </a:lnTo>
                <a:lnTo>
                  <a:pt x="2628" y="4404"/>
                </a:lnTo>
                <a:lnTo>
                  <a:pt x="2215" y="4234"/>
                </a:lnTo>
                <a:lnTo>
                  <a:pt x="1996" y="4185"/>
                </a:lnTo>
                <a:lnTo>
                  <a:pt x="1752" y="4137"/>
                </a:lnTo>
                <a:lnTo>
                  <a:pt x="1923" y="4015"/>
                </a:lnTo>
                <a:lnTo>
                  <a:pt x="2044" y="3869"/>
                </a:lnTo>
                <a:lnTo>
                  <a:pt x="2117" y="3699"/>
                </a:lnTo>
                <a:lnTo>
                  <a:pt x="2142" y="3528"/>
                </a:lnTo>
                <a:lnTo>
                  <a:pt x="2117" y="3334"/>
                </a:lnTo>
                <a:lnTo>
                  <a:pt x="2069" y="3139"/>
                </a:lnTo>
                <a:lnTo>
                  <a:pt x="1971" y="2969"/>
                </a:lnTo>
                <a:lnTo>
                  <a:pt x="1874" y="2798"/>
                </a:lnTo>
                <a:lnTo>
                  <a:pt x="1728" y="2652"/>
                </a:lnTo>
                <a:lnTo>
                  <a:pt x="1558" y="2531"/>
                </a:lnTo>
                <a:lnTo>
                  <a:pt x="1363" y="2433"/>
                </a:lnTo>
                <a:lnTo>
                  <a:pt x="1168" y="2385"/>
                </a:lnTo>
                <a:lnTo>
                  <a:pt x="974" y="2360"/>
                </a:lnTo>
                <a:lnTo>
                  <a:pt x="755" y="2360"/>
                </a:lnTo>
                <a:lnTo>
                  <a:pt x="658" y="2385"/>
                </a:lnTo>
                <a:lnTo>
                  <a:pt x="560" y="2433"/>
                </a:lnTo>
                <a:lnTo>
                  <a:pt x="463" y="2506"/>
                </a:lnTo>
                <a:lnTo>
                  <a:pt x="414" y="2579"/>
                </a:lnTo>
                <a:lnTo>
                  <a:pt x="317" y="2604"/>
                </a:lnTo>
                <a:lnTo>
                  <a:pt x="195" y="2677"/>
                </a:lnTo>
                <a:lnTo>
                  <a:pt x="122" y="2750"/>
                </a:lnTo>
                <a:lnTo>
                  <a:pt x="49" y="2871"/>
                </a:lnTo>
                <a:lnTo>
                  <a:pt x="25" y="2944"/>
                </a:lnTo>
                <a:lnTo>
                  <a:pt x="1" y="3042"/>
                </a:lnTo>
                <a:lnTo>
                  <a:pt x="1" y="3261"/>
                </a:lnTo>
                <a:lnTo>
                  <a:pt x="25" y="3455"/>
                </a:lnTo>
                <a:lnTo>
                  <a:pt x="98" y="3626"/>
                </a:lnTo>
                <a:lnTo>
                  <a:pt x="195" y="3820"/>
                </a:lnTo>
                <a:lnTo>
                  <a:pt x="341" y="3991"/>
                </a:lnTo>
                <a:lnTo>
                  <a:pt x="487" y="4112"/>
                </a:lnTo>
                <a:lnTo>
                  <a:pt x="658" y="4210"/>
                </a:lnTo>
                <a:lnTo>
                  <a:pt x="828" y="4283"/>
                </a:lnTo>
                <a:lnTo>
                  <a:pt x="1022" y="4307"/>
                </a:lnTo>
                <a:lnTo>
                  <a:pt x="1217" y="4307"/>
                </a:lnTo>
                <a:lnTo>
                  <a:pt x="1436" y="4258"/>
                </a:lnTo>
                <a:lnTo>
                  <a:pt x="1436" y="4331"/>
                </a:lnTo>
                <a:lnTo>
                  <a:pt x="1387" y="4356"/>
                </a:lnTo>
                <a:lnTo>
                  <a:pt x="1363" y="4404"/>
                </a:lnTo>
                <a:lnTo>
                  <a:pt x="1339" y="4453"/>
                </a:lnTo>
                <a:lnTo>
                  <a:pt x="1339" y="4526"/>
                </a:lnTo>
                <a:lnTo>
                  <a:pt x="1436" y="5013"/>
                </a:lnTo>
                <a:lnTo>
                  <a:pt x="1582" y="5475"/>
                </a:lnTo>
                <a:lnTo>
                  <a:pt x="1728" y="5962"/>
                </a:lnTo>
                <a:lnTo>
                  <a:pt x="1850" y="6448"/>
                </a:lnTo>
                <a:lnTo>
                  <a:pt x="2069" y="7446"/>
                </a:lnTo>
                <a:lnTo>
                  <a:pt x="2190" y="7957"/>
                </a:lnTo>
                <a:lnTo>
                  <a:pt x="2312" y="8468"/>
                </a:lnTo>
                <a:lnTo>
                  <a:pt x="2799" y="10244"/>
                </a:lnTo>
                <a:lnTo>
                  <a:pt x="2896" y="10633"/>
                </a:lnTo>
                <a:lnTo>
                  <a:pt x="2969" y="11071"/>
                </a:lnTo>
                <a:lnTo>
                  <a:pt x="3042" y="11485"/>
                </a:lnTo>
                <a:lnTo>
                  <a:pt x="3139" y="11899"/>
                </a:lnTo>
                <a:lnTo>
                  <a:pt x="3164" y="11947"/>
                </a:lnTo>
                <a:lnTo>
                  <a:pt x="3188" y="11972"/>
                </a:lnTo>
                <a:lnTo>
                  <a:pt x="3285" y="12045"/>
                </a:lnTo>
                <a:lnTo>
                  <a:pt x="3334" y="12069"/>
                </a:lnTo>
                <a:lnTo>
                  <a:pt x="3383" y="12093"/>
                </a:lnTo>
                <a:lnTo>
                  <a:pt x="3650" y="12118"/>
                </a:lnTo>
                <a:lnTo>
                  <a:pt x="3894" y="12118"/>
                </a:lnTo>
                <a:lnTo>
                  <a:pt x="4161" y="12069"/>
                </a:lnTo>
                <a:lnTo>
                  <a:pt x="4429" y="12020"/>
                </a:lnTo>
                <a:lnTo>
                  <a:pt x="4818" y="11923"/>
                </a:lnTo>
                <a:lnTo>
                  <a:pt x="5208" y="11874"/>
                </a:lnTo>
                <a:lnTo>
                  <a:pt x="5986" y="11777"/>
                </a:lnTo>
                <a:lnTo>
                  <a:pt x="6765" y="11704"/>
                </a:lnTo>
                <a:lnTo>
                  <a:pt x="7568" y="11655"/>
                </a:lnTo>
                <a:lnTo>
                  <a:pt x="8347" y="11631"/>
                </a:lnTo>
                <a:lnTo>
                  <a:pt x="9149" y="11607"/>
                </a:lnTo>
                <a:lnTo>
                  <a:pt x="9952" y="11631"/>
                </a:lnTo>
                <a:lnTo>
                  <a:pt x="10731" y="11655"/>
                </a:lnTo>
                <a:lnTo>
                  <a:pt x="11534" y="11728"/>
                </a:lnTo>
                <a:lnTo>
                  <a:pt x="12313" y="11801"/>
                </a:lnTo>
                <a:lnTo>
                  <a:pt x="13116" y="11899"/>
                </a:lnTo>
                <a:lnTo>
                  <a:pt x="13919" y="12020"/>
                </a:lnTo>
                <a:lnTo>
                  <a:pt x="14600" y="12118"/>
                </a:lnTo>
                <a:lnTo>
                  <a:pt x="14941" y="12215"/>
                </a:lnTo>
                <a:lnTo>
                  <a:pt x="15257" y="12312"/>
                </a:lnTo>
                <a:lnTo>
                  <a:pt x="15354" y="12337"/>
                </a:lnTo>
                <a:lnTo>
                  <a:pt x="15452" y="12312"/>
                </a:lnTo>
                <a:lnTo>
                  <a:pt x="15525" y="12264"/>
                </a:lnTo>
                <a:lnTo>
                  <a:pt x="15598" y="12191"/>
                </a:lnTo>
                <a:lnTo>
                  <a:pt x="15622" y="12142"/>
                </a:lnTo>
                <a:lnTo>
                  <a:pt x="15671" y="12093"/>
                </a:lnTo>
                <a:lnTo>
                  <a:pt x="16011" y="10950"/>
                </a:lnTo>
                <a:lnTo>
                  <a:pt x="16352" y="9806"/>
                </a:lnTo>
                <a:lnTo>
                  <a:pt x="16401" y="9758"/>
                </a:lnTo>
                <a:lnTo>
                  <a:pt x="16425" y="9685"/>
                </a:lnTo>
                <a:lnTo>
                  <a:pt x="16449" y="9612"/>
                </a:lnTo>
                <a:lnTo>
                  <a:pt x="16425" y="9539"/>
                </a:lnTo>
                <a:lnTo>
                  <a:pt x="16863" y="8006"/>
                </a:lnTo>
                <a:lnTo>
                  <a:pt x="17009" y="7519"/>
                </a:lnTo>
                <a:lnTo>
                  <a:pt x="17106" y="7032"/>
                </a:lnTo>
                <a:lnTo>
                  <a:pt x="17325" y="6059"/>
                </a:lnTo>
                <a:lnTo>
                  <a:pt x="17422" y="5645"/>
                </a:lnTo>
                <a:lnTo>
                  <a:pt x="17544" y="5256"/>
                </a:lnTo>
                <a:lnTo>
                  <a:pt x="17836" y="4477"/>
                </a:lnTo>
                <a:lnTo>
                  <a:pt x="17982" y="4526"/>
                </a:lnTo>
                <a:lnTo>
                  <a:pt x="18274" y="4526"/>
                </a:lnTo>
                <a:lnTo>
                  <a:pt x="18420" y="4502"/>
                </a:lnTo>
                <a:lnTo>
                  <a:pt x="18566" y="4453"/>
                </a:lnTo>
                <a:lnTo>
                  <a:pt x="18688" y="4380"/>
                </a:lnTo>
                <a:lnTo>
                  <a:pt x="18809" y="4307"/>
                </a:lnTo>
                <a:lnTo>
                  <a:pt x="18907" y="4185"/>
                </a:lnTo>
                <a:lnTo>
                  <a:pt x="19004" y="4015"/>
                </a:lnTo>
                <a:lnTo>
                  <a:pt x="19077" y="3845"/>
                </a:lnTo>
                <a:lnTo>
                  <a:pt x="19101" y="3650"/>
                </a:lnTo>
                <a:lnTo>
                  <a:pt x="19126" y="3455"/>
                </a:lnTo>
                <a:lnTo>
                  <a:pt x="19101" y="3261"/>
                </a:lnTo>
                <a:lnTo>
                  <a:pt x="19077" y="3066"/>
                </a:lnTo>
                <a:lnTo>
                  <a:pt x="19004" y="2871"/>
                </a:lnTo>
                <a:lnTo>
                  <a:pt x="18931" y="2701"/>
                </a:lnTo>
                <a:lnTo>
                  <a:pt x="18809" y="2531"/>
                </a:lnTo>
                <a:lnTo>
                  <a:pt x="18639" y="2385"/>
                </a:lnTo>
                <a:lnTo>
                  <a:pt x="18444" y="2287"/>
                </a:lnTo>
                <a:lnTo>
                  <a:pt x="18250" y="2239"/>
                </a:lnTo>
                <a:lnTo>
                  <a:pt x="18055" y="2214"/>
                </a:lnTo>
                <a:lnTo>
                  <a:pt x="17836" y="2263"/>
                </a:lnTo>
                <a:lnTo>
                  <a:pt x="17739" y="2287"/>
                </a:lnTo>
                <a:lnTo>
                  <a:pt x="17641" y="2360"/>
                </a:lnTo>
                <a:lnTo>
                  <a:pt x="17568" y="2409"/>
                </a:lnTo>
                <a:lnTo>
                  <a:pt x="17495" y="2506"/>
                </a:lnTo>
                <a:lnTo>
                  <a:pt x="17447" y="2579"/>
                </a:lnTo>
                <a:lnTo>
                  <a:pt x="17447" y="2652"/>
                </a:lnTo>
                <a:lnTo>
                  <a:pt x="17301" y="2774"/>
                </a:lnTo>
                <a:lnTo>
                  <a:pt x="17179" y="2944"/>
                </a:lnTo>
                <a:lnTo>
                  <a:pt x="17106" y="3115"/>
                </a:lnTo>
                <a:lnTo>
                  <a:pt x="17057" y="3309"/>
                </a:lnTo>
                <a:lnTo>
                  <a:pt x="17033" y="3528"/>
                </a:lnTo>
                <a:lnTo>
                  <a:pt x="17057" y="3723"/>
                </a:lnTo>
                <a:lnTo>
                  <a:pt x="17106" y="3918"/>
                </a:lnTo>
                <a:lnTo>
                  <a:pt x="17203" y="4088"/>
                </a:lnTo>
                <a:lnTo>
                  <a:pt x="17252" y="4137"/>
                </a:lnTo>
                <a:lnTo>
                  <a:pt x="16522" y="4404"/>
                </a:lnTo>
                <a:lnTo>
                  <a:pt x="15768" y="4672"/>
                </a:lnTo>
                <a:lnTo>
                  <a:pt x="14235" y="5134"/>
                </a:lnTo>
                <a:lnTo>
                  <a:pt x="13870" y="5256"/>
                </a:lnTo>
                <a:lnTo>
                  <a:pt x="13481" y="5426"/>
                </a:lnTo>
                <a:lnTo>
                  <a:pt x="13116" y="5572"/>
                </a:lnTo>
                <a:lnTo>
                  <a:pt x="12726" y="5718"/>
                </a:lnTo>
                <a:lnTo>
                  <a:pt x="12532" y="5426"/>
                </a:lnTo>
                <a:lnTo>
                  <a:pt x="12337" y="5159"/>
                </a:lnTo>
                <a:lnTo>
                  <a:pt x="11923" y="4648"/>
                </a:lnTo>
                <a:lnTo>
                  <a:pt x="11485" y="4112"/>
                </a:lnTo>
                <a:lnTo>
                  <a:pt x="11072" y="3601"/>
                </a:lnTo>
                <a:lnTo>
                  <a:pt x="10853" y="3261"/>
                </a:lnTo>
                <a:lnTo>
                  <a:pt x="10585" y="2896"/>
                </a:lnTo>
                <a:lnTo>
                  <a:pt x="10415" y="2725"/>
                </a:lnTo>
                <a:lnTo>
                  <a:pt x="10269" y="2555"/>
                </a:lnTo>
                <a:lnTo>
                  <a:pt x="10098" y="2409"/>
                </a:lnTo>
                <a:lnTo>
                  <a:pt x="9904" y="2312"/>
                </a:lnTo>
                <a:lnTo>
                  <a:pt x="10025" y="2287"/>
                </a:lnTo>
                <a:lnTo>
                  <a:pt x="10147" y="2239"/>
                </a:lnTo>
                <a:lnTo>
                  <a:pt x="10269" y="2166"/>
                </a:lnTo>
                <a:lnTo>
                  <a:pt x="10366" y="2069"/>
                </a:lnTo>
                <a:lnTo>
                  <a:pt x="10488" y="1898"/>
                </a:lnTo>
                <a:lnTo>
                  <a:pt x="10561" y="1704"/>
                </a:lnTo>
                <a:lnTo>
                  <a:pt x="10609" y="1509"/>
                </a:lnTo>
                <a:lnTo>
                  <a:pt x="10634" y="1290"/>
                </a:lnTo>
                <a:lnTo>
                  <a:pt x="10609" y="1095"/>
                </a:lnTo>
                <a:lnTo>
                  <a:pt x="10585" y="876"/>
                </a:lnTo>
                <a:lnTo>
                  <a:pt x="10512" y="682"/>
                </a:lnTo>
                <a:lnTo>
                  <a:pt x="10439" y="511"/>
                </a:lnTo>
                <a:lnTo>
                  <a:pt x="10342" y="341"/>
                </a:lnTo>
                <a:lnTo>
                  <a:pt x="10196" y="195"/>
                </a:lnTo>
                <a:lnTo>
                  <a:pt x="10050" y="98"/>
                </a:lnTo>
                <a:lnTo>
                  <a:pt x="9855" y="25"/>
                </a:lnTo>
                <a:lnTo>
                  <a:pt x="975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6"/>
          <p:cNvSpPr/>
          <p:nvPr/>
        </p:nvSpPr>
        <p:spPr>
          <a:xfrm>
            <a:off x="4382678" y="1489711"/>
            <a:ext cx="385041" cy="389281"/>
          </a:xfrm>
          <a:custGeom>
            <a:avLst/>
            <a:gdLst/>
            <a:ahLst/>
            <a:cxnLst/>
            <a:rect l="l" t="t" r="r" b="b"/>
            <a:pathLst>
              <a:path w="17618" h="17812" extrusionOk="0">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6"/>
          <p:cNvSpPr/>
          <p:nvPr/>
        </p:nvSpPr>
        <p:spPr>
          <a:xfrm>
            <a:off x="4969227" y="1474828"/>
            <a:ext cx="387161" cy="402569"/>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6"/>
          <p:cNvSpPr/>
          <p:nvPr/>
        </p:nvSpPr>
        <p:spPr>
          <a:xfrm>
            <a:off x="5538753" y="1486520"/>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6"/>
          <p:cNvSpPr/>
          <p:nvPr/>
        </p:nvSpPr>
        <p:spPr>
          <a:xfrm>
            <a:off x="301895" y="2092193"/>
            <a:ext cx="324416" cy="354204"/>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6"/>
          <p:cNvSpPr/>
          <p:nvPr/>
        </p:nvSpPr>
        <p:spPr>
          <a:xfrm>
            <a:off x="875136" y="2092739"/>
            <a:ext cx="346227" cy="348325"/>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6"/>
          <p:cNvSpPr/>
          <p:nvPr/>
        </p:nvSpPr>
        <p:spPr>
          <a:xfrm>
            <a:off x="1469663" y="2092739"/>
            <a:ext cx="346205" cy="348325"/>
          </a:xfrm>
          <a:custGeom>
            <a:avLst/>
            <a:gdLst/>
            <a:ahLst/>
            <a:cxnLst/>
            <a:rect l="l" t="t" r="r" b="b"/>
            <a:pathLst>
              <a:path w="15841" h="15938" extrusionOk="0">
                <a:moveTo>
                  <a:pt x="4502" y="7470"/>
                </a:moveTo>
                <a:lnTo>
                  <a:pt x="4575" y="7495"/>
                </a:lnTo>
                <a:lnTo>
                  <a:pt x="4648" y="7543"/>
                </a:lnTo>
                <a:lnTo>
                  <a:pt x="4696" y="7616"/>
                </a:lnTo>
                <a:lnTo>
                  <a:pt x="4721" y="7714"/>
                </a:lnTo>
                <a:lnTo>
                  <a:pt x="4721" y="7787"/>
                </a:lnTo>
                <a:lnTo>
                  <a:pt x="4696" y="7908"/>
                </a:lnTo>
                <a:lnTo>
                  <a:pt x="4623" y="7981"/>
                </a:lnTo>
                <a:lnTo>
                  <a:pt x="4550" y="8054"/>
                </a:lnTo>
                <a:lnTo>
                  <a:pt x="4429" y="8079"/>
                </a:lnTo>
                <a:lnTo>
                  <a:pt x="4307" y="8054"/>
                </a:lnTo>
                <a:lnTo>
                  <a:pt x="4234" y="7981"/>
                </a:lnTo>
                <a:lnTo>
                  <a:pt x="4161" y="7908"/>
                </a:lnTo>
                <a:lnTo>
                  <a:pt x="4137" y="7787"/>
                </a:lnTo>
                <a:lnTo>
                  <a:pt x="4161" y="7665"/>
                </a:lnTo>
                <a:lnTo>
                  <a:pt x="4234" y="7543"/>
                </a:lnTo>
                <a:lnTo>
                  <a:pt x="4307" y="7495"/>
                </a:lnTo>
                <a:lnTo>
                  <a:pt x="4404" y="7470"/>
                </a:lnTo>
                <a:close/>
                <a:moveTo>
                  <a:pt x="10877" y="7470"/>
                </a:moveTo>
                <a:lnTo>
                  <a:pt x="10950" y="7495"/>
                </a:lnTo>
                <a:lnTo>
                  <a:pt x="11023" y="7543"/>
                </a:lnTo>
                <a:lnTo>
                  <a:pt x="11071" y="7616"/>
                </a:lnTo>
                <a:lnTo>
                  <a:pt x="11096" y="7714"/>
                </a:lnTo>
                <a:lnTo>
                  <a:pt x="11096" y="7787"/>
                </a:lnTo>
                <a:lnTo>
                  <a:pt x="11071" y="7908"/>
                </a:lnTo>
                <a:lnTo>
                  <a:pt x="10998" y="7981"/>
                </a:lnTo>
                <a:lnTo>
                  <a:pt x="10926" y="8054"/>
                </a:lnTo>
                <a:lnTo>
                  <a:pt x="10804" y="8079"/>
                </a:lnTo>
                <a:lnTo>
                  <a:pt x="10682" y="8054"/>
                </a:lnTo>
                <a:lnTo>
                  <a:pt x="10609" y="7981"/>
                </a:lnTo>
                <a:lnTo>
                  <a:pt x="10536" y="7908"/>
                </a:lnTo>
                <a:lnTo>
                  <a:pt x="10512" y="7787"/>
                </a:lnTo>
                <a:lnTo>
                  <a:pt x="10536" y="7665"/>
                </a:lnTo>
                <a:lnTo>
                  <a:pt x="10609" y="7543"/>
                </a:lnTo>
                <a:lnTo>
                  <a:pt x="10682" y="7495"/>
                </a:lnTo>
                <a:lnTo>
                  <a:pt x="10780" y="7470"/>
                </a:lnTo>
                <a:close/>
                <a:moveTo>
                  <a:pt x="4477" y="7081"/>
                </a:moveTo>
                <a:lnTo>
                  <a:pt x="4307" y="7105"/>
                </a:lnTo>
                <a:lnTo>
                  <a:pt x="4137" y="7178"/>
                </a:lnTo>
                <a:lnTo>
                  <a:pt x="4015" y="7300"/>
                </a:lnTo>
                <a:lnTo>
                  <a:pt x="3893" y="7446"/>
                </a:lnTo>
                <a:lnTo>
                  <a:pt x="3820" y="7568"/>
                </a:lnTo>
                <a:lnTo>
                  <a:pt x="3772" y="7714"/>
                </a:lnTo>
                <a:lnTo>
                  <a:pt x="3723" y="7835"/>
                </a:lnTo>
                <a:lnTo>
                  <a:pt x="3723" y="7981"/>
                </a:lnTo>
                <a:lnTo>
                  <a:pt x="3674" y="8225"/>
                </a:lnTo>
                <a:lnTo>
                  <a:pt x="3674" y="8395"/>
                </a:lnTo>
                <a:lnTo>
                  <a:pt x="3723" y="8565"/>
                </a:lnTo>
                <a:lnTo>
                  <a:pt x="3772" y="8711"/>
                </a:lnTo>
                <a:lnTo>
                  <a:pt x="3869" y="8833"/>
                </a:lnTo>
                <a:lnTo>
                  <a:pt x="3966" y="8955"/>
                </a:lnTo>
                <a:lnTo>
                  <a:pt x="4088" y="9028"/>
                </a:lnTo>
                <a:lnTo>
                  <a:pt x="4234" y="9101"/>
                </a:lnTo>
                <a:lnTo>
                  <a:pt x="4404" y="9149"/>
                </a:lnTo>
                <a:lnTo>
                  <a:pt x="4599" y="9174"/>
                </a:lnTo>
                <a:lnTo>
                  <a:pt x="4769" y="9149"/>
                </a:lnTo>
                <a:lnTo>
                  <a:pt x="4940" y="9101"/>
                </a:lnTo>
                <a:lnTo>
                  <a:pt x="5086" y="9028"/>
                </a:lnTo>
                <a:lnTo>
                  <a:pt x="5207" y="8930"/>
                </a:lnTo>
                <a:lnTo>
                  <a:pt x="5329" y="8809"/>
                </a:lnTo>
                <a:lnTo>
                  <a:pt x="5426" y="8663"/>
                </a:lnTo>
                <a:lnTo>
                  <a:pt x="5499" y="8517"/>
                </a:lnTo>
                <a:lnTo>
                  <a:pt x="5548" y="8346"/>
                </a:lnTo>
                <a:lnTo>
                  <a:pt x="5572" y="8176"/>
                </a:lnTo>
                <a:lnTo>
                  <a:pt x="5548" y="8006"/>
                </a:lnTo>
                <a:lnTo>
                  <a:pt x="5524" y="7835"/>
                </a:lnTo>
                <a:lnTo>
                  <a:pt x="5475" y="7689"/>
                </a:lnTo>
                <a:lnTo>
                  <a:pt x="5402" y="7519"/>
                </a:lnTo>
                <a:lnTo>
                  <a:pt x="5280" y="7397"/>
                </a:lnTo>
                <a:lnTo>
                  <a:pt x="5134" y="7251"/>
                </a:lnTo>
                <a:lnTo>
                  <a:pt x="4988" y="7154"/>
                </a:lnTo>
                <a:lnTo>
                  <a:pt x="4818" y="7105"/>
                </a:lnTo>
                <a:lnTo>
                  <a:pt x="4648" y="7081"/>
                </a:lnTo>
                <a:close/>
                <a:moveTo>
                  <a:pt x="10853" y="7081"/>
                </a:moveTo>
                <a:lnTo>
                  <a:pt x="10682" y="7105"/>
                </a:lnTo>
                <a:lnTo>
                  <a:pt x="10512" y="7178"/>
                </a:lnTo>
                <a:lnTo>
                  <a:pt x="10390" y="7300"/>
                </a:lnTo>
                <a:lnTo>
                  <a:pt x="10269" y="7446"/>
                </a:lnTo>
                <a:lnTo>
                  <a:pt x="10196" y="7568"/>
                </a:lnTo>
                <a:lnTo>
                  <a:pt x="10147" y="7714"/>
                </a:lnTo>
                <a:lnTo>
                  <a:pt x="10098" y="7835"/>
                </a:lnTo>
                <a:lnTo>
                  <a:pt x="10098" y="7981"/>
                </a:lnTo>
                <a:lnTo>
                  <a:pt x="10050" y="8225"/>
                </a:lnTo>
                <a:lnTo>
                  <a:pt x="10050" y="8395"/>
                </a:lnTo>
                <a:lnTo>
                  <a:pt x="10098" y="8565"/>
                </a:lnTo>
                <a:lnTo>
                  <a:pt x="10147" y="8711"/>
                </a:lnTo>
                <a:lnTo>
                  <a:pt x="10244" y="8833"/>
                </a:lnTo>
                <a:lnTo>
                  <a:pt x="10342" y="8955"/>
                </a:lnTo>
                <a:lnTo>
                  <a:pt x="10463" y="9028"/>
                </a:lnTo>
                <a:lnTo>
                  <a:pt x="10609" y="9101"/>
                </a:lnTo>
                <a:lnTo>
                  <a:pt x="10780" y="9149"/>
                </a:lnTo>
                <a:lnTo>
                  <a:pt x="10974" y="9174"/>
                </a:lnTo>
                <a:lnTo>
                  <a:pt x="11144" y="9149"/>
                </a:lnTo>
                <a:lnTo>
                  <a:pt x="11315" y="9101"/>
                </a:lnTo>
                <a:lnTo>
                  <a:pt x="11461" y="9028"/>
                </a:lnTo>
                <a:lnTo>
                  <a:pt x="11582" y="8930"/>
                </a:lnTo>
                <a:lnTo>
                  <a:pt x="11704" y="8809"/>
                </a:lnTo>
                <a:lnTo>
                  <a:pt x="11801" y="8663"/>
                </a:lnTo>
                <a:lnTo>
                  <a:pt x="11874" y="8517"/>
                </a:lnTo>
                <a:lnTo>
                  <a:pt x="11923" y="8346"/>
                </a:lnTo>
                <a:lnTo>
                  <a:pt x="11947" y="8176"/>
                </a:lnTo>
                <a:lnTo>
                  <a:pt x="11923" y="8006"/>
                </a:lnTo>
                <a:lnTo>
                  <a:pt x="11899" y="7835"/>
                </a:lnTo>
                <a:lnTo>
                  <a:pt x="11850" y="7689"/>
                </a:lnTo>
                <a:lnTo>
                  <a:pt x="11777" y="7519"/>
                </a:lnTo>
                <a:lnTo>
                  <a:pt x="11655" y="7397"/>
                </a:lnTo>
                <a:lnTo>
                  <a:pt x="11509" y="7251"/>
                </a:lnTo>
                <a:lnTo>
                  <a:pt x="11363" y="7154"/>
                </a:lnTo>
                <a:lnTo>
                  <a:pt x="11193" y="7105"/>
                </a:lnTo>
                <a:lnTo>
                  <a:pt x="11023" y="7081"/>
                </a:lnTo>
                <a:close/>
                <a:moveTo>
                  <a:pt x="7787" y="10244"/>
                </a:moveTo>
                <a:lnTo>
                  <a:pt x="7470" y="10268"/>
                </a:lnTo>
                <a:lnTo>
                  <a:pt x="7154" y="10293"/>
                </a:lnTo>
                <a:lnTo>
                  <a:pt x="6643" y="10390"/>
                </a:lnTo>
                <a:lnTo>
                  <a:pt x="6132" y="10536"/>
                </a:lnTo>
                <a:lnTo>
                  <a:pt x="5645" y="10731"/>
                </a:lnTo>
                <a:lnTo>
                  <a:pt x="5159" y="10950"/>
                </a:lnTo>
                <a:lnTo>
                  <a:pt x="4745" y="11144"/>
                </a:lnTo>
                <a:lnTo>
                  <a:pt x="4502" y="11266"/>
                </a:lnTo>
                <a:lnTo>
                  <a:pt x="4283" y="11388"/>
                </a:lnTo>
                <a:lnTo>
                  <a:pt x="4088" y="11534"/>
                </a:lnTo>
                <a:lnTo>
                  <a:pt x="3918" y="11704"/>
                </a:lnTo>
                <a:lnTo>
                  <a:pt x="3772" y="11899"/>
                </a:lnTo>
                <a:lnTo>
                  <a:pt x="3723" y="11996"/>
                </a:lnTo>
                <a:lnTo>
                  <a:pt x="3699" y="12118"/>
                </a:lnTo>
                <a:lnTo>
                  <a:pt x="3699" y="12166"/>
                </a:lnTo>
                <a:lnTo>
                  <a:pt x="3699" y="12239"/>
                </a:lnTo>
                <a:lnTo>
                  <a:pt x="3747" y="12288"/>
                </a:lnTo>
                <a:lnTo>
                  <a:pt x="3796" y="12312"/>
                </a:lnTo>
                <a:lnTo>
                  <a:pt x="3918" y="12312"/>
                </a:lnTo>
                <a:lnTo>
                  <a:pt x="3966" y="12288"/>
                </a:lnTo>
                <a:lnTo>
                  <a:pt x="4015" y="12239"/>
                </a:lnTo>
                <a:lnTo>
                  <a:pt x="4161" y="12093"/>
                </a:lnTo>
                <a:lnTo>
                  <a:pt x="4307" y="11947"/>
                </a:lnTo>
                <a:lnTo>
                  <a:pt x="4502" y="11826"/>
                </a:lnTo>
                <a:lnTo>
                  <a:pt x="4721" y="11704"/>
                </a:lnTo>
                <a:lnTo>
                  <a:pt x="5134" y="11509"/>
                </a:lnTo>
                <a:lnTo>
                  <a:pt x="5524" y="11339"/>
                </a:lnTo>
                <a:lnTo>
                  <a:pt x="5937" y="11169"/>
                </a:lnTo>
                <a:lnTo>
                  <a:pt x="6375" y="11023"/>
                </a:lnTo>
                <a:lnTo>
                  <a:pt x="6813" y="10901"/>
                </a:lnTo>
                <a:lnTo>
                  <a:pt x="7032" y="10852"/>
                </a:lnTo>
                <a:lnTo>
                  <a:pt x="7276" y="10828"/>
                </a:lnTo>
                <a:lnTo>
                  <a:pt x="7835" y="10804"/>
                </a:lnTo>
                <a:lnTo>
                  <a:pt x="8419" y="10828"/>
                </a:lnTo>
                <a:lnTo>
                  <a:pt x="9003" y="10901"/>
                </a:lnTo>
                <a:lnTo>
                  <a:pt x="9295" y="10950"/>
                </a:lnTo>
                <a:lnTo>
                  <a:pt x="9587" y="11023"/>
                </a:lnTo>
                <a:lnTo>
                  <a:pt x="9879" y="11120"/>
                </a:lnTo>
                <a:lnTo>
                  <a:pt x="10147" y="11242"/>
                </a:lnTo>
                <a:lnTo>
                  <a:pt x="10415" y="11363"/>
                </a:lnTo>
                <a:lnTo>
                  <a:pt x="10658" y="11509"/>
                </a:lnTo>
                <a:lnTo>
                  <a:pt x="10901" y="11655"/>
                </a:lnTo>
                <a:lnTo>
                  <a:pt x="11120" y="11850"/>
                </a:lnTo>
                <a:lnTo>
                  <a:pt x="11315" y="12045"/>
                </a:lnTo>
                <a:lnTo>
                  <a:pt x="11485" y="12288"/>
                </a:lnTo>
                <a:lnTo>
                  <a:pt x="11582" y="12361"/>
                </a:lnTo>
                <a:lnTo>
                  <a:pt x="11680" y="12410"/>
                </a:lnTo>
                <a:lnTo>
                  <a:pt x="11777" y="12410"/>
                </a:lnTo>
                <a:lnTo>
                  <a:pt x="11874" y="12361"/>
                </a:lnTo>
                <a:lnTo>
                  <a:pt x="11947" y="12288"/>
                </a:lnTo>
                <a:lnTo>
                  <a:pt x="11996" y="12215"/>
                </a:lnTo>
                <a:lnTo>
                  <a:pt x="12020" y="12118"/>
                </a:lnTo>
                <a:lnTo>
                  <a:pt x="11972" y="12020"/>
                </a:lnTo>
                <a:lnTo>
                  <a:pt x="11753" y="11753"/>
                </a:lnTo>
                <a:lnTo>
                  <a:pt x="11534" y="11509"/>
                </a:lnTo>
                <a:lnTo>
                  <a:pt x="11290" y="11290"/>
                </a:lnTo>
                <a:lnTo>
                  <a:pt x="11023" y="11096"/>
                </a:lnTo>
                <a:lnTo>
                  <a:pt x="10731" y="10925"/>
                </a:lnTo>
                <a:lnTo>
                  <a:pt x="10439" y="10779"/>
                </a:lnTo>
                <a:lnTo>
                  <a:pt x="10123" y="10633"/>
                </a:lnTo>
                <a:lnTo>
                  <a:pt x="9806" y="10536"/>
                </a:lnTo>
                <a:lnTo>
                  <a:pt x="9466" y="10439"/>
                </a:lnTo>
                <a:lnTo>
                  <a:pt x="9149" y="10366"/>
                </a:lnTo>
                <a:lnTo>
                  <a:pt x="8809" y="10317"/>
                </a:lnTo>
                <a:lnTo>
                  <a:pt x="8468" y="10268"/>
                </a:lnTo>
                <a:lnTo>
                  <a:pt x="8127" y="10244"/>
                </a:lnTo>
                <a:close/>
                <a:moveTo>
                  <a:pt x="8517" y="682"/>
                </a:moveTo>
                <a:lnTo>
                  <a:pt x="8663" y="706"/>
                </a:lnTo>
                <a:lnTo>
                  <a:pt x="9125" y="755"/>
                </a:lnTo>
                <a:lnTo>
                  <a:pt x="9563" y="803"/>
                </a:lnTo>
                <a:lnTo>
                  <a:pt x="10001" y="901"/>
                </a:lnTo>
                <a:lnTo>
                  <a:pt x="10439" y="1022"/>
                </a:lnTo>
                <a:lnTo>
                  <a:pt x="10780" y="1120"/>
                </a:lnTo>
                <a:lnTo>
                  <a:pt x="11120" y="1241"/>
                </a:lnTo>
                <a:lnTo>
                  <a:pt x="11461" y="1411"/>
                </a:lnTo>
                <a:lnTo>
                  <a:pt x="11777" y="1557"/>
                </a:lnTo>
                <a:lnTo>
                  <a:pt x="11777" y="1582"/>
                </a:lnTo>
                <a:lnTo>
                  <a:pt x="11728" y="1655"/>
                </a:lnTo>
                <a:lnTo>
                  <a:pt x="11753" y="1752"/>
                </a:lnTo>
                <a:lnTo>
                  <a:pt x="11777" y="1801"/>
                </a:lnTo>
                <a:lnTo>
                  <a:pt x="11826" y="1825"/>
                </a:lnTo>
                <a:lnTo>
                  <a:pt x="11899" y="1825"/>
                </a:lnTo>
                <a:lnTo>
                  <a:pt x="11972" y="1776"/>
                </a:lnTo>
                <a:lnTo>
                  <a:pt x="11996" y="1752"/>
                </a:lnTo>
                <a:lnTo>
                  <a:pt x="12020" y="1728"/>
                </a:lnTo>
                <a:lnTo>
                  <a:pt x="12045" y="1728"/>
                </a:lnTo>
                <a:lnTo>
                  <a:pt x="12142" y="1801"/>
                </a:lnTo>
                <a:lnTo>
                  <a:pt x="12118" y="1874"/>
                </a:lnTo>
                <a:lnTo>
                  <a:pt x="12093" y="1947"/>
                </a:lnTo>
                <a:lnTo>
                  <a:pt x="12118" y="1995"/>
                </a:lnTo>
                <a:lnTo>
                  <a:pt x="12142" y="2020"/>
                </a:lnTo>
                <a:lnTo>
                  <a:pt x="12191" y="2044"/>
                </a:lnTo>
                <a:lnTo>
                  <a:pt x="12215" y="2020"/>
                </a:lnTo>
                <a:lnTo>
                  <a:pt x="12264" y="1995"/>
                </a:lnTo>
                <a:lnTo>
                  <a:pt x="12337" y="1922"/>
                </a:lnTo>
                <a:lnTo>
                  <a:pt x="12556" y="2068"/>
                </a:lnTo>
                <a:lnTo>
                  <a:pt x="12507" y="2190"/>
                </a:lnTo>
                <a:lnTo>
                  <a:pt x="12507" y="2239"/>
                </a:lnTo>
                <a:lnTo>
                  <a:pt x="12507" y="2336"/>
                </a:lnTo>
                <a:lnTo>
                  <a:pt x="12531" y="2385"/>
                </a:lnTo>
                <a:lnTo>
                  <a:pt x="12556" y="2409"/>
                </a:lnTo>
                <a:lnTo>
                  <a:pt x="12604" y="2409"/>
                </a:lnTo>
                <a:lnTo>
                  <a:pt x="12653" y="2385"/>
                </a:lnTo>
                <a:lnTo>
                  <a:pt x="12702" y="2360"/>
                </a:lnTo>
                <a:lnTo>
                  <a:pt x="12750" y="2287"/>
                </a:lnTo>
                <a:lnTo>
                  <a:pt x="12775" y="2239"/>
                </a:lnTo>
                <a:lnTo>
                  <a:pt x="12969" y="2409"/>
                </a:lnTo>
                <a:lnTo>
                  <a:pt x="12896" y="2531"/>
                </a:lnTo>
                <a:lnTo>
                  <a:pt x="12848" y="2604"/>
                </a:lnTo>
                <a:lnTo>
                  <a:pt x="12848" y="2677"/>
                </a:lnTo>
                <a:lnTo>
                  <a:pt x="12848" y="2725"/>
                </a:lnTo>
                <a:lnTo>
                  <a:pt x="12872" y="2750"/>
                </a:lnTo>
                <a:lnTo>
                  <a:pt x="12921" y="2774"/>
                </a:lnTo>
                <a:lnTo>
                  <a:pt x="12969" y="2774"/>
                </a:lnTo>
                <a:lnTo>
                  <a:pt x="13091" y="2701"/>
                </a:lnTo>
                <a:lnTo>
                  <a:pt x="13188" y="2604"/>
                </a:lnTo>
                <a:lnTo>
                  <a:pt x="13310" y="2725"/>
                </a:lnTo>
                <a:lnTo>
                  <a:pt x="13407" y="2823"/>
                </a:lnTo>
                <a:lnTo>
                  <a:pt x="13261" y="3017"/>
                </a:lnTo>
                <a:lnTo>
                  <a:pt x="13237" y="3066"/>
                </a:lnTo>
                <a:lnTo>
                  <a:pt x="13188" y="3163"/>
                </a:lnTo>
                <a:lnTo>
                  <a:pt x="13188" y="3236"/>
                </a:lnTo>
                <a:lnTo>
                  <a:pt x="13213" y="3285"/>
                </a:lnTo>
                <a:lnTo>
                  <a:pt x="13237" y="3309"/>
                </a:lnTo>
                <a:lnTo>
                  <a:pt x="13334" y="3285"/>
                </a:lnTo>
                <a:lnTo>
                  <a:pt x="13407" y="3236"/>
                </a:lnTo>
                <a:lnTo>
                  <a:pt x="13553" y="3115"/>
                </a:lnTo>
                <a:lnTo>
                  <a:pt x="13602" y="3042"/>
                </a:lnTo>
                <a:lnTo>
                  <a:pt x="13797" y="3309"/>
                </a:lnTo>
                <a:lnTo>
                  <a:pt x="13699" y="3407"/>
                </a:lnTo>
                <a:lnTo>
                  <a:pt x="13553" y="3504"/>
                </a:lnTo>
                <a:lnTo>
                  <a:pt x="13505" y="3577"/>
                </a:lnTo>
                <a:lnTo>
                  <a:pt x="13480" y="3650"/>
                </a:lnTo>
                <a:lnTo>
                  <a:pt x="13480" y="3699"/>
                </a:lnTo>
                <a:lnTo>
                  <a:pt x="13529" y="3723"/>
                </a:lnTo>
                <a:lnTo>
                  <a:pt x="13626" y="3747"/>
                </a:lnTo>
                <a:lnTo>
                  <a:pt x="13699" y="3723"/>
                </a:lnTo>
                <a:lnTo>
                  <a:pt x="13797" y="3674"/>
                </a:lnTo>
                <a:lnTo>
                  <a:pt x="13870" y="3626"/>
                </a:lnTo>
                <a:lnTo>
                  <a:pt x="13967" y="3577"/>
                </a:lnTo>
                <a:lnTo>
                  <a:pt x="14162" y="3918"/>
                </a:lnTo>
                <a:lnTo>
                  <a:pt x="14064" y="3991"/>
                </a:lnTo>
                <a:lnTo>
                  <a:pt x="13870" y="4161"/>
                </a:lnTo>
                <a:lnTo>
                  <a:pt x="13772" y="4234"/>
                </a:lnTo>
                <a:lnTo>
                  <a:pt x="13724" y="4331"/>
                </a:lnTo>
                <a:lnTo>
                  <a:pt x="13724" y="4356"/>
                </a:lnTo>
                <a:lnTo>
                  <a:pt x="13724" y="4380"/>
                </a:lnTo>
                <a:lnTo>
                  <a:pt x="13845" y="4380"/>
                </a:lnTo>
                <a:lnTo>
                  <a:pt x="13967" y="4356"/>
                </a:lnTo>
                <a:lnTo>
                  <a:pt x="14089" y="4307"/>
                </a:lnTo>
                <a:lnTo>
                  <a:pt x="14186" y="4234"/>
                </a:lnTo>
                <a:lnTo>
                  <a:pt x="14308" y="4161"/>
                </a:lnTo>
                <a:lnTo>
                  <a:pt x="14527" y="4696"/>
                </a:lnTo>
                <a:lnTo>
                  <a:pt x="14356" y="4769"/>
                </a:lnTo>
                <a:lnTo>
                  <a:pt x="14210" y="4842"/>
                </a:lnTo>
                <a:lnTo>
                  <a:pt x="14089" y="4940"/>
                </a:lnTo>
                <a:lnTo>
                  <a:pt x="13967" y="5061"/>
                </a:lnTo>
                <a:lnTo>
                  <a:pt x="13943" y="5134"/>
                </a:lnTo>
                <a:lnTo>
                  <a:pt x="13918" y="5207"/>
                </a:lnTo>
                <a:lnTo>
                  <a:pt x="13918" y="5256"/>
                </a:lnTo>
                <a:lnTo>
                  <a:pt x="13943" y="5280"/>
                </a:lnTo>
                <a:lnTo>
                  <a:pt x="13967" y="5305"/>
                </a:lnTo>
                <a:lnTo>
                  <a:pt x="14016" y="5305"/>
                </a:lnTo>
                <a:lnTo>
                  <a:pt x="14137" y="5256"/>
                </a:lnTo>
                <a:lnTo>
                  <a:pt x="14259" y="5183"/>
                </a:lnTo>
                <a:lnTo>
                  <a:pt x="14551" y="5037"/>
                </a:lnTo>
                <a:lnTo>
                  <a:pt x="14624" y="5013"/>
                </a:lnTo>
                <a:lnTo>
                  <a:pt x="14770" y="5524"/>
                </a:lnTo>
                <a:lnTo>
                  <a:pt x="14454" y="5670"/>
                </a:lnTo>
                <a:lnTo>
                  <a:pt x="14186" y="5791"/>
                </a:lnTo>
                <a:lnTo>
                  <a:pt x="13943" y="5937"/>
                </a:lnTo>
                <a:lnTo>
                  <a:pt x="13943" y="5986"/>
                </a:lnTo>
                <a:lnTo>
                  <a:pt x="13943" y="6010"/>
                </a:lnTo>
                <a:lnTo>
                  <a:pt x="14113" y="6035"/>
                </a:lnTo>
                <a:lnTo>
                  <a:pt x="14235" y="6059"/>
                </a:lnTo>
                <a:lnTo>
                  <a:pt x="14381" y="6035"/>
                </a:lnTo>
                <a:lnTo>
                  <a:pt x="14551" y="6010"/>
                </a:lnTo>
                <a:lnTo>
                  <a:pt x="14867" y="5889"/>
                </a:lnTo>
                <a:lnTo>
                  <a:pt x="14989" y="6424"/>
                </a:lnTo>
                <a:lnTo>
                  <a:pt x="14819" y="6497"/>
                </a:lnTo>
                <a:lnTo>
                  <a:pt x="14429" y="6619"/>
                </a:lnTo>
                <a:lnTo>
                  <a:pt x="14040" y="6740"/>
                </a:lnTo>
                <a:lnTo>
                  <a:pt x="13991" y="6789"/>
                </a:lnTo>
                <a:lnTo>
                  <a:pt x="13991" y="6813"/>
                </a:lnTo>
                <a:lnTo>
                  <a:pt x="14016" y="6862"/>
                </a:lnTo>
                <a:lnTo>
                  <a:pt x="14064" y="6886"/>
                </a:lnTo>
                <a:lnTo>
                  <a:pt x="14235" y="6886"/>
                </a:lnTo>
                <a:lnTo>
                  <a:pt x="14429" y="6862"/>
                </a:lnTo>
                <a:lnTo>
                  <a:pt x="14794" y="6813"/>
                </a:lnTo>
                <a:lnTo>
                  <a:pt x="15038" y="6740"/>
                </a:lnTo>
                <a:lnTo>
                  <a:pt x="15111" y="7178"/>
                </a:lnTo>
                <a:lnTo>
                  <a:pt x="14867" y="7227"/>
                </a:lnTo>
                <a:lnTo>
                  <a:pt x="14454" y="7349"/>
                </a:lnTo>
                <a:lnTo>
                  <a:pt x="14259" y="7422"/>
                </a:lnTo>
                <a:lnTo>
                  <a:pt x="14064" y="7543"/>
                </a:lnTo>
                <a:lnTo>
                  <a:pt x="14040" y="7592"/>
                </a:lnTo>
                <a:lnTo>
                  <a:pt x="14040" y="7665"/>
                </a:lnTo>
                <a:lnTo>
                  <a:pt x="14089" y="7714"/>
                </a:lnTo>
                <a:lnTo>
                  <a:pt x="14162" y="7738"/>
                </a:lnTo>
                <a:lnTo>
                  <a:pt x="14356" y="7714"/>
                </a:lnTo>
                <a:lnTo>
                  <a:pt x="14551" y="7665"/>
                </a:lnTo>
                <a:lnTo>
                  <a:pt x="14940" y="7568"/>
                </a:lnTo>
                <a:lnTo>
                  <a:pt x="15159" y="7519"/>
                </a:lnTo>
                <a:lnTo>
                  <a:pt x="15208" y="7981"/>
                </a:lnTo>
                <a:lnTo>
                  <a:pt x="14892" y="8030"/>
                </a:lnTo>
                <a:lnTo>
                  <a:pt x="14648" y="8054"/>
                </a:lnTo>
                <a:lnTo>
                  <a:pt x="14381" y="8079"/>
                </a:lnTo>
                <a:lnTo>
                  <a:pt x="14259" y="8103"/>
                </a:lnTo>
                <a:lnTo>
                  <a:pt x="14137" y="8152"/>
                </a:lnTo>
                <a:lnTo>
                  <a:pt x="14040" y="8200"/>
                </a:lnTo>
                <a:lnTo>
                  <a:pt x="13943" y="8298"/>
                </a:lnTo>
                <a:lnTo>
                  <a:pt x="13918" y="8322"/>
                </a:lnTo>
                <a:lnTo>
                  <a:pt x="13918" y="8346"/>
                </a:lnTo>
                <a:lnTo>
                  <a:pt x="13943" y="8395"/>
                </a:lnTo>
                <a:lnTo>
                  <a:pt x="13967" y="8395"/>
                </a:lnTo>
                <a:lnTo>
                  <a:pt x="14089" y="8419"/>
                </a:lnTo>
                <a:lnTo>
                  <a:pt x="14210" y="8444"/>
                </a:lnTo>
                <a:lnTo>
                  <a:pt x="14478" y="8444"/>
                </a:lnTo>
                <a:lnTo>
                  <a:pt x="14989" y="8395"/>
                </a:lnTo>
                <a:lnTo>
                  <a:pt x="15232" y="8395"/>
                </a:lnTo>
                <a:lnTo>
                  <a:pt x="15232" y="8857"/>
                </a:lnTo>
                <a:lnTo>
                  <a:pt x="14746" y="8882"/>
                </a:lnTo>
                <a:lnTo>
                  <a:pt x="14527" y="8882"/>
                </a:lnTo>
                <a:lnTo>
                  <a:pt x="14308" y="8906"/>
                </a:lnTo>
                <a:lnTo>
                  <a:pt x="14089" y="8955"/>
                </a:lnTo>
                <a:lnTo>
                  <a:pt x="13991" y="8979"/>
                </a:lnTo>
                <a:lnTo>
                  <a:pt x="13894" y="9028"/>
                </a:lnTo>
                <a:lnTo>
                  <a:pt x="13870" y="9052"/>
                </a:lnTo>
                <a:lnTo>
                  <a:pt x="13894" y="9076"/>
                </a:lnTo>
                <a:lnTo>
                  <a:pt x="13967" y="9125"/>
                </a:lnTo>
                <a:lnTo>
                  <a:pt x="14089" y="9174"/>
                </a:lnTo>
                <a:lnTo>
                  <a:pt x="14308" y="9222"/>
                </a:lnTo>
                <a:lnTo>
                  <a:pt x="14746" y="9222"/>
                </a:lnTo>
                <a:lnTo>
                  <a:pt x="14965" y="9247"/>
                </a:lnTo>
                <a:lnTo>
                  <a:pt x="15208" y="9247"/>
                </a:lnTo>
                <a:lnTo>
                  <a:pt x="15184" y="9465"/>
                </a:lnTo>
                <a:lnTo>
                  <a:pt x="14989" y="9514"/>
                </a:lnTo>
                <a:lnTo>
                  <a:pt x="14746" y="9563"/>
                </a:lnTo>
                <a:lnTo>
                  <a:pt x="14502" y="9660"/>
                </a:lnTo>
                <a:lnTo>
                  <a:pt x="14283" y="9757"/>
                </a:lnTo>
                <a:lnTo>
                  <a:pt x="14064" y="9879"/>
                </a:lnTo>
                <a:lnTo>
                  <a:pt x="14040" y="9903"/>
                </a:lnTo>
                <a:lnTo>
                  <a:pt x="14040" y="9952"/>
                </a:lnTo>
                <a:lnTo>
                  <a:pt x="14064" y="9976"/>
                </a:lnTo>
                <a:lnTo>
                  <a:pt x="14089" y="9976"/>
                </a:lnTo>
                <a:lnTo>
                  <a:pt x="14308" y="10001"/>
                </a:lnTo>
                <a:lnTo>
                  <a:pt x="14527" y="9976"/>
                </a:lnTo>
                <a:lnTo>
                  <a:pt x="14965" y="9903"/>
                </a:lnTo>
                <a:lnTo>
                  <a:pt x="15111" y="9879"/>
                </a:lnTo>
                <a:lnTo>
                  <a:pt x="14989" y="10390"/>
                </a:lnTo>
                <a:lnTo>
                  <a:pt x="14551" y="10463"/>
                </a:lnTo>
                <a:lnTo>
                  <a:pt x="14356" y="10487"/>
                </a:lnTo>
                <a:lnTo>
                  <a:pt x="14186" y="10512"/>
                </a:lnTo>
                <a:lnTo>
                  <a:pt x="14016" y="10560"/>
                </a:lnTo>
                <a:lnTo>
                  <a:pt x="13943" y="10609"/>
                </a:lnTo>
                <a:lnTo>
                  <a:pt x="13870" y="10682"/>
                </a:lnTo>
                <a:lnTo>
                  <a:pt x="13845" y="10731"/>
                </a:lnTo>
                <a:lnTo>
                  <a:pt x="13845" y="10804"/>
                </a:lnTo>
                <a:lnTo>
                  <a:pt x="13894" y="10852"/>
                </a:lnTo>
                <a:lnTo>
                  <a:pt x="13918" y="10901"/>
                </a:lnTo>
                <a:lnTo>
                  <a:pt x="13991" y="10925"/>
                </a:lnTo>
                <a:lnTo>
                  <a:pt x="14089" y="10950"/>
                </a:lnTo>
                <a:lnTo>
                  <a:pt x="14259" y="10950"/>
                </a:lnTo>
                <a:lnTo>
                  <a:pt x="14600" y="10901"/>
                </a:lnTo>
                <a:lnTo>
                  <a:pt x="14819" y="10877"/>
                </a:lnTo>
                <a:lnTo>
                  <a:pt x="14819" y="10877"/>
                </a:lnTo>
                <a:lnTo>
                  <a:pt x="14624" y="11339"/>
                </a:lnTo>
                <a:lnTo>
                  <a:pt x="14502" y="11339"/>
                </a:lnTo>
                <a:lnTo>
                  <a:pt x="14308" y="11315"/>
                </a:lnTo>
                <a:lnTo>
                  <a:pt x="14113" y="11339"/>
                </a:lnTo>
                <a:lnTo>
                  <a:pt x="13918" y="11363"/>
                </a:lnTo>
                <a:lnTo>
                  <a:pt x="13748" y="11436"/>
                </a:lnTo>
                <a:lnTo>
                  <a:pt x="13748" y="11461"/>
                </a:lnTo>
                <a:lnTo>
                  <a:pt x="13748" y="11485"/>
                </a:lnTo>
                <a:lnTo>
                  <a:pt x="13918" y="11558"/>
                </a:lnTo>
                <a:lnTo>
                  <a:pt x="14089" y="11607"/>
                </a:lnTo>
                <a:lnTo>
                  <a:pt x="14454" y="11655"/>
                </a:lnTo>
                <a:lnTo>
                  <a:pt x="14210" y="12069"/>
                </a:lnTo>
                <a:lnTo>
                  <a:pt x="13991" y="12069"/>
                </a:lnTo>
                <a:lnTo>
                  <a:pt x="13748" y="12093"/>
                </a:lnTo>
                <a:lnTo>
                  <a:pt x="13626" y="12069"/>
                </a:lnTo>
                <a:lnTo>
                  <a:pt x="13480" y="12045"/>
                </a:lnTo>
                <a:lnTo>
                  <a:pt x="13359" y="12020"/>
                </a:lnTo>
                <a:lnTo>
                  <a:pt x="13237" y="12020"/>
                </a:lnTo>
                <a:lnTo>
                  <a:pt x="13213" y="12045"/>
                </a:lnTo>
                <a:lnTo>
                  <a:pt x="13188" y="12069"/>
                </a:lnTo>
                <a:lnTo>
                  <a:pt x="13213" y="12166"/>
                </a:lnTo>
                <a:lnTo>
                  <a:pt x="13261" y="12239"/>
                </a:lnTo>
                <a:lnTo>
                  <a:pt x="13334" y="12312"/>
                </a:lnTo>
                <a:lnTo>
                  <a:pt x="13432" y="12361"/>
                </a:lnTo>
                <a:lnTo>
                  <a:pt x="13553" y="12385"/>
                </a:lnTo>
                <a:lnTo>
                  <a:pt x="13675" y="12410"/>
                </a:lnTo>
                <a:lnTo>
                  <a:pt x="13943" y="12434"/>
                </a:lnTo>
                <a:lnTo>
                  <a:pt x="13602" y="12823"/>
                </a:lnTo>
                <a:lnTo>
                  <a:pt x="13091" y="12726"/>
                </a:lnTo>
                <a:lnTo>
                  <a:pt x="12872" y="12677"/>
                </a:lnTo>
                <a:lnTo>
                  <a:pt x="12750" y="12677"/>
                </a:lnTo>
                <a:lnTo>
                  <a:pt x="12629" y="12702"/>
                </a:lnTo>
                <a:lnTo>
                  <a:pt x="12604" y="12726"/>
                </a:lnTo>
                <a:lnTo>
                  <a:pt x="12604" y="12775"/>
                </a:lnTo>
                <a:lnTo>
                  <a:pt x="12629" y="12848"/>
                </a:lnTo>
                <a:lnTo>
                  <a:pt x="12677" y="12921"/>
                </a:lnTo>
                <a:lnTo>
                  <a:pt x="12750" y="12969"/>
                </a:lnTo>
                <a:lnTo>
                  <a:pt x="12848" y="13018"/>
                </a:lnTo>
                <a:lnTo>
                  <a:pt x="13042" y="13115"/>
                </a:lnTo>
                <a:lnTo>
                  <a:pt x="13261" y="13164"/>
                </a:lnTo>
                <a:lnTo>
                  <a:pt x="13115" y="13286"/>
                </a:lnTo>
                <a:lnTo>
                  <a:pt x="13067" y="13286"/>
                </a:lnTo>
                <a:lnTo>
                  <a:pt x="12604" y="13261"/>
                </a:lnTo>
                <a:lnTo>
                  <a:pt x="12361" y="13213"/>
                </a:lnTo>
                <a:lnTo>
                  <a:pt x="12239" y="13188"/>
                </a:lnTo>
                <a:lnTo>
                  <a:pt x="12118" y="13188"/>
                </a:lnTo>
                <a:lnTo>
                  <a:pt x="12045" y="13213"/>
                </a:lnTo>
                <a:lnTo>
                  <a:pt x="11996" y="13261"/>
                </a:lnTo>
                <a:lnTo>
                  <a:pt x="11996" y="13334"/>
                </a:lnTo>
                <a:lnTo>
                  <a:pt x="12020" y="13383"/>
                </a:lnTo>
                <a:lnTo>
                  <a:pt x="12142" y="13505"/>
                </a:lnTo>
                <a:lnTo>
                  <a:pt x="12312" y="13578"/>
                </a:lnTo>
                <a:lnTo>
                  <a:pt x="12483" y="13626"/>
                </a:lnTo>
                <a:lnTo>
                  <a:pt x="12677" y="13651"/>
                </a:lnTo>
                <a:lnTo>
                  <a:pt x="12239" y="13943"/>
                </a:lnTo>
                <a:lnTo>
                  <a:pt x="12166" y="13918"/>
                </a:lnTo>
                <a:lnTo>
                  <a:pt x="11704" y="13821"/>
                </a:lnTo>
                <a:lnTo>
                  <a:pt x="11485" y="13772"/>
                </a:lnTo>
                <a:lnTo>
                  <a:pt x="11266" y="13724"/>
                </a:lnTo>
                <a:lnTo>
                  <a:pt x="11242" y="13748"/>
                </a:lnTo>
                <a:lnTo>
                  <a:pt x="11217" y="13748"/>
                </a:lnTo>
                <a:lnTo>
                  <a:pt x="11217" y="13821"/>
                </a:lnTo>
                <a:lnTo>
                  <a:pt x="11266" y="13894"/>
                </a:lnTo>
                <a:lnTo>
                  <a:pt x="11315" y="13967"/>
                </a:lnTo>
                <a:lnTo>
                  <a:pt x="11461" y="14064"/>
                </a:lnTo>
                <a:lnTo>
                  <a:pt x="11631" y="14137"/>
                </a:lnTo>
                <a:lnTo>
                  <a:pt x="11801" y="14210"/>
                </a:lnTo>
                <a:lnTo>
                  <a:pt x="11461" y="14381"/>
                </a:lnTo>
                <a:lnTo>
                  <a:pt x="11388" y="14332"/>
                </a:lnTo>
                <a:lnTo>
                  <a:pt x="11339" y="14308"/>
                </a:lnTo>
                <a:lnTo>
                  <a:pt x="11193" y="14259"/>
                </a:lnTo>
                <a:lnTo>
                  <a:pt x="10901" y="14235"/>
                </a:lnTo>
                <a:lnTo>
                  <a:pt x="10658" y="14210"/>
                </a:lnTo>
                <a:lnTo>
                  <a:pt x="10512" y="14210"/>
                </a:lnTo>
                <a:lnTo>
                  <a:pt x="10390" y="14235"/>
                </a:lnTo>
                <a:lnTo>
                  <a:pt x="10366" y="14235"/>
                </a:lnTo>
                <a:lnTo>
                  <a:pt x="10366" y="14283"/>
                </a:lnTo>
                <a:lnTo>
                  <a:pt x="10366" y="14332"/>
                </a:lnTo>
                <a:lnTo>
                  <a:pt x="10415" y="14381"/>
                </a:lnTo>
                <a:lnTo>
                  <a:pt x="10488" y="14478"/>
                </a:lnTo>
                <a:lnTo>
                  <a:pt x="10634" y="14551"/>
                </a:lnTo>
                <a:lnTo>
                  <a:pt x="10731" y="14575"/>
                </a:lnTo>
                <a:lnTo>
                  <a:pt x="10901" y="14624"/>
                </a:lnTo>
                <a:lnTo>
                  <a:pt x="10512" y="14746"/>
                </a:lnTo>
                <a:lnTo>
                  <a:pt x="10317" y="14673"/>
                </a:lnTo>
                <a:lnTo>
                  <a:pt x="10123" y="14624"/>
                </a:lnTo>
                <a:lnTo>
                  <a:pt x="9904" y="14600"/>
                </a:lnTo>
                <a:lnTo>
                  <a:pt x="9806" y="14600"/>
                </a:lnTo>
                <a:lnTo>
                  <a:pt x="9709" y="14648"/>
                </a:lnTo>
                <a:lnTo>
                  <a:pt x="9685" y="14673"/>
                </a:lnTo>
                <a:lnTo>
                  <a:pt x="9685" y="14721"/>
                </a:lnTo>
                <a:lnTo>
                  <a:pt x="9733" y="14794"/>
                </a:lnTo>
                <a:lnTo>
                  <a:pt x="9806" y="14843"/>
                </a:lnTo>
                <a:lnTo>
                  <a:pt x="9952" y="14916"/>
                </a:lnTo>
                <a:lnTo>
                  <a:pt x="9636" y="14989"/>
                </a:lnTo>
                <a:lnTo>
                  <a:pt x="9587" y="14940"/>
                </a:lnTo>
                <a:lnTo>
                  <a:pt x="9539" y="14916"/>
                </a:lnTo>
                <a:lnTo>
                  <a:pt x="9441" y="14867"/>
                </a:lnTo>
                <a:lnTo>
                  <a:pt x="9247" y="14843"/>
                </a:lnTo>
                <a:lnTo>
                  <a:pt x="9149" y="14843"/>
                </a:lnTo>
                <a:lnTo>
                  <a:pt x="9052" y="14867"/>
                </a:lnTo>
                <a:lnTo>
                  <a:pt x="9028" y="14916"/>
                </a:lnTo>
                <a:lnTo>
                  <a:pt x="8979" y="14965"/>
                </a:lnTo>
                <a:lnTo>
                  <a:pt x="8979" y="15013"/>
                </a:lnTo>
                <a:lnTo>
                  <a:pt x="9003" y="15062"/>
                </a:lnTo>
                <a:lnTo>
                  <a:pt x="9028" y="15086"/>
                </a:lnTo>
                <a:lnTo>
                  <a:pt x="8663" y="15135"/>
                </a:lnTo>
                <a:lnTo>
                  <a:pt x="8298" y="15159"/>
                </a:lnTo>
                <a:lnTo>
                  <a:pt x="7227" y="15159"/>
                </a:lnTo>
                <a:lnTo>
                  <a:pt x="6862" y="15111"/>
                </a:lnTo>
                <a:lnTo>
                  <a:pt x="6521" y="15062"/>
                </a:lnTo>
                <a:lnTo>
                  <a:pt x="6156" y="14989"/>
                </a:lnTo>
                <a:lnTo>
                  <a:pt x="5816" y="14916"/>
                </a:lnTo>
                <a:lnTo>
                  <a:pt x="5475" y="14819"/>
                </a:lnTo>
                <a:lnTo>
                  <a:pt x="5134" y="14697"/>
                </a:lnTo>
                <a:lnTo>
                  <a:pt x="4818" y="14575"/>
                </a:lnTo>
                <a:lnTo>
                  <a:pt x="4477" y="14405"/>
                </a:lnTo>
                <a:lnTo>
                  <a:pt x="4161" y="14259"/>
                </a:lnTo>
                <a:lnTo>
                  <a:pt x="3869" y="14064"/>
                </a:lnTo>
                <a:lnTo>
                  <a:pt x="3553" y="13870"/>
                </a:lnTo>
                <a:lnTo>
                  <a:pt x="3285" y="13675"/>
                </a:lnTo>
                <a:lnTo>
                  <a:pt x="3042" y="13456"/>
                </a:lnTo>
                <a:lnTo>
                  <a:pt x="2799" y="13237"/>
                </a:lnTo>
                <a:lnTo>
                  <a:pt x="2555" y="12994"/>
                </a:lnTo>
                <a:lnTo>
                  <a:pt x="2336" y="12775"/>
                </a:lnTo>
                <a:lnTo>
                  <a:pt x="2117" y="12507"/>
                </a:lnTo>
                <a:lnTo>
                  <a:pt x="1923" y="12239"/>
                </a:lnTo>
                <a:lnTo>
                  <a:pt x="1728" y="11972"/>
                </a:lnTo>
                <a:lnTo>
                  <a:pt x="1558" y="11704"/>
                </a:lnTo>
                <a:lnTo>
                  <a:pt x="1412" y="11412"/>
                </a:lnTo>
                <a:lnTo>
                  <a:pt x="1266" y="11120"/>
                </a:lnTo>
                <a:lnTo>
                  <a:pt x="1144" y="10828"/>
                </a:lnTo>
                <a:lnTo>
                  <a:pt x="1047" y="10512"/>
                </a:lnTo>
                <a:lnTo>
                  <a:pt x="949" y="10195"/>
                </a:lnTo>
                <a:lnTo>
                  <a:pt x="901" y="9879"/>
                </a:lnTo>
                <a:lnTo>
                  <a:pt x="828" y="9538"/>
                </a:lnTo>
                <a:lnTo>
                  <a:pt x="779" y="9003"/>
                </a:lnTo>
                <a:lnTo>
                  <a:pt x="755" y="8468"/>
                </a:lnTo>
                <a:lnTo>
                  <a:pt x="755" y="7933"/>
                </a:lnTo>
                <a:lnTo>
                  <a:pt x="803" y="7397"/>
                </a:lnTo>
                <a:lnTo>
                  <a:pt x="852" y="6862"/>
                </a:lnTo>
                <a:lnTo>
                  <a:pt x="974" y="6351"/>
                </a:lnTo>
                <a:lnTo>
                  <a:pt x="1095" y="5840"/>
                </a:lnTo>
                <a:lnTo>
                  <a:pt x="1290" y="5353"/>
                </a:lnTo>
                <a:lnTo>
                  <a:pt x="1412" y="5061"/>
                </a:lnTo>
                <a:lnTo>
                  <a:pt x="1582" y="4745"/>
                </a:lnTo>
                <a:lnTo>
                  <a:pt x="1777" y="4404"/>
                </a:lnTo>
                <a:lnTo>
                  <a:pt x="2020" y="4064"/>
                </a:lnTo>
                <a:lnTo>
                  <a:pt x="2288" y="3699"/>
                </a:lnTo>
                <a:lnTo>
                  <a:pt x="2580" y="3334"/>
                </a:lnTo>
                <a:lnTo>
                  <a:pt x="2920" y="2944"/>
                </a:lnTo>
                <a:lnTo>
                  <a:pt x="3285" y="2604"/>
                </a:lnTo>
                <a:lnTo>
                  <a:pt x="3674" y="2263"/>
                </a:lnTo>
                <a:lnTo>
                  <a:pt x="4088" y="1922"/>
                </a:lnTo>
                <a:lnTo>
                  <a:pt x="4550" y="1630"/>
                </a:lnTo>
                <a:lnTo>
                  <a:pt x="5013" y="1363"/>
                </a:lnTo>
                <a:lnTo>
                  <a:pt x="5524" y="1144"/>
                </a:lnTo>
                <a:lnTo>
                  <a:pt x="6059" y="974"/>
                </a:lnTo>
                <a:lnTo>
                  <a:pt x="6327" y="925"/>
                </a:lnTo>
                <a:lnTo>
                  <a:pt x="6594" y="876"/>
                </a:lnTo>
                <a:lnTo>
                  <a:pt x="6886" y="828"/>
                </a:lnTo>
                <a:lnTo>
                  <a:pt x="7178" y="803"/>
                </a:lnTo>
                <a:lnTo>
                  <a:pt x="7543" y="779"/>
                </a:lnTo>
                <a:lnTo>
                  <a:pt x="7933" y="730"/>
                </a:lnTo>
                <a:lnTo>
                  <a:pt x="8322" y="682"/>
                </a:lnTo>
                <a:close/>
                <a:moveTo>
                  <a:pt x="8152" y="0"/>
                </a:moveTo>
                <a:lnTo>
                  <a:pt x="7762" y="25"/>
                </a:lnTo>
                <a:lnTo>
                  <a:pt x="7397" y="73"/>
                </a:lnTo>
                <a:lnTo>
                  <a:pt x="7081" y="49"/>
                </a:lnTo>
                <a:lnTo>
                  <a:pt x="6789" y="49"/>
                </a:lnTo>
                <a:lnTo>
                  <a:pt x="6473" y="73"/>
                </a:lnTo>
                <a:lnTo>
                  <a:pt x="6181" y="146"/>
                </a:lnTo>
                <a:lnTo>
                  <a:pt x="5864" y="219"/>
                </a:lnTo>
                <a:lnTo>
                  <a:pt x="5548" y="317"/>
                </a:lnTo>
                <a:lnTo>
                  <a:pt x="5232" y="438"/>
                </a:lnTo>
                <a:lnTo>
                  <a:pt x="4940" y="560"/>
                </a:lnTo>
                <a:lnTo>
                  <a:pt x="4331" y="876"/>
                </a:lnTo>
                <a:lnTo>
                  <a:pt x="3772" y="1217"/>
                </a:lnTo>
                <a:lnTo>
                  <a:pt x="3236" y="1606"/>
                </a:lnTo>
                <a:lnTo>
                  <a:pt x="2774" y="1995"/>
                </a:lnTo>
                <a:lnTo>
                  <a:pt x="2507" y="2239"/>
                </a:lnTo>
                <a:lnTo>
                  <a:pt x="2263" y="2482"/>
                </a:lnTo>
                <a:lnTo>
                  <a:pt x="2044" y="2725"/>
                </a:lnTo>
                <a:lnTo>
                  <a:pt x="1825" y="2993"/>
                </a:lnTo>
                <a:lnTo>
                  <a:pt x="1655" y="3261"/>
                </a:lnTo>
                <a:lnTo>
                  <a:pt x="1460" y="3528"/>
                </a:lnTo>
                <a:lnTo>
                  <a:pt x="1144" y="4088"/>
                </a:lnTo>
                <a:lnTo>
                  <a:pt x="876" y="4696"/>
                </a:lnTo>
                <a:lnTo>
                  <a:pt x="633" y="5305"/>
                </a:lnTo>
                <a:lnTo>
                  <a:pt x="414" y="5962"/>
                </a:lnTo>
                <a:lnTo>
                  <a:pt x="219" y="6643"/>
                </a:lnTo>
                <a:lnTo>
                  <a:pt x="146" y="7008"/>
                </a:lnTo>
                <a:lnTo>
                  <a:pt x="73" y="7373"/>
                </a:lnTo>
                <a:lnTo>
                  <a:pt x="25" y="7738"/>
                </a:lnTo>
                <a:lnTo>
                  <a:pt x="25" y="8103"/>
                </a:lnTo>
                <a:lnTo>
                  <a:pt x="0" y="8468"/>
                </a:lnTo>
                <a:lnTo>
                  <a:pt x="25" y="8809"/>
                </a:lnTo>
                <a:lnTo>
                  <a:pt x="73" y="9174"/>
                </a:lnTo>
                <a:lnTo>
                  <a:pt x="122" y="9514"/>
                </a:lnTo>
                <a:lnTo>
                  <a:pt x="195" y="9879"/>
                </a:lnTo>
                <a:lnTo>
                  <a:pt x="292" y="10220"/>
                </a:lnTo>
                <a:lnTo>
                  <a:pt x="390" y="10560"/>
                </a:lnTo>
                <a:lnTo>
                  <a:pt x="511" y="10901"/>
                </a:lnTo>
                <a:lnTo>
                  <a:pt x="657" y="11242"/>
                </a:lnTo>
                <a:lnTo>
                  <a:pt x="828" y="11582"/>
                </a:lnTo>
                <a:lnTo>
                  <a:pt x="1168" y="12264"/>
                </a:lnTo>
                <a:lnTo>
                  <a:pt x="1412" y="12629"/>
                </a:lnTo>
                <a:lnTo>
                  <a:pt x="1655" y="12994"/>
                </a:lnTo>
                <a:lnTo>
                  <a:pt x="1898" y="13334"/>
                </a:lnTo>
                <a:lnTo>
                  <a:pt x="2166" y="13651"/>
                </a:lnTo>
                <a:lnTo>
                  <a:pt x="2458" y="13943"/>
                </a:lnTo>
                <a:lnTo>
                  <a:pt x="2750" y="14235"/>
                </a:lnTo>
                <a:lnTo>
                  <a:pt x="3066" y="14502"/>
                </a:lnTo>
                <a:lnTo>
                  <a:pt x="3382" y="14746"/>
                </a:lnTo>
                <a:lnTo>
                  <a:pt x="3723" y="14965"/>
                </a:lnTo>
                <a:lnTo>
                  <a:pt x="4064" y="15159"/>
                </a:lnTo>
                <a:lnTo>
                  <a:pt x="4429" y="15354"/>
                </a:lnTo>
                <a:lnTo>
                  <a:pt x="4818" y="15500"/>
                </a:lnTo>
                <a:lnTo>
                  <a:pt x="5207" y="15622"/>
                </a:lnTo>
                <a:lnTo>
                  <a:pt x="5597" y="15743"/>
                </a:lnTo>
                <a:lnTo>
                  <a:pt x="6010" y="15816"/>
                </a:lnTo>
                <a:lnTo>
                  <a:pt x="6448" y="15889"/>
                </a:lnTo>
                <a:lnTo>
                  <a:pt x="6862" y="15914"/>
                </a:lnTo>
                <a:lnTo>
                  <a:pt x="7300" y="15938"/>
                </a:lnTo>
                <a:lnTo>
                  <a:pt x="7738" y="15938"/>
                </a:lnTo>
                <a:lnTo>
                  <a:pt x="8176" y="15914"/>
                </a:lnTo>
                <a:lnTo>
                  <a:pt x="8590" y="15889"/>
                </a:lnTo>
                <a:lnTo>
                  <a:pt x="9028" y="15841"/>
                </a:lnTo>
                <a:lnTo>
                  <a:pt x="9441" y="15768"/>
                </a:lnTo>
                <a:lnTo>
                  <a:pt x="9855" y="15670"/>
                </a:lnTo>
                <a:lnTo>
                  <a:pt x="10269" y="15573"/>
                </a:lnTo>
                <a:lnTo>
                  <a:pt x="10682" y="15451"/>
                </a:lnTo>
                <a:lnTo>
                  <a:pt x="11071" y="15305"/>
                </a:lnTo>
                <a:lnTo>
                  <a:pt x="11461" y="15135"/>
                </a:lnTo>
                <a:lnTo>
                  <a:pt x="11850" y="14940"/>
                </a:lnTo>
                <a:lnTo>
                  <a:pt x="12215" y="14721"/>
                </a:lnTo>
                <a:lnTo>
                  <a:pt x="12580" y="14478"/>
                </a:lnTo>
                <a:lnTo>
                  <a:pt x="12945" y="14235"/>
                </a:lnTo>
                <a:lnTo>
                  <a:pt x="13286" y="13943"/>
                </a:lnTo>
                <a:lnTo>
                  <a:pt x="13602" y="13651"/>
                </a:lnTo>
                <a:lnTo>
                  <a:pt x="13918" y="13334"/>
                </a:lnTo>
                <a:lnTo>
                  <a:pt x="14186" y="13018"/>
                </a:lnTo>
                <a:lnTo>
                  <a:pt x="14454" y="12702"/>
                </a:lnTo>
                <a:lnTo>
                  <a:pt x="14697" y="12361"/>
                </a:lnTo>
                <a:lnTo>
                  <a:pt x="14916" y="11996"/>
                </a:lnTo>
                <a:lnTo>
                  <a:pt x="15111" y="11631"/>
                </a:lnTo>
                <a:lnTo>
                  <a:pt x="15135" y="11631"/>
                </a:lnTo>
                <a:lnTo>
                  <a:pt x="15159" y="11582"/>
                </a:lnTo>
                <a:lnTo>
                  <a:pt x="15159" y="11534"/>
                </a:lnTo>
                <a:lnTo>
                  <a:pt x="15354" y="11096"/>
                </a:lnTo>
                <a:lnTo>
                  <a:pt x="15524" y="10658"/>
                </a:lnTo>
                <a:lnTo>
                  <a:pt x="15646" y="10195"/>
                </a:lnTo>
                <a:lnTo>
                  <a:pt x="15743" y="9733"/>
                </a:lnTo>
                <a:lnTo>
                  <a:pt x="15768" y="9709"/>
                </a:lnTo>
                <a:lnTo>
                  <a:pt x="15792" y="9684"/>
                </a:lnTo>
                <a:lnTo>
                  <a:pt x="15792" y="9636"/>
                </a:lnTo>
                <a:lnTo>
                  <a:pt x="15792" y="9611"/>
                </a:lnTo>
                <a:lnTo>
                  <a:pt x="15768" y="9563"/>
                </a:lnTo>
                <a:lnTo>
                  <a:pt x="15816" y="9174"/>
                </a:lnTo>
                <a:lnTo>
                  <a:pt x="15841" y="8760"/>
                </a:lnTo>
                <a:lnTo>
                  <a:pt x="15841" y="8371"/>
                </a:lnTo>
                <a:lnTo>
                  <a:pt x="15841" y="7957"/>
                </a:lnTo>
                <a:lnTo>
                  <a:pt x="15743" y="7105"/>
                </a:lnTo>
                <a:lnTo>
                  <a:pt x="15695" y="6667"/>
                </a:lnTo>
                <a:lnTo>
                  <a:pt x="15622" y="6254"/>
                </a:lnTo>
                <a:lnTo>
                  <a:pt x="15524" y="5840"/>
                </a:lnTo>
                <a:lnTo>
                  <a:pt x="15427" y="5426"/>
                </a:lnTo>
                <a:lnTo>
                  <a:pt x="15305" y="5013"/>
                </a:lnTo>
                <a:lnTo>
                  <a:pt x="15159" y="4623"/>
                </a:lnTo>
                <a:lnTo>
                  <a:pt x="15013" y="4234"/>
                </a:lnTo>
                <a:lnTo>
                  <a:pt x="14819" y="3845"/>
                </a:lnTo>
                <a:lnTo>
                  <a:pt x="14624" y="3480"/>
                </a:lnTo>
                <a:lnTo>
                  <a:pt x="14405" y="3115"/>
                </a:lnTo>
                <a:lnTo>
                  <a:pt x="14162" y="2774"/>
                </a:lnTo>
                <a:lnTo>
                  <a:pt x="13894" y="2458"/>
                </a:lnTo>
                <a:lnTo>
                  <a:pt x="13602" y="2141"/>
                </a:lnTo>
                <a:lnTo>
                  <a:pt x="13286" y="1849"/>
                </a:lnTo>
                <a:lnTo>
                  <a:pt x="12994" y="1582"/>
                </a:lnTo>
                <a:lnTo>
                  <a:pt x="12653" y="1363"/>
                </a:lnTo>
                <a:lnTo>
                  <a:pt x="12312" y="1144"/>
                </a:lnTo>
                <a:lnTo>
                  <a:pt x="11972" y="949"/>
                </a:lnTo>
                <a:lnTo>
                  <a:pt x="11607" y="779"/>
                </a:lnTo>
                <a:lnTo>
                  <a:pt x="11242" y="609"/>
                </a:lnTo>
                <a:lnTo>
                  <a:pt x="10853" y="487"/>
                </a:lnTo>
                <a:lnTo>
                  <a:pt x="10488" y="365"/>
                </a:lnTo>
                <a:lnTo>
                  <a:pt x="10123" y="268"/>
                </a:lnTo>
                <a:lnTo>
                  <a:pt x="9733" y="171"/>
                </a:lnTo>
                <a:lnTo>
                  <a:pt x="9344" y="98"/>
                </a:lnTo>
                <a:lnTo>
                  <a:pt x="8955" y="49"/>
                </a:lnTo>
                <a:lnTo>
                  <a:pt x="8541" y="25"/>
                </a:lnTo>
                <a:lnTo>
                  <a:pt x="815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6"/>
          <p:cNvSpPr/>
          <p:nvPr/>
        </p:nvSpPr>
        <p:spPr>
          <a:xfrm>
            <a:off x="2052475" y="2092739"/>
            <a:ext cx="345681" cy="348325"/>
          </a:xfrm>
          <a:custGeom>
            <a:avLst/>
            <a:gdLst/>
            <a:ahLst/>
            <a:cxnLst/>
            <a:rect l="l" t="t" r="r" b="b"/>
            <a:pathLst>
              <a:path w="15817" h="15938" extrusionOk="0">
                <a:moveTo>
                  <a:pt x="4745" y="7470"/>
                </a:moveTo>
                <a:lnTo>
                  <a:pt x="4818" y="7495"/>
                </a:lnTo>
                <a:lnTo>
                  <a:pt x="4891" y="7543"/>
                </a:lnTo>
                <a:lnTo>
                  <a:pt x="4940" y="7616"/>
                </a:lnTo>
                <a:lnTo>
                  <a:pt x="4964" y="7714"/>
                </a:lnTo>
                <a:lnTo>
                  <a:pt x="4964" y="7787"/>
                </a:lnTo>
                <a:lnTo>
                  <a:pt x="4940" y="7908"/>
                </a:lnTo>
                <a:lnTo>
                  <a:pt x="4867" y="7981"/>
                </a:lnTo>
                <a:lnTo>
                  <a:pt x="4794" y="8054"/>
                </a:lnTo>
                <a:lnTo>
                  <a:pt x="4672" y="8079"/>
                </a:lnTo>
                <a:lnTo>
                  <a:pt x="4551" y="8054"/>
                </a:lnTo>
                <a:lnTo>
                  <a:pt x="4478" y="7981"/>
                </a:lnTo>
                <a:lnTo>
                  <a:pt x="4405" y="7908"/>
                </a:lnTo>
                <a:lnTo>
                  <a:pt x="4380" y="7787"/>
                </a:lnTo>
                <a:lnTo>
                  <a:pt x="4405" y="7665"/>
                </a:lnTo>
                <a:lnTo>
                  <a:pt x="4478" y="7543"/>
                </a:lnTo>
                <a:lnTo>
                  <a:pt x="4551" y="7495"/>
                </a:lnTo>
                <a:lnTo>
                  <a:pt x="4648" y="7470"/>
                </a:lnTo>
                <a:close/>
                <a:moveTo>
                  <a:pt x="11120" y="7470"/>
                </a:moveTo>
                <a:lnTo>
                  <a:pt x="11193" y="7495"/>
                </a:lnTo>
                <a:lnTo>
                  <a:pt x="11266" y="7543"/>
                </a:lnTo>
                <a:lnTo>
                  <a:pt x="11315" y="7616"/>
                </a:lnTo>
                <a:lnTo>
                  <a:pt x="11339" y="7714"/>
                </a:lnTo>
                <a:lnTo>
                  <a:pt x="11339" y="7787"/>
                </a:lnTo>
                <a:lnTo>
                  <a:pt x="11315" y="7908"/>
                </a:lnTo>
                <a:lnTo>
                  <a:pt x="11242" y="7981"/>
                </a:lnTo>
                <a:lnTo>
                  <a:pt x="11169" y="8054"/>
                </a:lnTo>
                <a:lnTo>
                  <a:pt x="11047" y="8079"/>
                </a:lnTo>
                <a:lnTo>
                  <a:pt x="10926" y="8054"/>
                </a:lnTo>
                <a:lnTo>
                  <a:pt x="10853" y="7981"/>
                </a:lnTo>
                <a:lnTo>
                  <a:pt x="10780" y="7908"/>
                </a:lnTo>
                <a:lnTo>
                  <a:pt x="10755" y="7787"/>
                </a:lnTo>
                <a:lnTo>
                  <a:pt x="10780" y="7665"/>
                </a:lnTo>
                <a:lnTo>
                  <a:pt x="10853" y="7543"/>
                </a:lnTo>
                <a:lnTo>
                  <a:pt x="10926" y="7495"/>
                </a:lnTo>
                <a:lnTo>
                  <a:pt x="11023" y="7470"/>
                </a:lnTo>
                <a:close/>
                <a:moveTo>
                  <a:pt x="4721" y="7081"/>
                </a:moveTo>
                <a:lnTo>
                  <a:pt x="4551" y="7105"/>
                </a:lnTo>
                <a:lnTo>
                  <a:pt x="4380" y="7178"/>
                </a:lnTo>
                <a:lnTo>
                  <a:pt x="4259" y="7300"/>
                </a:lnTo>
                <a:lnTo>
                  <a:pt x="4137" y="7446"/>
                </a:lnTo>
                <a:lnTo>
                  <a:pt x="4064" y="7568"/>
                </a:lnTo>
                <a:lnTo>
                  <a:pt x="4015" y="7714"/>
                </a:lnTo>
                <a:lnTo>
                  <a:pt x="3967" y="7835"/>
                </a:lnTo>
                <a:lnTo>
                  <a:pt x="3967" y="7981"/>
                </a:lnTo>
                <a:lnTo>
                  <a:pt x="3918" y="8225"/>
                </a:lnTo>
                <a:lnTo>
                  <a:pt x="3918" y="8395"/>
                </a:lnTo>
                <a:lnTo>
                  <a:pt x="3967" y="8565"/>
                </a:lnTo>
                <a:lnTo>
                  <a:pt x="4015" y="8711"/>
                </a:lnTo>
                <a:lnTo>
                  <a:pt x="4113" y="8833"/>
                </a:lnTo>
                <a:lnTo>
                  <a:pt x="4210" y="8955"/>
                </a:lnTo>
                <a:lnTo>
                  <a:pt x="4332" y="9028"/>
                </a:lnTo>
                <a:lnTo>
                  <a:pt x="4478" y="9101"/>
                </a:lnTo>
                <a:lnTo>
                  <a:pt x="4648" y="9149"/>
                </a:lnTo>
                <a:lnTo>
                  <a:pt x="4843" y="9174"/>
                </a:lnTo>
                <a:lnTo>
                  <a:pt x="5013" y="9149"/>
                </a:lnTo>
                <a:lnTo>
                  <a:pt x="5183" y="9101"/>
                </a:lnTo>
                <a:lnTo>
                  <a:pt x="5329" y="9028"/>
                </a:lnTo>
                <a:lnTo>
                  <a:pt x="5451" y="8930"/>
                </a:lnTo>
                <a:lnTo>
                  <a:pt x="5573" y="8809"/>
                </a:lnTo>
                <a:lnTo>
                  <a:pt x="5670" y="8663"/>
                </a:lnTo>
                <a:lnTo>
                  <a:pt x="5743" y="8517"/>
                </a:lnTo>
                <a:lnTo>
                  <a:pt x="5792" y="8346"/>
                </a:lnTo>
                <a:lnTo>
                  <a:pt x="5816" y="8176"/>
                </a:lnTo>
                <a:lnTo>
                  <a:pt x="5792" y="8006"/>
                </a:lnTo>
                <a:lnTo>
                  <a:pt x="5767" y="7835"/>
                </a:lnTo>
                <a:lnTo>
                  <a:pt x="5719" y="7689"/>
                </a:lnTo>
                <a:lnTo>
                  <a:pt x="5646" y="7519"/>
                </a:lnTo>
                <a:lnTo>
                  <a:pt x="5524" y="7397"/>
                </a:lnTo>
                <a:lnTo>
                  <a:pt x="5378" y="7251"/>
                </a:lnTo>
                <a:lnTo>
                  <a:pt x="5232" y="7154"/>
                </a:lnTo>
                <a:lnTo>
                  <a:pt x="5062" y="7105"/>
                </a:lnTo>
                <a:lnTo>
                  <a:pt x="4891" y="7081"/>
                </a:lnTo>
                <a:close/>
                <a:moveTo>
                  <a:pt x="11096" y="7081"/>
                </a:moveTo>
                <a:lnTo>
                  <a:pt x="10926" y="7105"/>
                </a:lnTo>
                <a:lnTo>
                  <a:pt x="10755" y="7178"/>
                </a:lnTo>
                <a:lnTo>
                  <a:pt x="10634" y="7300"/>
                </a:lnTo>
                <a:lnTo>
                  <a:pt x="10512" y="7446"/>
                </a:lnTo>
                <a:lnTo>
                  <a:pt x="10439" y="7568"/>
                </a:lnTo>
                <a:lnTo>
                  <a:pt x="10390" y="7714"/>
                </a:lnTo>
                <a:lnTo>
                  <a:pt x="10342" y="7835"/>
                </a:lnTo>
                <a:lnTo>
                  <a:pt x="10342" y="7981"/>
                </a:lnTo>
                <a:lnTo>
                  <a:pt x="10293" y="8225"/>
                </a:lnTo>
                <a:lnTo>
                  <a:pt x="10293" y="8395"/>
                </a:lnTo>
                <a:lnTo>
                  <a:pt x="10342" y="8565"/>
                </a:lnTo>
                <a:lnTo>
                  <a:pt x="10390" y="8711"/>
                </a:lnTo>
                <a:lnTo>
                  <a:pt x="10488" y="8833"/>
                </a:lnTo>
                <a:lnTo>
                  <a:pt x="10585" y="8955"/>
                </a:lnTo>
                <a:lnTo>
                  <a:pt x="10707" y="9028"/>
                </a:lnTo>
                <a:lnTo>
                  <a:pt x="10853" y="9101"/>
                </a:lnTo>
                <a:lnTo>
                  <a:pt x="11023" y="9149"/>
                </a:lnTo>
                <a:lnTo>
                  <a:pt x="11218" y="9174"/>
                </a:lnTo>
                <a:lnTo>
                  <a:pt x="11388" y="9149"/>
                </a:lnTo>
                <a:lnTo>
                  <a:pt x="11558" y="9101"/>
                </a:lnTo>
                <a:lnTo>
                  <a:pt x="11704" y="9028"/>
                </a:lnTo>
                <a:lnTo>
                  <a:pt x="11826" y="8930"/>
                </a:lnTo>
                <a:lnTo>
                  <a:pt x="11948" y="8809"/>
                </a:lnTo>
                <a:lnTo>
                  <a:pt x="12045" y="8663"/>
                </a:lnTo>
                <a:lnTo>
                  <a:pt x="12118" y="8517"/>
                </a:lnTo>
                <a:lnTo>
                  <a:pt x="12167" y="8346"/>
                </a:lnTo>
                <a:lnTo>
                  <a:pt x="12191" y="8176"/>
                </a:lnTo>
                <a:lnTo>
                  <a:pt x="12167" y="8006"/>
                </a:lnTo>
                <a:lnTo>
                  <a:pt x="12142" y="7835"/>
                </a:lnTo>
                <a:lnTo>
                  <a:pt x="12094" y="7689"/>
                </a:lnTo>
                <a:lnTo>
                  <a:pt x="12021" y="7519"/>
                </a:lnTo>
                <a:lnTo>
                  <a:pt x="11899" y="7397"/>
                </a:lnTo>
                <a:lnTo>
                  <a:pt x="11753" y="7251"/>
                </a:lnTo>
                <a:lnTo>
                  <a:pt x="11607" y="7154"/>
                </a:lnTo>
                <a:lnTo>
                  <a:pt x="11437" y="7105"/>
                </a:lnTo>
                <a:lnTo>
                  <a:pt x="11266" y="7081"/>
                </a:lnTo>
                <a:close/>
                <a:moveTo>
                  <a:pt x="11607" y="10731"/>
                </a:moveTo>
                <a:lnTo>
                  <a:pt x="11120" y="10877"/>
                </a:lnTo>
                <a:lnTo>
                  <a:pt x="10658" y="11047"/>
                </a:lnTo>
                <a:lnTo>
                  <a:pt x="9733" y="11412"/>
                </a:lnTo>
                <a:lnTo>
                  <a:pt x="9247" y="11558"/>
                </a:lnTo>
                <a:lnTo>
                  <a:pt x="8784" y="11704"/>
                </a:lnTo>
                <a:lnTo>
                  <a:pt x="7811" y="11972"/>
                </a:lnTo>
                <a:lnTo>
                  <a:pt x="7738" y="11996"/>
                </a:lnTo>
                <a:lnTo>
                  <a:pt x="7690" y="12045"/>
                </a:lnTo>
                <a:lnTo>
                  <a:pt x="7665" y="12118"/>
                </a:lnTo>
                <a:lnTo>
                  <a:pt x="7641" y="12166"/>
                </a:lnTo>
                <a:lnTo>
                  <a:pt x="7665" y="12239"/>
                </a:lnTo>
                <a:lnTo>
                  <a:pt x="7690" y="12312"/>
                </a:lnTo>
                <a:lnTo>
                  <a:pt x="7738" y="12361"/>
                </a:lnTo>
                <a:lnTo>
                  <a:pt x="7811" y="12410"/>
                </a:lnTo>
                <a:lnTo>
                  <a:pt x="7909" y="12434"/>
                </a:lnTo>
                <a:lnTo>
                  <a:pt x="8030" y="12458"/>
                </a:lnTo>
                <a:lnTo>
                  <a:pt x="8249" y="12458"/>
                </a:lnTo>
                <a:lnTo>
                  <a:pt x="8492" y="12434"/>
                </a:lnTo>
                <a:lnTo>
                  <a:pt x="8760" y="12361"/>
                </a:lnTo>
                <a:lnTo>
                  <a:pt x="9247" y="12191"/>
                </a:lnTo>
                <a:lnTo>
                  <a:pt x="9660" y="12045"/>
                </a:lnTo>
                <a:lnTo>
                  <a:pt x="10731" y="11680"/>
                </a:lnTo>
                <a:lnTo>
                  <a:pt x="11753" y="11290"/>
                </a:lnTo>
                <a:lnTo>
                  <a:pt x="11875" y="11217"/>
                </a:lnTo>
                <a:lnTo>
                  <a:pt x="11923" y="11144"/>
                </a:lnTo>
                <a:lnTo>
                  <a:pt x="11948" y="11023"/>
                </a:lnTo>
                <a:lnTo>
                  <a:pt x="11948" y="10925"/>
                </a:lnTo>
                <a:lnTo>
                  <a:pt x="11899" y="10828"/>
                </a:lnTo>
                <a:lnTo>
                  <a:pt x="11826" y="10755"/>
                </a:lnTo>
                <a:lnTo>
                  <a:pt x="11729" y="10731"/>
                </a:lnTo>
                <a:close/>
                <a:moveTo>
                  <a:pt x="8492" y="682"/>
                </a:moveTo>
                <a:lnTo>
                  <a:pt x="8638" y="706"/>
                </a:lnTo>
                <a:lnTo>
                  <a:pt x="9101" y="755"/>
                </a:lnTo>
                <a:lnTo>
                  <a:pt x="9539" y="803"/>
                </a:lnTo>
                <a:lnTo>
                  <a:pt x="9977" y="901"/>
                </a:lnTo>
                <a:lnTo>
                  <a:pt x="10415" y="1022"/>
                </a:lnTo>
                <a:lnTo>
                  <a:pt x="10755" y="1120"/>
                </a:lnTo>
                <a:lnTo>
                  <a:pt x="11096" y="1241"/>
                </a:lnTo>
                <a:lnTo>
                  <a:pt x="11437" y="1411"/>
                </a:lnTo>
                <a:lnTo>
                  <a:pt x="11753" y="1557"/>
                </a:lnTo>
                <a:lnTo>
                  <a:pt x="11753" y="1582"/>
                </a:lnTo>
                <a:lnTo>
                  <a:pt x="11729" y="1655"/>
                </a:lnTo>
                <a:lnTo>
                  <a:pt x="11729" y="1752"/>
                </a:lnTo>
                <a:lnTo>
                  <a:pt x="11753" y="1801"/>
                </a:lnTo>
                <a:lnTo>
                  <a:pt x="11802" y="1825"/>
                </a:lnTo>
                <a:lnTo>
                  <a:pt x="11875" y="1825"/>
                </a:lnTo>
                <a:lnTo>
                  <a:pt x="11948" y="1776"/>
                </a:lnTo>
                <a:lnTo>
                  <a:pt x="11972" y="1752"/>
                </a:lnTo>
                <a:lnTo>
                  <a:pt x="11996" y="1752"/>
                </a:lnTo>
                <a:lnTo>
                  <a:pt x="11996" y="1728"/>
                </a:lnTo>
                <a:lnTo>
                  <a:pt x="12021" y="1728"/>
                </a:lnTo>
                <a:lnTo>
                  <a:pt x="12118" y="1801"/>
                </a:lnTo>
                <a:lnTo>
                  <a:pt x="12094" y="1874"/>
                </a:lnTo>
                <a:lnTo>
                  <a:pt x="12069" y="1947"/>
                </a:lnTo>
                <a:lnTo>
                  <a:pt x="12094" y="1995"/>
                </a:lnTo>
                <a:lnTo>
                  <a:pt x="12118" y="2020"/>
                </a:lnTo>
                <a:lnTo>
                  <a:pt x="12167" y="2044"/>
                </a:lnTo>
                <a:lnTo>
                  <a:pt x="12215" y="2020"/>
                </a:lnTo>
                <a:lnTo>
                  <a:pt x="12240" y="1995"/>
                </a:lnTo>
                <a:lnTo>
                  <a:pt x="12313" y="1922"/>
                </a:lnTo>
                <a:lnTo>
                  <a:pt x="12532" y="2068"/>
                </a:lnTo>
                <a:lnTo>
                  <a:pt x="12483" y="2190"/>
                </a:lnTo>
                <a:lnTo>
                  <a:pt x="12483" y="2239"/>
                </a:lnTo>
                <a:lnTo>
                  <a:pt x="12483" y="2336"/>
                </a:lnTo>
                <a:lnTo>
                  <a:pt x="12507" y="2385"/>
                </a:lnTo>
                <a:lnTo>
                  <a:pt x="12532" y="2409"/>
                </a:lnTo>
                <a:lnTo>
                  <a:pt x="12580" y="2409"/>
                </a:lnTo>
                <a:lnTo>
                  <a:pt x="12629" y="2385"/>
                </a:lnTo>
                <a:lnTo>
                  <a:pt x="12678" y="2360"/>
                </a:lnTo>
                <a:lnTo>
                  <a:pt x="12726" y="2287"/>
                </a:lnTo>
                <a:lnTo>
                  <a:pt x="12775" y="2239"/>
                </a:lnTo>
                <a:lnTo>
                  <a:pt x="12945" y="2409"/>
                </a:lnTo>
                <a:lnTo>
                  <a:pt x="12872" y="2531"/>
                </a:lnTo>
                <a:lnTo>
                  <a:pt x="12824" y="2604"/>
                </a:lnTo>
                <a:lnTo>
                  <a:pt x="12824" y="2677"/>
                </a:lnTo>
                <a:lnTo>
                  <a:pt x="12824" y="2725"/>
                </a:lnTo>
                <a:lnTo>
                  <a:pt x="12848" y="2750"/>
                </a:lnTo>
                <a:lnTo>
                  <a:pt x="12897" y="2774"/>
                </a:lnTo>
                <a:lnTo>
                  <a:pt x="12945" y="2774"/>
                </a:lnTo>
                <a:lnTo>
                  <a:pt x="13067" y="2701"/>
                </a:lnTo>
                <a:lnTo>
                  <a:pt x="13164" y="2604"/>
                </a:lnTo>
                <a:lnTo>
                  <a:pt x="13286" y="2725"/>
                </a:lnTo>
                <a:lnTo>
                  <a:pt x="13383" y="2823"/>
                </a:lnTo>
                <a:lnTo>
                  <a:pt x="13262" y="3017"/>
                </a:lnTo>
                <a:lnTo>
                  <a:pt x="13213" y="3066"/>
                </a:lnTo>
                <a:lnTo>
                  <a:pt x="13164" y="3163"/>
                </a:lnTo>
                <a:lnTo>
                  <a:pt x="13164" y="3236"/>
                </a:lnTo>
                <a:lnTo>
                  <a:pt x="13189" y="3285"/>
                </a:lnTo>
                <a:lnTo>
                  <a:pt x="13213" y="3309"/>
                </a:lnTo>
                <a:lnTo>
                  <a:pt x="13310" y="3285"/>
                </a:lnTo>
                <a:lnTo>
                  <a:pt x="13408" y="3236"/>
                </a:lnTo>
                <a:lnTo>
                  <a:pt x="13529" y="3115"/>
                </a:lnTo>
                <a:lnTo>
                  <a:pt x="13578" y="3042"/>
                </a:lnTo>
                <a:lnTo>
                  <a:pt x="13773" y="3309"/>
                </a:lnTo>
                <a:lnTo>
                  <a:pt x="13675" y="3407"/>
                </a:lnTo>
                <a:lnTo>
                  <a:pt x="13554" y="3504"/>
                </a:lnTo>
                <a:lnTo>
                  <a:pt x="13481" y="3577"/>
                </a:lnTo>
                <a:lnTo>
                  <a:pt x="13456" y="3650"/>
                </a:lnTo>
                <a:lnTo>
                  <a:pt x="13456" y="3699"/>
                </a:lnTo>
                <a:lnTo>
                  <a:pt x="13505" y="3723"/>
                </a:lnTo>
                <a:lnTo>
                  <a:pt x="13602" y="3747"/>
                </a:lnTo>
                <a:lnTo>
                  <a:pt x="13675" y="3723"/>
                </a:lnTo>
                <a:lnTo>
                  <a:pt x="13773" y="3674"/>
                </a:lnTo>
                <a:lnTo>
                  <a:pt x="13846" y="3626"/>
                </a:lnTo>
                <a:lnTo>
                  <a:pt x="13943" y="3577"/>
                </a:lnTo>
                <a:lnTo>
                  <a:pt x="14138" y="3918"/>
                </a:lnTo>
                <a:lnTo>
                  <a:pt x="14040" y="3991"/>
                </a:lnTo>
                <a:lnTo>
                  <a:pt x="13846" y="4161"/>
                </a:lnTo>
                <a:lnTo>
                  <a:pt x="13773" y="4234"/>
                </a:lnTo>
                <a:lnTo>
                  <a:pt x="13700" y="4331"/>
                </a:lnTo>
                <a:lnTo>
                  <a:pt x="13700" y="4356"/>
                </a:lnTo>
                <a:lnTo>
                  <a:pt x="13700" y="4380"/>
                </a:lnTo>
                <a:lnTo>
                  <a:pt x="13821" y="4380"/>
                </a:lnTo>
                <a:lnTo>
                  <a:pt x="13943" y="4356"/>
                </a:lnTo>
                <a:lnTo>
                  <a:pt x="14065" y="4307"/>
                </a:lnTo>
                <a:lnTo>
                  <a:pt x="14162" y="4234"/>
                </a:lnTo>
                <a:lnTo>
                  <a:pt x="14284" y="4161"/>
                </a:lnTo>
                <a:lnTo>
                  <a:pt x="14503" y="4696"/>
                </a:lnTo>
                <a:lnTo>
                  <a:pt x="14332" y="4769"/>
                </a:lnTo>
                <a:lnTo>
                  <a:pt x="14186" y="4842"/>
                </a:lnTo>
                <a:lnTo>
                  <a:pt x="14065" y="4940"/>
                </a:lnTo>
                <a:lnTo>
                  <a:pt x="13943" y="5061"/>
                </a:lnTo>
                <a:lnTo>
                  <a:pt x="13919" y="5134"/>
                </a:lnTo>
                <a:lnTo>
                  <a:pt x="13894" y="5207"/>
                </a:lnTo>
                <a:lnTo>
                  <a:pt x="13894" y="5256"/>
                </a:lnTo>
                <a:lnTo>
                  <a:pt x="13919" y="5280"/>
                </a:lnTo>
                <a:lnTo>
                  <a:pt x="13943" y="5305"/>
                </a:lnTo>
                <a:lnTo>
                  <a:pt x="13992" y="5305"/>
                </a:lnTo>
                <a:lnTo>
                  <a:pt x="14113" y="5256"/>
                </a:lnTo>
                <a:lnTo>
                  <a:pt x="14235" y="5183"/>
                </a:lnTo>
                <a:lnTo>
                  <a:pt x="14527" y="5037"/>
                </a:lnTo>
                <a:lnTo>
                  <a:pt x="14600" y="5013"/>
                </a:lnTo>
                <a:lnTo>
                  <a:pt x="14746" y="5524"/>
                </a:lnTo>
                <a:lnTo>
                  <a:pt x="14430" y="5670"/>
                </a:lnTo>
                <a:lnTo>
                  <a:pt x="14162" y="5791"/>
                </a:lnTo>
                <a:lnTo>
                  <a:pt x="13919" y="5937"/>
                </a:lnTo>
                <a:lnTo>
                  <a:pt x="13919" y="5986"/>
                </a:lnTo>
                <a:lnTo>
                  <a:pt x="13943" y="6010"/>
                </a:lnTo>
                <a:lnTo>
                  <a:pt x="14089" y="6035"/>
                </a:lnTo>
                <a:lnTo>
                  <a:pt x="14235" y="6059"/>
                </a:lnTo>
                <a:lnTo>
                  <a:pt x="14357" y="6035"/>
                </a:lnTo>
                <a:lnTo>
                  <a:pt x="14527" y="6010"/>
                </a:lnTo>
                <a:lnTo>
                  <a:pt x="14843" y="5889"/>
                </a:lnTo>
                <a:lnTo>
                  <a:pt x="14965" y="6424"/>
                </a:lnTo>
                <a:lnTo>
                  <a:pt x="14795" y="6497"/>
                </a:lnTo>
                <a:lnTo>
                  <a:pt x="14405" y="6619"/>
                </a:lnTo>
                <a:lnTo>
                  <a:pt x="14016" y="6740"/>
                </a:lnTo>
                <a:lnTo>
                  <a:pt x="13992" y="6789"/>
                </a:lnTo>
                <a:lnTo>
                  <a:pt x="13967" y="6813"/>
                </a:lnTo>
                <a:lnTo>
                  <a:pt x="13992" y="6862"/>
                </a:lnTo>
                <a:lnTo>
                  <a:pt x="14040" y="6886"/>
                </a:lnTo>
                <a:lnTo>
                  <a:pt x="14235" y="6886"/>
                </a:lnTo>
                <a:lnTo>
                  <a:pt x="14405" y="6862"/>
                </a:lnTo>
                <a:lnTo>
                  <a:pt x="14770" y="6813"/>
                </a:lnTo>
                <a:lnTo>
                  <a:pt x="15014" y="6740"/>
                </a:lnTo>
                <a:lnTo>
                  <a:pt x="15087" y="7178"/>
                </a:lnTo>
                <a:lnTo>
                  <a:pt x="14843" y="7227"/>
                </a:lnTo>
                <a:lnTo>
                  <a:pt x="14430" y="7349"/>
                </a:lnTo>
                <a:lnTo>
                  <a:pt x="14235" y="7422"/>
                </a:lnTo>
                <a:lnTo>
                  <a:pt x="14065" y="7543"/>
                </a:lnTo>
                <a:lnTo>
                  <a:pt x="14016" y="7592"/>
                </a:lnTo>
                <a:lnTo>
                  <a:pt x="14040" y="7665"/>
                </a:lnTo>
                <a:lnTo>
                  <a:pt x="14065" y="7714"/>
                </a:lnTo>
                <a:lnTo>
                  <a:pt x="14138" y="7738"/>
                </a:lnTo>
                <a:lnTo>
                  <a:pt x="14332" y="7714"/>
                </a:lnTo>
                <a:lnTo>
                  <a:pt x="14527" y="7665"/>
                </a:lnTo>
                <a:lnTo>
                  <a:pt x="14916" y="7568"/>
                </a:lnTo>
                <a:lnTo>
                  <a:pt x="15135" y="7519"/>
                </a:lnTo>
                <a:lnTo>
                  <a:pt x="15184" y="7981"/>
                </a:lnTo>
                <a:lnTo>
                  <a:pt x="14868" y="8030"/>
                </a:lnTo>
                <a:lnTo>
                  <a:pt x="14624" y="8054"/>
                </a:lnTo>
                <a:lnTo>
                  <a:pt x="14357" y="8079"/>
                </a:lnTo>
                <a:lnTo>
                  <a:pt x="14235" y="8103"/>
                </a:lnTo>
                <a:lnTo>
                  <a:pt x="14113" y="8152"/>
                </a:lnTo>
                <a:lnTo>
                  <a:pt x="14016" y="8200"/>
                </a:lnTo>
                <a:lnTo>
                  <a:pt x="13919" y="8298"/>
                </a:lnTo>
                <a:lnTo>
                  <a:pt x="13919" y="8322"/>
                </a:lnTo>
                <a:lnTo>
                  <a:pt x="13919" y="8346"/>
                </a:lnTo>
                <a:lnTo>
                  <a:pt x="13919" y="8395"/>
                </a:lnTo>
                <a:lnTo>
                  <a:pt x="13943" y="8395"/>
                </a:lnTo>
                <a:lnTo>
                  <a:pt x="14065" y="8419"/>
                </a:lnTo>
                <a:lnTo>
                  <a:pt x="14211" y="8444"/>
                </a:lnTo>
                <a:lnTo>
                  <a:pt x="14454" y="8444"/>
                </a:lnTo>
                <a:lnTo>
                  <a:pt x="14989" y="8395"/>
                </a:lnTo>
                <a:lnTo>
                  <a:pt x="15208" y="8395"/>
                </a:lnTo>
                <a:lnTo>
                  <a:pt x="15208" y="8857"/>
                </a:lnTo>
                <a:lnTo>
                  <a:pt x="14722" y="8882"/>
                </a:lnTo>
                <a:lnTo>
                  <a:pt x="14503" y="8882"/>
                </a:lnTo>
                <a:lnTo>
                  <a:pt x="14284" y="8906"/>
                </a:lnTo>
                <a:lnTo>
                  <a:pt x="14065" y="8955"/>
                </a:lnTo>
                <a:lnTo>
                  <a:pt x="13967" y="8979"/>
                </a:lnTo>
                <a:lnTo>
                  <a:pt x="13870" y="9028"/>
                </a:lnTo>
                <a:lnTo>
                  <a:pt x="13846" y="9052"/>
                </a:lnTo>
                <a:lnTo>
                  <a:pt x="13870" y="9076"/>
                </a:lnTo>
                <a:lnTo>
                  <a:pt x="13967" y="9125"/>
                </a:lnTo>
                <a:lnTo>
                  <a:pt x="14065" y="9174"/>
                </a:lnTo>
                <a:lnTo>
                  <a:pt x="14284" y="9222"/>
                </a:lnTo>
                <a:lnTo>
                  <a:pt x="14722" y="9222"/>
                </a:lnTo>
                <a:lnTo>
                  <a:pt x="14941" y="9247"/>
                </a:lnTo>
                <a:lnTo>
                  <a:pt x="15184" y="9247"/>
                </a:lnTo>
                <a:lnTo>
                  <a:pt x="15160" y="9465"/>
                </a:lnTo>
                <a:lnTo>
                  <a:pt x="14965" y="9514"/>
                </a:lnTo>
                <a:lnTo>
                  <a:pt x="14722" y="9563"/>
                </a:lnTo>
                <a:lnTo>
                  <a:pt x="14478" y="9660"/>
                </a:lnTo>
                <a:lnTo>
                  <a:pt x="14259" y="9757"/>
                </a:lnTo>
                <a:lnTo>
                  <a:pt x="14040" y="9879"/>
                </a:lnTo>
                <a:lnTo>
                  <a:pt x="14016" y="9903"/>
                </a:lnTo>
                <a:lnTo>
                  <a:pt x="14016" y="9952"/>
                </a:lnTo>
                <a:lnTo>
                  <a:pt x="14040" y="9976"/>
                </a:lnTo>
                <a:lnTo>
                  <a:pt x="14065" y="9976"/>
                </a:lnTo>
                <a:lnTo>
                  <a:pt x="14284" y="10001"/>
                </a:lnTo>
                <a:lnTo>
                  <a:pt x="14503" y="9976"/>
                </a:lnTo>
                <a:lnTo>
                  <a:pt x="14965" y="9903"/>
                </a:lnTo>
                <a:lnTo>
                  <a:pt x="15087" y="9879"/>
                </a:lnTo>
                <a:lnTo>
                  <a:pt x="14965" y="10390"/>
                </a:lnTo>
                <a:lnTo>
                  <a:pt x="14527" y="10463"/>
                </a:lnTo>
                <a:lnTo>
                  <a:pt x="14332" y="10487"/>
                </a:lnTo>
                <a:lnTo>
                  <a:pt x="14162" y="10512"/>
                </a:lnTo>
                <a:lnTo>
                  <a:pt x="13992" y="10560"/>
                </a:lnTo>
                <a:lnTo>
                  <a:pt x="13919" y="10609"/>
                </a:lnTo>
                <a:lnTo>
                  <a:pt x="13846" y="10682"/>
                </a:lnTo>
                <a:lnTo>
                  <a:pt x="13821" y="10731"/>
                </a:lnTo>
                <a:lnTo>
                  <a:pt x="13846" y="10804"/>
                </a:lnTo>
                <a:lnTo>
                  <a:pt x="13870" y="10852"/>
                </a:lnTo>
                <a:lnTo>
                  <a:pt x="13894" y="10901"/>
                </a:lnTo>
                <a:lnTo>
                  <a:pt x="13967" y="10925"/>
                </a:lnTo>
                <a:lnTo>
                  <a:pt x="14065" y="10950"/>
                </a:lnTo>
                <a:lnTo>
                  <a:pt x="14235" y="10950"/>
                </a:lnTo>
                <a:lnTo>
                  <a:pt x="14576" y="10901"/>
                </a:lnTo>
                <a:lnTo>
                  <a:pt x="14795" y="10877"/>
                </a:lnTo>
                <a:lnTo>
                  <a:pt x="14795" y="10877"/>
                </a:lnTo>
                <a:lnTo>
                  <a:pt x="14600" y="11339"/>
                </a:lnTo>
                <a:lnTo>
                  <a:pt x="14478" y="11339"/>
                </a:lnTo>
                <a:lnTo>
                  <a:pt x="14284" y="11315"/>
                </a:lnTo>
                <a:lnTo>
                  <a:pt x="14089" y="11339"/>
                </a:lnTo>
                <a:lnTo>
                  <a:pt x="13919" y="11363"/>
                </a:lnTo>
                <a:lnTo>
                  <a:pt x="13724" y="11436"/>
                </a:lnTo>
                <a:lnTo>
                  <a:pt x="13724" y="11461"/>
                </a:lnTo>
                <a:lnTo>
                  <a:pt x="13724" y="11485"/>
                </a:lnTo>
                <a:lnTo>
                  <a:pt x="13894" y="11558"/>
                </a:lnTo>
                <a:lnTo>
                  <a:pt x="14065" y="11607"/>
                </a:lnTo>
                <a:lnTo>
                  <a:pt x="14430" y="11655"/>
                </a:lnTo>
                <a:lnTo>
                  <a:pt x="14186" y="12069"/>
                </a:lnTo>
                <a:lnTo>
                  <a:pt x="13967" y="12069"/>
                </a:lnTo>
                <a:lnTo>
                  <a:pt x="13724" y="12093"/>
                </a:lnTo>
                <a:lnTo>
                  <a:pt x="13602" y="12069"/>
                </a:lnTo>
                <a:lnTo>
                  <a:pt x="13456" y="12045"/>
                </a:lnTo>
                <a:lnTo>
                  <a:pt x="13335" y="12020"/>
                </a:lnTo>
                <a:lnTo>
                  <a:pt x="13213" y="12020"/>
                </a:lnTo>
                <a:lnTo>
                  <a:pt x="13189" y="12045"/>
                </a:lnTo>
                <a:lnTo>
                  <a:pt x="13164" y="12069"/>
                </a:lnTo>
                <a:lnTo>
                  <a:pt x="13189" y="12166"/>
                </a:lnTo>
                <a:lnTo>
                  <a:pt x="13237" y="12239"/>
                </a:lnTo>
                <a:lnTo>
                  <a:pt x="13310" y="12312"/>
                </a:lnTo>
                <a:lnTo>
                  <a:pt x="13408" y="12361"/>
                </a:lnTo>
                <a:lnTo>
                  <a:pt x="13529" y="12385"/>
                </a:lnTo>
                <a:lnTo>
                  <a:pt x="13651" y="12410"/>
                </a:lnTo>
                <a:lnTo>
                  <a:pt x="13919" y="12434"/>
                </a:lnTo>
                <a:lnTo>
                  <a:pt x="13578" y="12823"/>
                </a:lnTo>
                <a:lnTo>
                  <a:pt x="13067" y="12726"/>
                </a:lnTo>
                <a:lnTo>
                  <a:pt x="12848" y="12677"/>
                </a:lnTo>
                <a:lnTo>
                  <a:pt x="12726" y="12677"/>
                </a:lnTo>
                <a:lnTo>
                  <a:pt x="12605" y="12702"/>
                </a:lnTo>
                <a:lnTo>
                  <a:pt x="12605" y="12726"/>
                </a:lnTo>
                <a:lnTo>
                  <a:pt x="12580" y="12775"/>
                </a:lnTo>
                <a:lnTo>
                  <a:pt x="12629" y="12848"/>
                </a:lnTo>
                <a:lnTo>
                  <a:pt x="12678" y="12921"/>
                </a:lnTo>
                <a:lnTo>
                  <a:pt x="12726" y="12969"/>
                </a:lnTo>
                <a:lnTo>
                  <a:pt x="12824" y="13018"/>
                </a:lnTo>
                <a:lnTo>
                  <a:pt x="13018" y="13115"/>
                </a:lnTo>
                <a:lnTo>
                  <a:pt x="13237" y="13164"/>
                </a:lnTo>
                <a:lnTo>
                  <a:pt x="13091" y="13286"/>
                </a:lnTo>
                <a:lnTo>
                  <a:pt x="13043" y="13286"/>
                </a:lnTo>
                <a:lnTo>
                  <a:pt x="12580" y="13261"/>
                </a:lnTo>
                <a:lnTo>
                  <a:pt x="12337" y="13213"/>
                </a:lnTo>
                <a:lnTo>
                  <a:pt x="12215" y="13188"/>
                </a:lnTo>
                <a:lnTo>
                  <a:pt x="12094" y="13188"/>
                </a:lnTo>
                <a:lnTo>
                  <a:pt x="12021" y="13213"/>
                </a:lnTo>
                <a:lnTo>
                  <a:pt x="11972" y="13261"/>
                </a:lnTo>
                <a:lnTo>
                  <a:pt x="11972" y="13334"/>
                </a:lnTo>
                <a:lnTo>
                  <a:pt x="11996" y="13383"/>
                </a:lnTo>
                <a:lnTo>
                  <a:pt x="12142" y="13505"/>
                </a:lnTo>
                <a:lnTo>
                  <a:pt x="12288" y="13578"/>
                </a:lnTo>
                <a:lnTo>
                  <a:pt x="12459" y="13626"/>
                </a:lnTo>
                <a:lnTo>
                  <a:pt x="12653" y="13651"/>
                </a:lnTo>
                <a:lnTo>
                  <a:pt x="12215" y="13943"/>
                </a:lnTo>
                <a:lnTo>
                  <a:pt x="12142" y="13918"/>
                </a:lnTo>
                <a:lnTo>
                  <a:pt x="11680" y="13821"/>
                </a:lnTo>
                <a:lnTo>
                  <a:pt x="11461" y="13772"/>
                </a:lnTo>
                <a:lnTo>
                  <a:pt x="11242" y="13724"/>
                </a:lnTo>
                <a:lnTo>
                  <a:pt x="11218" y="13748"/>
                </a:lnTo>
                <a:lnTo>
                  <a:pt x="11193" y="13748"/>
                </a:lnTo>
                <a:lnTo>
                  <a:pt x="11193" y="13821"/>
                </a:lnTo>
                <a:lnTo>
                  <a:pt x="11242" y="13894"/>
                </a:lnTo>
                <a:lnTo>
                  <a:pt x="11291" y="13967"/>
                </a:lnTo>
                <a:lnTo>
                  <a:pt x="11437" y="14064"/>
                </a:lnTo>
                <a:lnTo>
                  <a:pt x="11607" y="14137"/>
                </a:lnTo>
                <a:lnTo>
                  <a:pt x="11777" y="14210"/>
                </a:lnTo>
                <a:lnTo>
                  <a:pt x="11437" y="14381"/>
                </a:lnTo>
                <a:lnTo>
                  <a:pt x="11364" y="14332"/>
                </a:lnTo>
                <a:lnTo>
                  <a:pt x="11315" y="14308"/>
                </a:lnTo>
                <a:lnTo>
                  <a:pt x="11169" y="14259"/>
                </a:lnTo>
                <a:lnTo>
                  <a:pt x="10877" y="14235"/>
                </a:lnTo>
                <a:lnTo>
                  <a:pt x="10634" y="14210"/>
                </a:lnTo>
                <a:lnTo>
                  <a:pt x="10488" y="14210"/>
                </a:lnTo>
                <a:lnTo>
                  <a:pt x="10366" y="14235"/>
                </a:lnTo>
                <a:lnTo>
                  <a:pt x="10342" y="14283"/>
                </a:lnTo>
                <a:lnTo>
                  <a:pt x="10366" y="14332"/>
                </a:lnTo>
                <a:lnTo>
                  <a:pt x="10390" y="14381"/>
                </a:lnTo>
                <a:lnTo>
                  <a:pt x="10488" y="14478"/>
                </a:lnTo>
                <a:lnTo>
                  <a:pt x="10609" y="14551"/>
                </a:lnTo>
                <a:lnTo>
                  <a:pt x="10707" y="14575"/>
                </a:lnTo>
                <a:lnTo>
                  <a:pt x="10877" y="14624"/>
                </a:lnTo>
                <a:lnTo>
                  <a:pt x="10488" y="14746"/>
                </a:lnTo>
                <a:lnTo>
                  <a:pt x="10293" y="14673"/>
                </a:lnTo>
                <a:lnTo>
                  <a:pt x="10098" y="14624"/>
                </a:lnTo>
                <a:lnTo>
                  <a:pt x="9904" y="14600"/>
                </a:lnTo>
                <a:lnTo>
                  <a:pt x="9782" y="14600"/>
                </a:lnTo>
                <a:lnTo>
                  <a:pt x="9685" y="14648"/>
                </a:lnTo>
                <a:lnTo>
                  <a:pt x="9660" y="14673"/>
                </a:lnTo>
                <a:lnTo>
                  <a:pt x="9660" y="14721"/>
                </a:lnTo>
                <a:lnTo>
                  <a:pt x="9709" y="14794"/>
                </a:lnTo>
                <a:lnTo>
                  <a:pt x="9782" y="14843"/>
                </a:lnTo>
                <a:lnTo>
                  <a:pt x="9928" y="14916"/>
                </a:lnTo>
                <a:lnTo>
                  <a:pt x="9612" y="14989"/>
                </a:lnTo>
                <a:lnTo>
                  <a:pt x="9563" y="14940"/>
                </a:lnTo>
                <a:lnTo>
                  <a:pt x="9514" y="14916"/>
                </a:lnTo>
                <a:lnTo>
                  <a:pt x="9417" y="14867"/>
                </a:lnTo>
                <a:lnTo>
                  <a:pt x="9222" y="14843"/>
                </a:lnTo>
                <a:lnTo>
                  <a:pt x="9125" y="14843"/>
                </a:lnTo>
                <a:lnTo>
                  <a:pt x="9028" y="14867"/>
                </a:lnTo>
                <a:lnTo>
                  <a:pt x="9003" y="14916"/>
                </a:lnTo>
                <a:lnTo>
                  <a:pt x="8979" y="14965"/>
                </a:lnTo>
                <a:lnTo>
                  <a:pt x="8955" y="15013"/>
                </a:lnTo>
                <a:lnTo>
                  <a:pt x="8979" y="15062"/>
                </a:lnTo>
                <a:lnTo>
                  <a:pt x="9003" y="15086"/>
                </a:lnTo>
                <a:lnTo>
                  <a:pt x="8638" y="15135"/>
                </a:lnTo>
                <a:lnTo>
                  <a:pt x="8298" y="15159"/>
                </a:lnTo>
                <a:lnTo>
                  <a:pt x="7203" y="15159"/>
                </a:lnTo>
                <a:lnTo>
                  <a:pt x="6838" y="15111"/>
                </a:lnTo>
                <a:lnTo>
                  <a:pt x="6497" y="15062"/>
                </a:lnTo>
                <a:lnTo>
                  <a:pt x="6132" y="14989"/>
                </a:lnTo>
                <a:lnTo>
                  <a:pt x="5792" y="14916"/>
                </a:lnTo>
                <a:lnTo>
                  <a:pt x="5451" y="14819"/>
                </a:lnTo>
                <a:lnTo>
                  <a:pt x="5110" y="14697"/>
                </a:lnTo>
                <a:lnTo>
                  <a:pt x="4794" y="14575"/>
                </a:lnTo>
                <a:lnTo>
                  <a:pt x="4453" y="14405"/>
                </a:lnTo>
                <a:lnTo>
                  <a:pt x="4137" y="14259"/>
                </a:lnTo>
                <a:lnTo>
                  <a:pt x="3845" y="14064"/>
                </a:lnTo>
                <a:lnTo>
                  <a:pt x="3553" y="13870"/>
                </a:lnTo>
                <a:lnTo>
                  <a:pt x="3285" y="13675"/>
                </a:lnTo>
                <a:lnTo>
                  <a:pt x="3018" y="13456"/>
                </a:lnTo>
                <a:lnTo>
                  <a:pt x="2774" y="13237"/>
                </a:lnTo>
                <a:lnTo>
                  <a:pt x="2531" y="12994"/>
                </a:lnTo>
                <a:lnTo>
                  <a:pt x="2312" y="12775"/>
                </a:lnTo>
                <a:lnTo>
                  <a:pt x="2093" y="12507"/>
                </a:lnTo>
                <a:lnTo>
                  <a:pt x="1898" y="12239"/>
                </a:lnTo>
                <a:lnTo>
                  <a:pt x="1728" y="11972"/>
                </a:lnTo>
                <a:lnTo>
                  <a:pt x="1558" y="11704"/>
                </a:lnTo>
                <a:lnTo>
                  <a:pt x="1387" y="11412"/>
                </a:lnTo>
                <a:lnTo>
                  <a:pt x="1266" y="11120"/>
                </a:lnTo>
                <a:lnTo>
                  <a:pt x="1144" y="10828"/>
                </a:lnTo>
                <a:lnTo>
                  <a:pt x="1022" y="10512"/>
                </a:lnTo>
                <a:lnTo>
                  <a:pt x="949" y="10195"/>
                </a:lnTo>
                <a:lnTo>
                  <a:pt x="876" y="9879"/>
                </a:lnTo>
                <a:lnTo>
                  <a:pt x="828" y="9538"/>
                </a:lnTo>
                <a:lnTo>
                  <a:pt x="755" y="9003"/>
                </a:lnTo>
                <a:lnTo>
                  <a:pt x="730" y="8468"/>
                </a:lnTo>
                <a:lnTo>
                  <a:pt x="730" y="7933"/>
                </a:lnTo>
                <a:lnTo>
                  <a:pt x="779" y="7397"/>
                </a:lnTo>
                <a:lnTo>
                  <a:pt x="828" y="6862"/>
                </a:lnTo>
                <a:lnTo>
                  <a:pt x="949" y="6351"/>
                </a:lnTo>
                <a:lnTo>
                  <a:pt x="1071" y="5840"/>
                </a:lnTo>
                <a:lnTo>
                  <a:pt x="1266" y="5353"/>
                </a:lnTo>
                <a:lnTo>
                  <a:pt x="1387" y="5061"/>
                </a:lnTo>
                <a:lnTo>
                  <a:pt x="1558" y="4745"/>
                </a:lnTo>
                <a:lnTo>
                  <a:pt x="1752" y="4404"/>
                </a:lnTo>
                <a:lnTo>
                  <a:pt x="1996" y="4064"/>
                </a:lnTo>
                <a:lnTo>
                  <a:pt x="2263" y="3699"/>
                </a:lnTo>
                <a:lnTo>
                  <a:pt x="2555" y="3334"/>
                </a:lnTo>
                <a:lnTo>
                  <a:pt x="2896" y="2944"/>
                </a:lnTo>
                <a:lnTo>
                  <a:pt x="3261" y="2604"/>
                </a:lnTo>
                <a:lnTo>
                  <a:pt x="3650" y="2263"/>
                </a:lnTo>
                <a:lnTo>
                  <a:pt x="4064" y="1922"/>
                </a:lnTo>
                <a:lnTo>
                  <a:pt x="4526" y="1630"/>
                </a:lnTo>
                <a:lnTo>
                  <a:pt x="5013" y="1363"/>
                </a:lnTo>
                <a:lnTo>
                  <a:pt x="5500" y="1144"/>
                </a:lnTo>
                <a:lnTo>
                  <a:pt x="6035" y="974"/>
                </a:lnTo>
                <a:lnTo>
                  <a:pt x="6303" y="925"/>
                </a:lnTo>
                <a:lnTo>
                  <a:pt x="6595" y="876"/>
                </a:lnTo>
                <a:lnTo>
                  <a:pt x="6862" y="828"/>
                </a:lnTo>
                <a:lnTo>
                  <a:pt x="7154" y="803"/>
                </a:lnTo>
                <a:lnTo>
                  <a:pt x="7519" y="779"/>
                </a:lnTo>
                <a:lnTo>
                  <a:pt x="7909" y="730"/>
                </a:lnTo>
                <a:lnTo>
                  <a:pt x="8298" y="682"/>
                </a:lnTo>
                <a:close/>
                <a:moveTo>
                  <a:pt x="8128" y="0"/>
                </a:moveTo>
                <a:lnTo>
                  <a:pt x="7738" y="25"/>
                </a:lnTo>
                <a:lnTo>
                  <a:pt x="7373" y="73"/>
                </a:lnTo>
                <a:lnTo>
                  <a:pt x="7081" y="49"/>
                </a:lnTo>
                <a:lnTo>
                  <a:pt x="6765" y="49"/>
                </a:lnTo>
                <a:lnTo>
                  <a:pt x="6473" y="73"/>
                </a:lnTo>
                <a:lnTo>
                  <a:pt x="6157" y="146"/>
                </a:lnTo>
                <a:lnTo>
                  <a:pt x="5840" y="219"/>
                </a:lnTo>
                <a:lnTo>
                  <a:pt x="5524" y="317"/>
                </a:lnTo>
                <a:lnTo>
                  <a:pt x="5208" y="438"/>
                </a:lnTo>
                <a:lnTo>
                  <a:pt x="4916" y="560"/>
                </a:lnTo>
                <a:lnTo>
                  <a:pt x="4307" y="876"/>
                </a:lnTo>
                <a:lnTo>
                  <a:pt x="3748" y="1217"/>
                </a:lnTo>
                <a:lnTo>
                  <a:pt x="3212" y="1606"/>
                </a:lnTo>
                <a:lnTo>
                  <a:pt x="2750" y="1995"/>
                </a:lnTo>
                <a:lnTo>
                  <a:pt x="2482" y="2239"/>
                </a:lnTo>
                <a:lnTo>
                  <a:pt x="2239" y="2482"/>
                </a:lnTo>
                <a:lnTo>
                  <a:pt x="2020" y="2725"/>
                </a:lnTo>
                <a:lnTo>
                  <a:pt x="1825" y="2993"/>
                </a:lnTo>
                <a:lnTo>
                  <a:pt x="1631" y="3261"/>
                </a:lnTo>
                <a:lnTo>
                  <a:pt x="1436" y="3528"/>
                </a:lnTo>
                <a:lnTo>
                  <a:pt x="1120" y="4088"/>
                </a:lnTo>
                <a:lnTo>
                  <a:pt x="852" y="4696"/>
                </a:lnTo>
                <a:lnTo>
                  <a:pt x="609" y="5305"/>
                </a:lnTo>
                <a:lnTo>
                  <a:pt x="390" y="5962"/>
                </a:lnTo>
                <a:lnTo>
                  <a:pt x="195" y="6643"/>
                </a:lnTo>
                <a:lnTo>
                  <a:pt x="122" y="7008"/>
                </a:lnTo>
                <a:lnTo>
                  <a:pt x="49" y="7373"/>
                </a:lnTo>
                <a:lnTo>
                  <a:pt x="25" y="7738"/>
                </a:lnTo>
                <a:lnTo>
                  <a:pt x="1" y="8103"/>
                </a:lnTo>
                <a:lnTo>
                  <a:pt x="1" y="8468"/>
                </a:lnTo>
                <a:lnTo>
                  <a:pt x="1" y="8809"/>
                </a:lnTo>
                <a:lnTo>
                  <a:pt x="49" y="9174"/>
                </a:lnTo>
                <a:lnTo>
                  <a:pt x="98" y="9514"/>
                </a:lnTo>
                <a:lnTo>
                  <a:pt x="171" y="9879"/>
                </a:lnTo>
                <a:lnTo>
                  <a:pt x="268" y="10220"/>
                </a:lnTo>
                <a:lnTo>
                  <a:pt x="365" y="10560"/>
                </a:lnTo>
                <a:lnTo>
                  <a:pt x="487" y="10901"/>
                </a:lnTo>
                <a:lnTo>
                  <a:pt x="633" y="11242"/>
                </a:lnTo>
                <a:lnTo>
                  <a:pt x="803" y="11582"/>
                </a:lnTo>
                <a:lnTo>
                  <a:pt x="1168" y="12264"/>
                </a:lnTo>
                <a:lnTo>
                  <a:pt x="1387" y="12629"/>
                </a:lnTo>
                <a:lnTo>
                  <a:pt x="1631" y="12994"/>
                </a:lnTo>
                <a:lnTo>
                  <a:pt x="1874" y="13334"/>
                </a:lnTo>
                <a:lnTo>
                  <a:pt x="2142" y="13651"/>
                </a:lnTo>
                <a:lnTo>
                  <a:pt x="2434" y="13943"/>
                </a:lnTo>
                <a:lnTo>
                  <a:pt x="2726" y="14235"/>
                </a:lnTo>
                <a:lnTo>
                  <a:pt x="3042" y="14502"/>
                </a:lnTo>
                <a:lnTo>
                  <a:pt x="3358" y="14746"/>
                </a:lnTo>
                <a:lnTo>
                  <a:pt x="3699" y="14965"/>
                </a:lnTo>
                <a:lnTo>
                  <a:pt x="4040" y="15159"/>
                </a:lnTo>
                <a:lnTo>
                  <a:pt x="4405" y="15354"/>
                </a:lnTo>
                <a:lnTo>
                  <a:pt x="4794" y="15500"/>
                </a:lnTo>
                <a:lnTo>
                  <a:pt x="5183" y="15622"/>
                </a:lnTo>
                <a:lnTo>
                  <a:pt x="5573" y="15743"/>
                </a:lnTo>
                <a:lnTo>
                  <a:pt x="5986" y="15816"/>
                </a:lnTo>
                <a:lnTo>
                  <a:pt x="6424" y="15889"/>
                </a:lnTo>
                <a:lnTo>
                  <a:pt x="6838" y="15914"/>
                </a:lnTo>
                <a:lnTo>
                  <a:pt x="7276" y="15938"/>
                </a:lnTo>
                <a:lnTo>
                  <a:pt x="7714" y="15938"/>
                </a:lnTo>
                <a:lnTo>
                  <a:pt x="8152" y="15914"/>
                </a:lnTo>
                <a:lnTo>
                  <a:pt x="8565" y="15889"/>
                </a:lnTo>
                <a:lnTo>
                  <a:pt x="9003" y="15841"/>
                </a:lnTo>
                <a:lnTo>
                  <a:pt x="9417" y="15768"/>
                </a:lnTo>
                <a:lnTo>
                  <a:pt x="9831" y="15670"/>
                </a:lnTo>
                <a:lnTo>
                  <a:pt x="10244" y="15573"/>
                </a:lnTo>
                <a:lnTo>
                  <a:pt x="10658" y="15451"/>
                </a:lnTo>
                <a:lnTo>
                  <a:pt x="11047" y="15305"/>
                </a:lnTo>
                <a:lnTo>
                  <a:pt x="11437" y="15135"/>
                </a:lnTo>
                <a:lnTo>
                  <a:pt x="11826" y="14940"/>
                </a:lnTo>
                <a:lnTo>
                  <a:pt x="12191" y="14721"/>
                </a:lnTo>
                <a:lnTo>
                  <a:pt x="12556" y="14478"/>
                </a:lnTo>
                <a:lnTo>
                  <a:pt x="12921" y="14235"/>
                </a:lnTo>
                <a:lnTo>
                  <a:pt x="13262" y="13943"/>
                </a:lnTo>
                <a:lnTo>
                  <a:pt x="13578" y="13651"/>
                </a:lnTo>
                <a:lnTo>
                  <a:pt x="13894" y="13334"/>
                </a:lnTo>
                <a:lnTo>
                  <a:pt x="14186" y="13018"/>
                </a:lnTo>
                <a:lnTo>
                  <a:pt x="14430" y="12702"/>
                </a:lnTo>
                <a:lnTo>
                  <a:pt x="14673" y="12361"/>
                </a:lnTo>
                <a:lnTo>
                  <a:pt x="14892" y="11996"/>
                </a:lnTo>
                <a:lnTo>
                  <a:pt x="15087" y="11631"/>
                </a:lnTo>
                <a:lnTo>
                  <a:pt x="15111" y="11631"/>
                </a:lnTo>
                <a:lnTo>
                  <a:pt x="15135" y="11582"/>
                </a:lnTo>
                <a:lnTo>
                  <a:pt x="15135" y="11534"/>
                </a:lnTo>
                <a:lnTo>
                  <a:pt x="15330" y="11096"/>
                </a:lnTo>
                <a:lnTo>
                  <a:pt x="15500" y="10658"/>
                </a:lnTo>
                <a:lnTo>
                  <a:pt x="15622" y="10195"/>
                </a:lnTo>
                <a:lnTo>
                  <a:pt x="15719" y="9733"/>
                </a:lnTo>
                <a:lnTo>
                  <a:pt x="15744" y="9709"/>
                </a:lnTo>
                <a:lnTo>
                  <a:pt x="15768" y="9684"/>
                </a:lnTo>
                <a:lnTo>
                  <a:pt x="15768" y="9636"/>
                </a:lnTo>
                <a:lnTo>
                  <a:pt x="15768" y="9611"/>
                </a:lnTo>
                <a:lnTo>
                  <a:pt x="15744" y="9563"/>
                </a:lnTo>
                <a:lnTo>
                  <a:pt x="15792" y="9174"/>
                </a:lnTo>
                <a:lnTo>
                  <a:pt x="15817" y="8760"/>
                </a:lnTo>
                <a:lnTo>
                  <a:pt x="15817" y="8371"/>
                </a:lnTo>
                <a:lnTo>
                  <a:pt x="15817" y="7957"/>
                </a:lnTo>
                <a:lnTo>
                  <a:pt x="15719" y="7105"/>
                </a:lnTo>
                <a:lnTo>
                  <a:pt x="15671" y="6667"/>
                </a:lnTo>
                <a:lnTo>
                  <a:pt x="15598" y="6254"/>
                </a:lnTo>
                <a:lnTo>
                  <a:pt x="15500" y="5840"/>
                </a:lnTo>
                <a:lnTo>
                  <a:pt x="15403" y="5426"/>
                </a:lnTo>
                <a:lnTo>
                  <a:pt x="15281" y="5013"/>
                </a:lnTo>
                <a:lnTo>
                  <a:pt x="15135" y="4623"/>
                </a:lnTo>
                <a:lnTo>
                  <a:pt x="14989" y="4234"/>
                </a:lnTo>
                <a:lnTo>
                  <a:pt x="14819" y="3845"/>
                </a:lnTo>
                <a:lnTo>
                  <a:pt x="14600" y="3480"/>
                </a:lnTo>
                <a:lnTo>
                  <a:pt x="14381" y="3115"/>
                </a:lnTo>
                <a:lnTo>
                  <a:pt x="14138" y="2774"/>
                </a:lnTo>
                <a:lnTo>
                  <a:pt x="13870" y="2458"/>
                </a:lnTo>
                <a:lnTo>
                  <a:pt x="13578" y="2141"/>
                </a:lnTo>
                <a:lnTo>
                  <a:pt x="13262" y="1849"/>
                </a:lnTo>
                <a:lnTo>
                  <a:pt x="12970" y="1582"/>
                </a:lnTo>
                <a:lnTo>
                  <a:pt x="12629" y="1363"/>
                </a:lnTo>
                <a:lnTo>
                  <a:pt x="12288" y="1144"/>
                </a:lnTo>
                <a:lnTo>
                  <a:pt x="11948" y="949"/>
                </a:lnTo>
                <a:lnTo>
                  <a:pt x="11583" y="779"/>
                </a:lnTo>
                <a:lnTo>
                  <a:pt x="11218" y="609"/>
                </a:lnTo>
                <a:lnTo>
                  <a:pt x="10828" y="487"/>
                </a:lnTo>
                <a:lnTo>
                  <a:pt x="10463" y="365"/>
                </a:lnTo>
                <a:lnTo>
                  <a:pt x="10098" y="268"/>
                </a:lnTo>
                <a:lnTo>
                  <a:pt x="9709" y="171"/>
                </a:lnTo>
                <a:lnTo>
                  <a:pt x="9320" y="98"/>
                </a:lnTo>
                <a:lnTo>
                  <a:pt x="8930" y="49"/>
                </a:lnTo>
                <a:lnTo>
                  <a:pt x="8517" y="25"/>
                </a:lnTo>
                <a:lnTo>
                  <a:pt x="812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6"/>
          <p:cNvSpPr/>
          <p:nvPr/>
        </p:nvSpPr>
        <p:spPr>
          <a:xfrm>
            <a:off x="2720367" y="2038496"/>
            <a:ext cx="186685" cy="460550"/>
          </a:xfrm>
          <a:custGeom>
            <a:avLst/>
            <a:gdLst/>
            <a:ahLst/>
            <a:cxnLst/>
            <a:rect l="l" t="t" r="r" b="b"/>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6"/>
          <p:cNvSpPr/>
          <p:nvPr/>
        </p:nvSpPr>
        <p:spPr>
          <a:xfrm>
            <a:off x="3319156" y="2041687"/>
            <a:ext cx="161683" cy="455218"/>
          </a:xfrm>
          <a:custGeom>
            <a:avLst/>
            <a:gdLst/>
            <a:ahLst/>
            <a:cxnLst/>
            <a:rect l="l" t="t" r="r" b="b"/>
            <a:pathLst>
              <a:path w="7398" h="20829" extrusionOk="0">
                <a:moveTo>
                  <a:pt x="3991" y="584"/>
                </a:moveTo>
                <a:lnTo>
                  <a:pt x="3942" y="657"/>
                </a:lnTo>
                <a:lnTo>
                  <a:pt x="3893" y="730"/>
                </a:lnTo>
                <a:lnTo>
                  <a:pt x="3893" y="755"/>
                </a:lnTo>
                <a:lnTo>
                  <a:pt x="3918" y="779"/>
                </a:lnTo>
                <a:lnTo>
                  <a:pt x="3991" y="803"/>
                </a:lnTo>
                <a:lnTo>
                  <a:pt x="4064" y="779"/>
                </a:lnTo>
                <a:lnTo>
                  <a:pt x="4185" y="755"/>
                </a:lnTo>
                <a:lnTo>
                  <a:pt x="4283" y="706"/>
                </a:lnTo>
                <a:lnTo>
                  <a:pt x="4380" y="633"/>
                </a:lnTo>
                <a:lnTo>
                  <a:pt x="4453" y="730"/>
                </a:lnTo>
                <a:lnTo>
                  <a:pt x="4356" y="779"/>
                </a:lnTo>
                <a:lnTo>
                  <a:pt x="4210" y="852"/>
                </a:lnTo>
                <a:lnTo>
                  <a:pt x="4088" y="949"/>
                </a:lnTo>
                <a:lnTo>
                  <a:pt x="4088" y="974"/>
                </a:lnTo>
                <a:lnTo>
                  <a:pt x="4112" y="998"/>
                </a:lnTo>
                <a:lnTo>
                  <a:pt x="4283" y="998"/>
                </a:lnTo>
                <a:lnTo>
                  <a:pt x="4453" y="974"/>
                </a:lnTo>
                <a:lnTo>
                  <a:pt x="4623" y="901"/>
                </a:lnTo>
                <a:lnTo>
                  <a:pt x="4721" y="1071"/>
                </a:lnTo>
                <a:lnTo>
                  <a:pt x="4696" y="1071"/>
                </a:lnTo>
                <a:lnTo>
                  <a:pt x="4429" y="1193"/>
                </a:lnTo>
                <a:lnTo>
                  <a:pt x="4185" y="1314"/>
                </a:lnTo>
                <a:lnTo>
                  <a:pt x="4161" y="1339"/>
                </a:lnTo>
                <a:lnTo>
                  <a:pt x="4185" y="1339"/>
                </a:lnTo>
                <a:lnTo>
                  <a:pt x="4307" y="1387"/>
                </a:lnTo>
                <a:lnTo>
                  <a:pt x="4429" y="1387"/>
                </a:lnTo>
                <a:lnTo>
                  <a:pt x="4550" y="1363"/>
                </a:lnTo>
                <a:lnTo>
                  <a:pt x="4696" y="1314"/>
                </a:lnTo>
                <a:lnTo>
                  <a:pt x="4818" y="1266"/>
                </a:lnTo>
                <a:lnTo>
                  <a:pt x="4915" y="1533"/>
                </a:lnTo>
                <a:lnTo>
                  <a:pt x="4794" y="1582"/>
                </a:lnTo>
                <a:lnTo>
                  <a:pt x="4502" y="1679"/>
                </a:lnTo>
                <a:lnTo>
                  <a:pt x="4356" y="1728"/>
                </a:lnTo>
                <a:lnTo>
                  <a:pt x="4234" y="1825"/>
                </a:lnTo>
                <a:lnTo>
                  <a:pt x="4210" y="1850"/>
                </a:lnTo>
                <a:lnTo>
                  <a:pt x="4210" y="1874"/>
                </a:lnTo>
                <a:lnTo>
                  <a:pt x="4210" y="1898"/>
                </a:lnTo>
                <a:lnTo>
                  <a:pt x="4234" y="1898"/>
                </a:lnTo>
                <a:lnTo>
                  <a:pt x="4404" y="1947"/>
                </a:lnTo>
                <a:lnTo>
                  <a:pt x="4550" y="1923"/>
                </a:lnTo>
                <a:lnTo>
                  <a:pt x="4696" y="1898"/>
                </a:lnTo>
                <a:lnTo>
                  <a:pt x="4867" y="1874"/>
                </a:lnTo>
                <a:lnTo>
                  <a:pt x="4964" y="1850"/>
                </a:lnTo>
                <a:lnTo>
                  <a:pt x="4988" y="2069"/>
                </a:lnTo>
                <a:lnTo>
                  <a:pt x="4891" y="2093"/>
                </a:lnTo>
                <a:lnTo>
                  <a:pt x="4696" y="2142"/>
                </a:lnTo>
                <a:lnTo>
                  <a:pt x="4526" y="2190"/>
                </a:lnTo>
                <a:lnTo>
                  <a:pt x="4331" y="2263"/>
                </a:lnTo>
                <a:lnTo>
                  <a:pt x="4137" y="2336"/>
                </a:lnTo>
                <a:lnTo>
                  <a:pt x="4112" y="2361"/>
                </a:lnTo>
                <a:lnTo>
                  <a:pt x="4137" y="2385"/>
                </a:lnTo>
                <a:lnTo>
                  <a:pt x="4283" y="2385"/>
                </a:lnTo>
                <a:lnTo>
                  <a:pt x="4404" y="2409"/>
                </a:lnTo>
                <a:lnTo>
                  <a:pt x="4599" y="2385"/>
                </a:lnTo>
                <a:lnTo>
                  <a:pt x="4769" y="2361"/>
                </a:lnTo>
                <a:lnTo>
                  <a:pt x="4988" y="2336"/>
                </a:lnTo>
                <a:lnTo>
                  <a:pt x="4988" y="2434"/>
                </a:lnTo>
                <a:lnTo>
                  <a:pt x="4940" y="2604"/>
                </a:lnTo>
                <a:lnTo>
                  <a:pt x="4891" y="2750"/>
                </a:lnTo>
                <a:lnTo>
                  <a:pt x="4794" y="2726"/>
                </a:lnTo>
                <a:lnTo>
                  <a:pt x="4696" y="2726"/>
                </a:lnTo>
                <a:lnTo>
                  <a:pt x="4502" y="2750"/>
                </a:lnTo>
                <a:lnTo>
                  <a:pt x="4258" y="2750"/>
                </a:lnTo>
                <a:lnTo>
                  <a:pt x="4137" y="2774"/>
                </a:lnTo>
                <a:lnTo>
                  <a:pt x="4015" y="2847"/>
                </a:lnTo>
                <a:lnTo>
                  <a:pt x="4015" y="2872"/>
                </a:lnTo>
                <a:lnTo>
                  <a:pt x="4112" y="2945"/>
                </a:lnTo>
                <a:lnTo>
                  <a:pt x="4210" y="2993"/>
                </a:lnTo>
                <a:lnTo>
                  <a:pt x="4429" y="2993"/>
                </a:lnTo>
                <a:lnTo>
                  <a:pt x="4599" y="3018"/>
                </a:lnTo>
                <a:lnTo>
                  <a:pt x="4745" y="3018"/>
                </a:lnTo>
                <a:lnTo>
                  <a:pt x="4623" y="3164"/>
                </a:lnTo>
                <a:lnTo>
                  <a:pt x="4502" y="3310"/>
                </a:lnTo>
                <a:lnTo>
                  <a:pt x="4453" y="3285"/>
                </a:lnTo>
                <a:lnTo>
                  <a:pt x="4283" y="3237"/>
                </a:lnTo>
                <a:lnTo>
                  <a:pt x="4112" y="3212"/>
                </a:lnTo>
                <a:lnTo>
                  <a:pt x="3918" y="3212"/>
                </a:lnTo>
                <a:lnTo>
                  <a:pt x="3747" y="3237"/>
                </a:lnTo>
                <a:lnTo>
                  <a:pt x="3723" y="3237"/>
                </a:lnTo>
                <a:lnTo>
                  <a:pt x="3723" y="3261"/>
                </a:lnTo>
                <a:lnTo>
                  <a:pt x="3747" y="3310"/>
                </a:lnTo>
                <a:lnTo>
                  <a:pt x="3966" y="3407"/>
                </a:lnTo>
                <a:lnTo>
                  <a:pt x="4210" y="3480"/>
                </a:lnTo>
                <a:lnTo>
                  <a:pt x="3991" y="3529"/>
                </a:lnTo>
                <a:lnTo>
                  <a:pt x="3796" y="3553"/>
                </a:lnTo>
                <a:lnTo>
                  <a:pt x="3553" y="3553"/>
                </a:lnTo>
                <a:lnTo>
                  <a:pt x="3334" y="3504"/>
                </a:lnTo>
                <a:lnTo>
                  <a:pt x="3090" y="3407"/>
                </a:lnTo>
                <a:lnTo>
                  <a:pt x="2896" y="3285"/>
                </a:lnTo>
                <a:lnTo>
                  <a:pt x="2701" y="3115"/>
                </a:lnTo>
                <a:lnTo>
                  <a:pt x="2555" y="2945"/>
                </a:lnTo>
                <a:lnTo>
                  <a:pt x="2433" y="2726"/>
                </a:lnTo>
                <a:lnTo>
                  <a:pt x="2360" y="2507"/>
                </a:lnTo>
                <a:lnTo>
                  <a:pt x="2312" y="2288"/>
                </a:lnTo>
                <a:lnTo>
                  <a:pt x="2312" y="2020"/>
                </a:lnTo>
                <a:lnTo>
                  <a:pt x="2336" y="1874"/>
                </a:lnTo>
                <a:lnTo>
                  <a:pt x="2360" y="1704"/>
                </a:lnTo>
                <a:lnTo>
                  <a:pt x="2409" y="1558"/>
                </a:lnTo>
                <a:lnTo>
                  <a:pt x="2482" y="1412"/>
                </a:lnTo>
                <a:lnTo>
                  <a:pt x="2677" y="1120"/>
                </a:lnTo>
                <a:lnTo>
                  <a:pt x="2871" y="876"/>
                </a:lnTo>
                <a:lnTo>
                  <a:pt x="3017" y="755"/>
                </a:lnTo>
                <a:lnTo>
                  <a:pt x="3139" y="682"/>
                </a:lnTo>
                <a:lnTo>
                  <a:pt x="3261" y="633"/>
                </a:lnTo>
                <a:lnTo>
                  <a:pt x="3407" y="584"/>
                </a:lnTo>
                <a:close/>
                <a:moveTo>
                  <a:pt x="1898" y="7860"/>
                </a:moveTo>
                <a:lnTo>
                  <a:pt x="2020" y="7933"/>
                </a:lnTo>
                <a:lnTo>
                  <a:pt x="1995" y="8200"/>
                </a:lnTo>
                <a:lnTo>
                  <a:pt x="1995" y="8444"/>
                </a:lnTo>
                <a:lnTo>
                  <a:pt x="1971" y="8979"/>
                </a:lnTo>
                <a:lnTo>
                  <a:pt x="1971" y="9149"/>
                </a:lnTo>
                <a:lnTo>
                  <a:pt x="1922" y="9344"/>
                </a:lnTo>
                <a:lnTo>
                  <a:pt x="1801" y="9685"/>
                </a:lnTo>
                <a:lnTo>
                  <a:pt x="1655" y="10050"/>
                </a:lnTo>
                <a:lnTo>
                  <a:pt x="1509" y="10390"/>
                </a:lnTo>
                <a:lnTo>
                  <a:pt x="1436" y="10658"/>
                </a:lnTo>
                <a:lnTo>
                  <a:pt x="1363" y="10926"/>
                </a:lnTo>
                <a:lnTo>
                  <a:pt x="1314" y="10707"/>
                </a:lnTo>
                <a:lnTo>
                  <a:pt x="1265" y="10536"/>
                </a:lnTo>
                <a:lnTo>
                  <a:pt x="1241" y="10512"/>
                </a:lnTo>
                <a:lnTo>
                  <a:pt x="1290" y="10463"/>
                </a:lnTo>
                <a:lnTo>
                  <a:pt x="1314" y="10390"/>
                </a:lnTo>
                <a:lnTo>
                  <a:pt x="1363" y="9733"/>
                </a:lnTo>
                <a:lnTo>
                  <a:pt x="1460" y="9076"/>
                </a:lnTo>
                <a:lnTo>
                  <a:pt x="1533" y="8760"/>
                </a:lnTo>
                <a:lnTo>
                  <a:pt x="1606" y="8444"/>
                </a:lnTo>
                <a:lnTo>
                  <a:pt x="1728" y="8152"/>
                </a:lnTo>
                <a:lnTo>
                  <a:pt x="1898" y="7860"/>
                </a:lnTo>
                <a:close/>
                <a:moveTo>
                  <a:pt x="5499" y="7860"/>
                </a:moveTo>
                <a:lnTo>
                  <a:pt x="5670" y="8152"/>
                </a:lnTo>
                <a:lnTo>
                  <a:pt x="5791" y="8444"/>
                </a:lnTo>
                <a:lnTo>
                  <a:pt x="5864" y="8760"/>
                </a:lnTo>
                <a:lnTo>
                  <a:pt x="5937" y="9076"/>
                </a:lnTo>
                <a:lnTo>
                  <a:pt x="6010" y="9733"/>
                </a:lnTo>
                <a:lnTo>
                  <a:pt x="6083" y="10390"/>
                </a:lnTo>
                <a:lnTo>
                  <a:pt x="6107" y="10463"/>
                </a:lnTo>
                <a:lnTo>
                  <a:pt x="6156" y="10512"/>
                </a:lnTo>
                <a:lnTo>
                  <a:pt x="6132" y="10536"/>
                </a:lnTo>
                <a:lnTo>
                  <a:pt x="6083" y="10707"/>
                </a:lnTo>
                <a:lnTo>
                  <a:pt x="6034" y="10926"/>
                </a:lnTo>
                <a:lnTo>
                  <a:pt x="5961" y="10658"/>
                </a:lnTo>
                <a:lnTo>
                  <a:pt x="5889" y="10390"/>
                </a:lnTo>
                <a:lnTo>
                  <a:pt x="5743" y="10050"/>
                </a:lnTo>
                <a:lnTo>
                  <a:pt x="5597" y="9685"/>
                </a:lnTo>
                <a:lnTo>
                  <a:pt x="5475" y="9344"/>
                </a:lnTo>
                <a:lnTo>
                  <a:pt x="5426" y="9149"/>
                </a:lnTo>
                <a:lnTo>
                  <a:pt x="5426" y="8979"/>
                </a:lnTo>
                <a:lnTo>
                  <a:pt x="5402" y="8444"/>
                </a:lnTo>
                <a:lnTo>
                  <a:pt x="5402" y="8200"/>
                </a:lnTo>
                <a:lnTo>
                  <a:pt x="5378" y="7933"/>
                </a:lnTo>
                <a:lnTo>
                  <a:pt x="5499" y="7860"/>
                </a:lnTo>
                <a:close/>
                <a:moveTo>
                  <a:pt x="3869" y="4623"/>
                </a:moveTo>
                <a:lnTo>
                  <a:pt x="4161" y="4672"/>
                </a:lnTo>
                <a:lnTo>
                  <a:pt x="4453" y="4721"/>
                </a:lnTo>
                <a:lnTo>
                  <a:pt x="4380" y="4769"/>
                </a:lnTo>
                <a:lnTo>
                  <a:pt x="4283" y="4842"/>
                </a:lnTo>
                <a:lnTo>
                  <a:pt x="4283" y="4867"/>
                </a:lnTo>
                <a:lnTo>
                  <a:pt x="4307" y="4891"/>
                </a:lnTo>
                <a:lnTo>
                  <a:pt x="4696" y="4842"/>
                </a:lnTo>
                <a:lnTo>
                  <a:pt x="4842" y="4842"/>
                </a:lnTo>
                <a:lnTo>
                  <a:pt x="4915" y="4867"/>
                </a:lnTo>
                <a:lnTo>
                  <a:pt x="4818" y="4891"/>
                </a:lnTo>
                <a:lnTo>
                  <a:pt x="4696" y="4940"/>
                </a:lnTo>
                <a:lnTo>
                  <a:pt x="4599" y="4988"/>
                </a:lnTo>
                <a:lnTo>
                  <a:pt x="4550" y="5086"/>
                </a:lnTo>
                <a:lnTo>
                  <a:pt x="4550" y="5110"/>
                </a:lnTo>
                <a:lnTo>
                  <a:pt x="4575" y="5110"/>
                </a:lnTo>
                <a:lnTo>
                  <a:pt x="4818" y="5037"/>
                </a:lnTo>
                <a:lnTo>
                  <a:pt x="4964" y="5013"/>
                </a:lnTo>
                <a:lnTo>
                  <a:pt x="5086" y="4988"/>
                </a:lnTo>
                <a:lnTo>
                  <a:pt x="5159" y="4988"/>
                </a:lnTo>
                <a:lnTo>
                  <a:pt x="5329" y="5110"/>
                </a:lnTo>
                <a:lnTo>
                  <a:pt x="5086" y="5134"/>
                </a:lnTo>
                <a:lnTo>
                  <a:pt x="4964" y="5183"/>
                </a:lnTo>
                <a:lnTo>
                  <a:pt x="4867" y="5232"/>
                </a:lnTo>
                <a:lnTo>
                  <a:pt x="4867" y="5280"/>
                </a:lnTo>
                <a:lnTo>
                  <a:pt x="4867" y="5305"/>
                </a:lnTo>
                <a:lnTo>
                  <a:pt x="4988" y="5353"/>
                </a:lnTo>
                <a:lnTo>
                  <a:pt x="5110" y="5353"/>
                </a:lnTo>
                <a:lnTo>
                  <a:pt x="5378" y="5329"/>
                </a:lnTo>
                <a:lnTo>
                  <a:pt x="5548" y="5305"/>
                </a:lnTo>
                <a:lnTo>
                  <a:pt x="5694" y="5451"/>
                </a:lnTo>
                <a:lnTo>
                  <a:pt x="5572" y="5475"/>
                </a:lnTo>
                <a:lnTo>
                  <a:pt x="5378" y="5524"/>
                </a:lnTo>
                <a:lnTo>
                  <a:pt x="5305" y="5548"/>
                </a:lnTo>
                <a:lnTo>
                  <a:pt x="5232" y="5597"/>
                </a:lnTo>
                <a:lnTo>
                  <a:pt x="5232" y="5621"/>
                </a:lnTo>
                <a:lnTo>
                  <a:pt x="5232" y="5645"/>
                </a:lnTo>
                <a:lnTo>
                  <a:pt x="5402" y="5621"/>
                </a:lnTo>
                <a:lnTo>
                  <a:pt x="5572" y="5621"/>
                </a:lnTo>
                <a:lnTo>
                  <a:pt x="5791" y="5572"/>
                </a:lnTo>
                <a:lnTo>
                  <a:pt x="5889" y="5718"/>
                </a:lnTo>
                <a:lnTo>
                  <a:pt x="5840" y="5718"/>
                </a:lnTo>
                <a:lnTo>
                  <a:pt x="5621" y="5743"/>
                </a:lnTo>
                <a:lnTo>
                  <a:pt x="5499" y="5791"/>
                </a:lnTo>
                <a:lnTo>
                  <a:pt x="5426" y="5840"/>
                </a:lnTo>
                <a:lnTo>
                  <a:pt x="5426" y="5889"/>
                </a:lnTo>
                <a:lnTo>
                  <a:pt x="5524" y="5913"/>
                </a:lnTo>
                <a:lnTo>
                  <a:pt x="5621" y="5913"/>
                </a:lnTo>
                <a:lnTo>
                  <a:pt x="5791" y="5889"/>
                </a:lnTo>
                <a:lnTo>
                  <a:pt x="6010" y="5889"/>
                </a:lnTo>
                <a:lnTo>
                  <a:pt x="6107" y="6083"/>
                </a:lnTo>
                <a:lnTo>
                  <a:pt x="5937" y="6132"/>
                </a:lnTo>
                <a:lnTo>
                  <a:pt x="5840" y="6181"/>
                </a:lnTo>
                <a:lnTo>
                  <a:pt x="5767" y="6229"/>
                </a:lnTo>
                <a:lnTo>
                  <a:pt x="5864" y="6254"/>
                </a:lnTo>
                <a:lnTo>
                  <a:pt x="5986" y="6254"/>
                </a:lnTo>
                <a:lnTo>
                  <a:pt x="6205" y="6229"/>
                </a:lnTo>
                <a:lnTo>
                  <a:pt x="6302" y="6448"/>
                </a:lnTo>
                <a:lnTo>
                  <a:pt x="6253" y="6473"/>
                </a:lnTo>
                <a:lnTo>
                  <a:pt x="6083" y="6521"/>
                </a:lnTo>
                <a:lnTo>
                  <a:pt x="5937" y="6619"/>
                </a:lnTo>
                <a:lnTo>
                  <a:pt x="5937" y="6643"/>
                </a:lnTo>
                <a:lnTo>
                  <a:pt x="6083" y="6643"/>
                </a:lnTo>
                <a:lnTo>
                  <a:pt x="6229" y="6619"/>
                </a:lnTo>
                <a:lnTo>
                  <a:pt x="6351" y="6594"/>
                </a:lnTo>
                <a:lnTo>
                  <a:pt x="6448" y="6813"/>
                </a:lnTo>
                <a:lnTo>
                  <a:pt x="6448" y="6838"/>
                </a:lnTo>
                <a:lnTo>
                  <a:pt x="6375" y="6862"/>
                </a:lnTo>
                <a:lnTo>
                  <a:pt x="6229" y="6935"/>
                </a:lnTo>
                <a:lnTo>
                  <a:pt x="6107" y="7008"/>
                </a:lnTo>
                <a:lnTo>
                  <a:pt x="6107" y="7032"/>
                </a:lnTo>
                <a:lnTo>
                  <a:pt x="6132" y="7057"/>
                </a:lnTo>
                <a:lnTo>
                  <a:pt x="6399" y="7008"/>
                </a:lnTo>
                <a:lnTo>
                  <a:pt x="6497" y="6984"/>
                </a:lnTo>
                <a:lnTo>
                  <a:pt x="6545" y="7130"/>
                </a:lnTo>
                <a:lnTo>
                  <a:pt x="6472" y="7154"/>
                </a:lnTo>
                <a:lnTo>
                  <a:pt x="6302" y="7178"/>
                </a:lnTo>
                <a:lnTo>
                  <a:pt x="6205" y="7203"/>
                </a:lnTo>
                <a:lnTo>
                  <a:pt x="6132" y="7227"/>
                </a:lnTo>
                <a:lnTo>
                  <a:pt x="6107" y="7276"/>
                </a:lnTo>
                <a:lnTo>
                  <a:pt x="6083" y="7300"/>
                </a:lnTo>
                <a:lnTo>
                  <a:pt x="6107" y="7349"/>
                </a:lnTo>
                <a:lnTo>
                  <a:pt x="6132" y="7373"/>
                </a:lnTo>
                <a:lnTo>
                  <a:pt x="6205" y="7422"/>
                </a:lnTo>
                <a:lnTo>
                  <a:pt x="6278" y="7422"/>
                </a:lnTo>
                <a:lnTo>
                  <a:pt x="6424" y="7397"/>
                </a:lnTo>
                <a:lnTo>
                  <a:pt x="6618" y="7397"/>
                </a:lnTo>
                <a:lnTo>
                  <a:pt x="6667" y="7519"/>
                </a:lnTo>
                <a:lnTo>
                  <a:pt x="6424" y="7592"/>
                </a:lnTo>
                <a:lnTo>
                  <a:pt x="6278" y="7641"/>
                </a:lnTo>
                <a:lnTo>
                  <a:pt x="6253" y="7665"/>
                </a:lnTo>
                <a:lnTo>
                  <a:pt x="6278" y="7689"/>
                </a:lnTo>
                <a:lnTo>
                  <a:pt x="6375" y="7714"/>
                </a:lnTo>
                <a:lnTo>
                  <a:pt x="6472" y="7738"/>
                </a:lnTo>
                <a:lnTo>
                  <a:pt x="6667" y="7714"/>
                </a:lnTo>
                <a:lnTo>
                  <a:pt x="6716" y="7714"/>
                </a:lnTo>
                <a:lnTo>
                  <a:pt x="6740" y="7860"/>
                </a:lnTo>
                <a:lnTo>
                  <a:pt x="6667" y="7884"/>
                </a:lnTo>
                <a:lnTo>
                  <a:pt x="6570" y="7933"/>
                </a:lnTo>
                <a:lnTo>
                  <a:pt x="6448" y="7981"/>
                </a:lnTo>
                <a:lnTo>
                  <a:pt x="6424" y="8030"/>
                </a:lnTo>
                <a:lnTo>
                  <a:pt x="6448" y="8030"/>
                </a:lnTo>
                <a:lnTo>
                  <a:pt x="6545" y="8079"/>
                </a:lnTo>
                <a:lnTo>
                  <a:pt x="6691" y="8079"/>
                </a:lnTo>
                <a:lnTo>
                  <a:pt x="6789" y="8054"/>
                </a:lnTo>
                <a:lnTo>
                  <a:pt x="6813" y="8249"/>
                </a:lnTo>
                <a:lnTo>
                  <a:pt x="6740" y="8249"/>
                </a:lnTo>
                <a:lnTo>
                  <a:pt x="6570" y="8298"/>
                </a:lnTo>
                <a:lnTo>
                  <a:pt x="6424" y="8371"/>
                </a:lnTo>
                <a:lnTo>
                  <a:pt x="6399" y="8395"/>
                </a:lnTo>
                <a:lnTo>
                  <a:pt x="6424" y="8419"/>
                </a:lnTo>
                <a:lnTo>
                  <a:pt x="6472" y="8444"/>
                </a:lnTo>
                <a:lnTo>
                  <a:pt x="6545" y="8468"/>
                </a:lnTo>
                <a:lnTo>
                  <a:pt x="6837" y="8468"/>
                </a:lnTo>
                <a:lnTo>
                  <a:pt x="6862" y="8638"/>
                </a:lnTo>
                <a:lnTo>
                  <a:pt x="6764" y="8663"/>
                </a:lnTo>
                <a:lnTo>
                  <a:pt x="6667" y="8711"/>
                </a:lnTo>
                <a:lnTo>
                  <a:pt x="6570" y="8784"/>
                </a:lnTo>
                <a:lnTo>
                  <a:pt x="6570" y="8809"/>
                </a:lnTo>
                <a:lnTo>
                  <a:pt x="6886" y="8809"/>
                </a:lnTo>
                <a:lnTo>
                  <a:pt x="6910" y="9052"/>
                </a:lnTo>
                <a:lnTo>
                  <a:pt x="6764" y="9101"/>
                </a:lnTo>
                <a:lnTo>
                  <a:pt x="6691" y="9125"/>
                </a:lnTo>
                <a:lnTo>
                  <a:pt x="6618" y="9174"/>
                </a:lnTo>
                <a:lnTo>
                  <a:pt x="6618" y="9198"/>
                </a:lnTo>
                <a:lnTo>
                  <a:pt x="6667" y="9222"/>
                </a:lnTo>
                <a:lnTo>
                  <a:pt x="6691" y="9222"/>
                </a:lnTo>
                <a:lnTo>
                  <a:pt x="6789" y="9247"/>
                </a:lnTo>
                <a:lnTo>
                  <a:pt x="6910" y="9222"/>
                </a:lnTo>
                <a:lnTo>
                  <a:pt x="6910" y="9466"/>
                </a:lnTo>
                <a:lnTo>
                  <a:pt x="6570" y="9587"/>
                </a:lnTo>
                <a:lnTo>
                  <a:pt x="6545" y="9612"/>
                </a:lnTo>
                <a:lnTo>
                  <a:pt x="6545" y="9636"/>
                </a:lnTo>
                <a:lnTo>
                  <a:pt x="6594" y="9685"/>
                </a:lnTo>
                <a:lnTo>
                  <a:pt x="6764" y="9709"/>
                </a:lnTo>
                <a:lnTo>
                  <a:pt x="6910" y="9709"/>
                </a:lnTo>
                <a:lnTo>
                  <a:pt x="6910" y="9831"/>
                </a:lnTo>
                <a:lnTo>
                  <a:pt x="6813" y="9855"/>
                </a:lnTo>
                <a:lnTo>
                  <a:pt x="6667" y="9928"/>
                </a:lnTo>
                <a:lnTo>
                  <a:pt x="6643" y="9952"/>
                </a:lnTo>
                <a:lnTo>
                  <a:pt x="6643" y="10001"/>
                </a:lnTo>
                <a:lnTo>
                  <a:pt x="6667" y="10025"/>
                </a:lnTo>
                <a:lnTo>
                  <a:pt x="6716" y="10050"/>
                </a:lnTo>
                <a:lnTo>
                  <a:pt x="6910" y="10074"/>
                </a:lnTo>
                <a:lnTo>
                  <a:pt x="6886" y="10293"/>
                </a:lnTo>
                <a:lnTo>
                  <a:pt x="6789" y="10293"/>
                </a:lnTo>
                <a:lnTo>
                  <a:pt x="6691" y="10317"/>
                </a:lnTo>
                <a:lnTo>
                  <a:pt x="6667" y="10342"/>
                </a:lnTo>
                <a:lnTo>
                  <a:pt x="6667" y="10366"/>
                </a:lnTo>
                <a:lnTo>
                  <a:pt x="6667" y="10390"/>
                </a:lnTo>
                <a:lnTo>
                  <a:pt x="6691" y="10415"/>
                </a:lnTo>
                <a:lnTo>
                  <a:pt x="6789" y="10439"/>
                </a:lnTo>
                <a:lnTo>
                  <a:pt x="6862" y="10439"/>
                </a:lnTo>
                <a:lnTo>
                  <a:pt x="6837" y="10682"/>
                </a:lnTo>
                <a:lnTo>
                  <a:pt x="6813" y="10658"/>
                </a:lnTo>
                <a:lnTo>
                  <a:pt x="6764" y="10658"/>
                </a:lnTo>
                <a:lnTo>
                  <a:pt x="6764" y="10682"/>
                </a:lnTo>
                <a:lnTo>
                  <a:pt x="6740" y="10682"/>
                </a:lnTo>
                <a:lnTo>
                  <a:pt x="6764" y="10755"/>
                </a:lnTo>
                <a:lnTo>
                  <a:pt x="6813" y="10804"/>
                </a:lnTo>
                <a:lnTo>
                  <a:pt x="6813" y="10828"/>
                </a:lnTo>
                <a:lnTo>
                  <a:pt x="6813" y="10926"/>
                </a:lnTo>
                <a:lnTo>
                  <a:pt x="6837" y="10974"/>
                </a:lnTo>
                <a:lnTo>
                  <a:pt x="6862" y="11047"/>
                </a:lnTo>
                <a:lnTo>
                  <a:pt x="6910" y="11096"/>
                </a:lnTo>
                <a:lnTo>
                  <a:pt x="6935" y="11339"/>
                </a:lnTo>
                <a:lnTo>
                  <a:pt x="6935" y="11461"/>
                </a:lnTo>
                <a:lnTo>
                  <a:pt x="6886" y="11583"/>
                </a:lnTo>
                <a:lnTo>
                  <a:pt x="6837" y="11656"/>
                </a:lnTo>
                <a:lnTo>
                  <a:pt x="6740" y="11729"/>
                </a:lnTo>
                <a:lnTo>
                  <a:pt x="6643" y="11801"/>
                </a:lnTo>
                <a:lnTo>
                  <a:pt x="6594" y="11801"/>
                </a:lnTo>
                <a:lnTo>
                  <a:pt x="6570" y="11753"/>
                </a:lnTo>
                <a:lnTo>
                  <a:pt x="6521" y="11656"/>
                </a:lnTo>
                <a:lnTo>
                  <a:pt x="6472" y="11534"/>
                </a:lnTo>
                <a:lnTo>
                  <a:pt x="6424" y="11266"/>
                </a:lnTo>
                <a:lnTo>
                  <a:pt x="6448" y="10999"/>
                </a:lnTo>
                <a:lnTo>
                  <a:pt x="6472" y="10853"/>
                </a:lnTo>
                <a:lnTo>
                  <a:pt x="6521" y="10755"/>
                </a:lnTo>
                <a:lnTo>
                  <a:pt x="6521" y="10658"/>
                </a:lnTo>
                <a:lnTo>
                  <a:pt x="6521" y="10585"/>
                </a:lnTo>
                <a:lnTo>
                  <a:pt x="6472" y="10512"/>
                </a:lnTo>
                <a:lnTo>
                  <a:pt x="6424" y="10463"/>
                </a:lnTo>
                <a:lnTo>
                  <a:pt x="6424" y="10390"/>
                </a:lnTo>
                <a:lnTo>
                  <a:pt x="6448" y="10025"/>
                </a:lnTo>
                <a:lnTo>
                  <a:pt x="6448" y="9660"/>
                </a:lnTo>
                <a:lnTo>
                  <a:pt x="6399" y="9271"/>
                </a:lnTo>
                <a:lnTo>
                  <a:pt x="6326" y="8906"/>
                </a:lnTo>
                <a:lnTo>
                  <a:pt x="6253" y="8541"/>
                </a:lnTo>
                <a:lnTo>
                  <a:pt x="6132" y="8200"/>
                </a:lnTo>
                <a:lnTo>
                  <a:pt x="5961" y="7860"/>
                </a:lnTo>
                <a:lnTo>
                  <a:pt x="5791" y="7568"/>
                </a:lnTo>
                <a:lnTo>
                  <a:pt x="5767" y="7543"/>
                </a:lnTo>
                <a:lnTo>
                  <a:pt x="5864" y="7300"/>
                </a:lnTo>
                <a:lnTo>
                  <a:pt x="5937" y="7081"/>
                </a:lnTo>
                <a:lnTo>
                  <a:pt x="5937" y="6935"/>
                </a:lnTo>
                <a:lnTo>
                  <a:pt x="5937" y="6789"/>
                </a:lnTo>
                <a:lnTo>
                  <a:pt x="5889" y="6619"/>
                </a:lnTo>
                <a:lnTo>
                  <a:pt x="5840" y="6473"/>
                </a:lnTo>
                <a:lnTo>
                  <a:pt x="5767" y="6327"/>
                </a:lnTo>
                <a:lnTo>
                  <a:pt x="5670" y="6229"/>
                </a:lnTo>
                <a:lnTo>
                  <a:pt x="5597" y="6205"/>
                </a:lnTo>
                <a:lnTo>
                  <a:pt x="5524" y="6181"/>
                </a:lnTo>
                <a:lnTo>
                  <a:pt x="5451" y="6181"/>
                </a:lnTo>
                <a:lnTo>
                  <a:pt x="5378" y="6205"/>
                </a:lnTo>
                <a:lnTo>
                  <a:pt x="5305" y="6254"/>
                </a:lnTo>
                <a:lnTo>
                  <a:pt x="5280" y="6327"/>
                </a:lnTo>
                <a:lnTo>
                  <a:pt x="5280" y="6400"/>
                </a:lnTo>
                <a:lnTo>
                  <a:pt x="5305" y="6473"/>
                </a:lnTo>
                <a:lnTo>
                  <a:pt x="5426" y="6570"/>
                </a:lnTo>
                <a:lnTo>
                  <a:pt x="5475" y="6643"/>
                </a:lnTo>
                <a:lnTo>
                  <a:pt x="5524" y="6716"/>
                </a:lnTo>
                <a:lnTo>
                  <a:pt x="5524" y="6886"/>
                </a:lnTo>
                <a:lnTo>
                  <a:pt x="5499" y="7057"/>
                </a:lnTo>
                <a:lnTo>
                  <a:pt x="5451" y="7227"/>
                </a:lnTo>
                <a:lnTo>
                  <a:pt x="5353" y="7373"/>
                </a:lnTo>
                <a:lnTo>
                  <a:pt x="5305" y="7446"/>
                </a:lnTo>
                <a:lnTo>
                  <a:pt x="5256" y="7519"/>
                </a:lnTo>
                <a:lnTo>
                  <a:pt x="5183" y="7543"/>
                </a:lnTo>
                <a:lnTo>
                  <a:pt x="5086" y="7568"/>
                </a:lnTo>
                <a:lnTo>
                  <a:pt x="5013" y="7592"/>
                </a:lnTo>
                <a:lnTo>
                  <a:pt x="4964" y="7616"/>
                </a:lnTo>
                <a:lnTo>
                  <a:pt x="4915" y="7665"/>
                </a:lnTo>
                <a:lnTo>
                  <a:pt x="4891" y="7738"/>
                </a:lnTo>
                <a:lnTo>
                  <a:pt x="4867" y="7811"/>
                </a:lnTo>
                <a:lnTo>
                  <a:pt x="4891" y="7860"/>
                </a:lnTo>
                <a:lnTo>
                  <a:pt x="4915" y="7933"/>
                </a:lnTo>
                <a:lnTo>
                  <a:pt x="4964" y="7981"/>
                </a:lnTo>
                <a:lnTo>
                  <a:pt x="4842" y="7981"/>
                </a:lnTo>
                <a:lnTo>
                  <a:pt x="4648" y="8006"/>
                </a:lnTo>
                <a:lnTo>
                  <a:pt x="4575" y="8054"/>
                </a:lnTo>
                <a:lnTo>
                  <a:pt x="4550" y="8079"/>
                </a:lnTo>
                <a:lnTo>
                  <a:pt x="4550" y="8103"/>
                </a:lnTo>
                <a:lnTo>
                  <a:pt x="4550" y="8152"/>
                </a:lnTo>
                <a:lnTo>
                  <a:pt x="4599" y="8176"/>
                </a:lnTo>
                <a:lnTo>
                  <a:pt x="4696" y="8225"/>
                </a:lnTo>
                <a:lnTo>
                  <a:pt x="5013" y="8225"/>
                </a:lnTo>
                <a:lnTo>
                  <a:pt x="5013" y="8346"/>
                </a:lnTo>
                <a:lnTo>
                  <a:pt x="4842" y="8371"/>
                </a:lnTo>
                <a:lnTo>
                  <a:pt x="4696" y="8395"/>
                </a:lnTo>
                <a:lnTo>
                  <a:pt x="4526" y="8419"/>
                </a:lnTo>
                <a:lnTo>
                  <a:pt x="4477" y="8468"/>
                </a:lnTo>
                <a:lnTo>
                  <a:pt x="4453" y="8517"/>
                </a:lnTo>
                <a:lnTo>
                  <a:pt x="4477" y="8565"/>
                </a:lnTo>
                <a:lnTo>
                  <a:pt x="4526" y="8590"/>
                </a:lnTo>
                <a:lnTo>
                  <a:pt x="4745" y="8638"/>
                </a:lnTo>
                <a:lnTo>
                  <a:pt x="5013" y="8638"/>
                </a:lnTo>
                <a:lnTo>
                  <a:pt x="5013" y="8687"/>
                </a:lnTo>
                <a:lnTo>
                  <a:pt x="4891" y="8711"/>
                </a:lnTo>
                <a:lnTo>
                  <a:pt x="4672" y="8736"/>
                </a:lnTo>
                <a:lnTo>
                  <a:pt x="4575" y="8760"/>
                </a:lnTo>
                <a:lnTo>
                  <a:pt x="4477" y="8809"/>
                </a:lnTo>
                <a:lnTo>
                  <a:pt x="4453" y="8833"/>
                </a:lnTo>
                <a:lnTo>
                  <a:pt x="4477" y="8882"/>
                </a:lnTo>
                <a:lnTo>
                  <a:pt x="4550" y="8906"/>
                </a:lnTo>
                <a:lnTo>
                  <a:pt x="4648" y="8930"/>
                </a:lnTo>
                <a:lnTo>
                  <a:pt x="5013" y="8930"/>
                </a:lnTo>
                <a:lnTo>
                  <a:pt x="5013" y="9028"/>
                </a:lnTo>
                <a:lnTo>
                  <a:pt x="4794" y="9052"/>
                </a:lnTo>
                <a:lnTo>
                  <a:pt x="4623" y="9076"/>
                </a:lnTo>
                <a:lnTo>
                  <a:pt x="4550" y="9125"/>
                </a:lnTo>
                <a:lnTo>
                  <a:pt x="4550" y="9149"/>
                </a:lnTo>
                <a:lnTo>
                  <a:pt x="4550" y="9198"/>
                </a:lnTo>
                <a:lnTo>
                  <a:pt x="4599" y="9247"/>
                </a:lnTo>
                <a:lnTo>
                  <a:pt x="4696" y="9271"/>
                </a:lnTo>
                <a:lnTo>
                  <a:pt x="5037" y="9271"/>
                </a:lnTo>
                <a:lnTo>
                  <a:pt x="5061" y="9344"/>
                </a:lnTo>
                <a:lnTo>
                  <a:pt x="5013" y="9344"/>
                </a:lnTo>
                <a:lnTo>
                  <a:pt x="4794" y="9393"/>
                </a:lnTo>
                <a:lnTo>
                  <a:pt x="4623" y="9490"/>
                </a:lnTo>
                <a:lnTo>
                  <a:pt x="4599" y="9514"/>
                </a:lnTo>
                <a:lnTo>
                  <a:pt x="4623" y="9539"/>
                </a:lnTo>
                <a:lnTo>
                  <a:pt x="4818" y="9563"/>
                </a:lnTo>
                <a:lnTo>
                  <a:pt x="5037" y="9539"/>
                </a:lnTo>
                <a:lnTo>
                  <a:pt x="5110" y="9539"/>
                </a:lnTo>
                <a:lnTo>
                  <a:pt x="5134" y="9587"/>
                </a:lnTo>
                <a:lnTo>
                  <a:pt x="5037" y="9612"/>
                </a:lnTo>
                <a:lnTo>
                  <a:pt x="4940" y="9612"/>
                </a:lnTo>
                <a:lnTo>
                  <a:pt x="4794" y="9660"/>
                </a:lnTo>
                <a:lnTo>
                  <a:pt x="4745" y="9709"/>
                </a:lnTo>
                <a:lnTo>
                  <a:pt x="4696" y="9758"/>
                </a:lnTo>
                <a:lnTo>
                  <a:pt x="4696" y="9806"/>
                </a:lnTo>
                <a:lnTo>
                  <a:pt x="4721" y="9855"/>
                </a:lnTo>
                <a:lnTo>
                  <a:pt x="4794" y="9879"/>
                </a:lnTo>
                <a:lnTo>
                  <a:pt x="4964" y="9879"/>
                </a:lnTo>
                <a:lnTo>
                  <a:pt x="5086" y="9855"/>
                </a:lnTo>
                <a:lnTo>
                  <a:pt x="5207" y="9831"/>
                </a:lnTo>
                <a:lnTo>
                  <a:pt x="5256" y="9904"/>
                </a:lnTo>
                <a:lnTo>
                  <a:pt x="5134" y="9928"/>
                </a:lnTo>
                <a:lnTo>
                  <a:pt x="5013" y="9977"/>
                </a:lnTo>
                <a:lnTo>
                  <a:pt x="4915" y="10074"/>
                </a:lnTo>
                <a:lnTo>
                  <a:pt x="4915" y="10098"/>
                </a:lnTo>
                <a:lnTo>
                  <a:pt x="5037" y="10171"/>
                </a:lnTo>
                <a:lnTo>
                  <a:pt x="5159" y="10171"/>
                </a:lnTo>
                <a:lnTo>
                  <a:pt x="5329" y="10147"/>
                </a:lnTo>
                <a:lnTo>
                  <a:pt x="5402" y="10317"/>
                </a:lnTo>
                <a:lnTo>
                  <a:pt x="5329" y="10342"/>
                </a:lnTo>
                <a:lnTo>
                  <a:pt x="5207" y="10390"/>
                </a:lnTo>
                <a:lnTo>
                  <a:pt x="5086" y="10415"/>
                </a:lnTo>
                <a:lnTo>
                  <a:pt x="5086" y="10439"/>
                </a:lnTo>
                <a:lnTo>
                  <a:pt x="5207" y="10463"/>
                </a:lnTo>
                <a:lnTo>
                  <a:pt x="5305" y="10488"/>
                </a:lnTo>
                <a:lnTo>
                  <a:pt x="5475" y="10488"/>
                </a:lnTo>
                <a:lnTo>
                  <a:pt x="5524" y="10658"/>
                </a:lnTo>
                <a:lnTo>
                  <a:pt x="5378" y="10707"/>
                </a:lnTo>
                <a:lnTo>
                  <a:pt x="5232" y="10755"/>
                </a:lnTo>
                <a:lnTo>
                  <a:pt x="5207" y="10780"/>
                </a:lnTo>
                <a:lnTo>
                  <a:pt x="5232" y="10780"/>
                </a:lnTo>
                <a:lnTo>
                  <a:pt x="5353" y="10804"/>
                </a:lnTo>
                <a:lnTo>
                  <a:pt x="5548" y="10804"/>
                </a:lnTo>
                <a:lnTo>
                  <a:pt x="5572" y="10950"/>
                </a:lnTo>
                <a:lnTo>
                  <a:pt x="5524" y="10974"/>
                </a:lnTo>
                <a:lnTo>
                  <a:pt x="5402" y="10999"/>
                </a:lnTo>
                <a:lnTo>
                  <a:pt x="5280" y="11047"/>
                </a:lnTo>
                <a:lnTo>
                  <a:pt x="5280" y="11072"/>
                </a:lnTo>
                <a:lnTo>
                  <a:pt x="5280" y="11096"/>
                </a:lnTo>
                <a:lnTo>
                  <a:pt x="5451" y="11145"/>
                </a:lnTo>
                <a:lnTo>
                  <a:pt x="5621" y="11169"/>
                </a:lnTo>
                <a:lnTo>
                  <a:pt x="5645" y="11339"/>
                </a:lnTo>
                <a:lnTo>
                  <a:pt x="5548" y="11364"/>
                </a:lnTo>
                <a:lnTo>
                  <a:pt x="5426" y="11412"/>
                </a:lnTo>
                <a:lnTo>
                  <a:pt x="5426" y="11437"/>
                </a:lnTo>
                <a:lnTo>
                  <a:pt x="5451" y="11461"/>
                </a:lnTo>
                <a:lnTo>
                  <a:pt x="5548" y="11485"/>
                </a:lnTo>
                <a:lnTo>
                  <a:pt x="5670" y="11485"/>
                </a:lnTo>
                <a:lnTo>
                  <a:pt x="5694" y="11607"/>
                </a:lnTo>
                <a:lnTo>
                  <a:pt x="5548" y="11631"/>
                </a:lnTo>
                <a:lnTo>
                  <a:pt x="5426" y="11656"/>
                </a:lnTo>
                <a:lnTo>
                  <a:pt x="5378" y="11704"/>
                </a:lnTo>
                <a:lnTo>
                  <a:pt x="5353" y="11777"/>
                </a:lnTo>
                <a:lnTo>
                  <a:pt x="5378" y="11850"/>
                </a:lnTo>
                <a:lnTo>
                  <a:pt x="5402" y="11874"/>
                </a:lnTo>
                <a:lnTo>
                  <a:pt x="5426" y="11874"/>
                </a:lnTo>
                <a:lnTo>
                  <a:pt x="5548" y="11899"/>
                </a:lnTo>
                <a:lnTo>
                  <a:pt x="5718" y="11899"/>
                </a:lnTo>
                <a:lnTo>
                  <a:pt x="5718" y="12045"/>
                </a:lnTo>
                <a:lnTo>
                  <a:pt x="5548" y="12093"/>
                </a:lnTo>
                <a:lnTo>
                  <a:pt x="5402" y="12166"/>
                </a:lnTo>
                <a:lnTo>
                  <a:pt x="5402" y="12191"/>
                </a:lnTo>
                <a:lnTo>
                  <a:pt x="5548" y="12264"/>
                </a:lnTo>
                <a:lnTo>
                  <a:pt x="5645" y="12288"/>
                </a:lnTo>
                <a:lnTo>
                  <a:pt x="5718" y="12288"/>
                </a:lnTo>
                <a:lnTo>
                  <a:pt x="5718" y="12434"/>
                </a:lnTo>
                <a:lnTo>
                  <a:pt x="5597" y="12434"/>
                </a:lnTo>
                <a:lnTo>
                  <a:pt x="5451" y="12458"/>
                </a:lnTo>
                <a:lnTo>
                  <a:pt x="5378" y="12483"/>
                </a:lnTo>
                <a:lnTo>
                  <a:pt x="5305" y="12556"/>
                </a:lnTo>
                <a:lnTo>
                  <a:pt x="5280" y="12604"/>
                </a:lnTo>
                <a:lnTo>
                  <a:pt x="5280" y="12653"/>
                </a:lnTo>
                <a:lnTo>
                  <a:pt x="5305" y="12677"/>
                </a:lnTo>
                <a:lnTo>
                  <a:pt x="5353" y="12726"/>
                </a:lnTo>
                <a:lnTo>
                  <a:pt x="5499" y="12726"/>
                </a:lnTo>
                <a:lnTo>
                  <a:pt x="5645" y="12702"/>
                </a:lnTo>
                <a:lnTo>
                  <a:pt x="5743" y="12702"/>
                </a:lnTo>
                <a:lnTo>
                  <a:pt x="5718" y="13018"/>
                </a:lnTo>
                <a:lnTo>
                  <a:pt x="5621" y="13018"/>
                </a:lnTo>
                <a:lnTo>
                  <a:pt x="5451" y="13067"/>
                </a:lnTo>
                <a:lnTo>
                  <a:pt x="5305" y="13115"/>
                </a:lnTo>
                <a:lnTo>
                  <a:pt x="5280" y="13140"/>
                </a:lnTo>
                <a:lnTo>
                  <a:pt x="5280" y="13164"/>
                </a:lnTo>
                <a:lnTo>
                  <a:pt x="5305" y="13188"/>
                </a:lnTo>
                <a:lnTo>
                  <a:pt x="5670" y="13213"/>
                </a:lnTo>
                <a:lnTo>
                  <a:pt x="5718" y="13213"/>
                </a:lnTo>
                <a:lnTo>
                  <a:pt x="5718" y="13407"/>
                </a:lnTo>
                <a:lnTo>
                  <a:pt x="5597" y="13432"/>
                </a:lnTo>
                <a:lnTo>
                  <a:pt x="5475" y="13432"/>
                </a:lnTo>
                <a:lnTo>
                  <a:pt x="5378" y="13480"/>
                </a:lnTo>
                <a:lnTo>
                  <a:pt x="5305" y="13578"/>
                </a:lnTo>
                <a:lnTo>
                  <a:pt x="5305" y="13602"/>
                </a:lnTo>
                <a:lnTo>
                  <a:pt x="5329" y="13651"/>
                </a:lnTo>
                <a:lnTo>
                  <a:pt x="5451" y="13675"/>
                </a:lnTo>
                <a:lnTo>
                  <a:pt x="5572" y="13699"/>
                </a:lnTo>
                <a:lnTo>
                  <a:pt x="5718" y="13724"/>
                </a:lnTo>
                <a:lnTo>
                  <a:pt x="5718" y="13870"/>
                </a:lnTo>
                <a:lnTo>
                  <a:pt x="5621" y="13894"/>
                </a:lnTo>
                <a:lnTo>
                  <a:pt x="5353" y="13943"/>
                </a:lnTo>
                <a:lnTo>
                  <a:pt x="5305" y="13967"/>
                </a:lnTo>
                <a:lnTo>
                  <a:pt x="5280" y="14016"/>
                </a:lnTo>
                <a:lnTo>
                  <a:pt x="5305" y="14064"/>
                </a:lnTo>
                <a:lnTo>
                  <a:pt x="5329" y="14089"/>
                </a:lnTo>
                <a:lnTo>
                  <a:pt x="5402" y="14137"/>
                </a:lnTo>
                <a:lnTo>
                  <a:pt x="5499" y="14162"/>
                </a:lnTo>
                <a:lnTo>
                  <a:pt x="5718" y="14186"/>
                </a:lnTo>
                <a:lnTo>
                  <a:pt x="5694" y="14381"/>
                </a:lnTo>
                <a:lnTo>
                  <a:pt x="5524" y="14405"/>
                </a:lnTo>
                <a:lnTo>
                  <a:pt x="5378" y="14454"/>
                </a:lnTo>
                <a:lnTo>
                  <a:pt x="5305" y="14502"/>
                </a:lnTo>
                <a:lnTo>
                  <a:pt x="5232" y="14551"/>
                </a:lnTo>
                <a:lnTo>
                  <a:pt x="5232" y="14575"/>
                </a:lnTo>
                <a:lnTo>
                  <a:pt x="5256" y="14624"/>
                </a:lnTo>
                <a:lnTo>
                  <a:pt x="5402" y="14648"/>
                </a:lnTo>
                <a:lnTo>
                  <a:pt x="5694" y="14648"/>
                </a:lnTo>
                <a:lnTo>
                  <a:pt x="5694" y="14819"/>
                </a:lnTo>
                <a:lnTo>
                  <a:pt x="5475" y="14819"/>
                </a:lnTo>
                <a:lnTo>
                  <a:pt x="5402" y="14843"/>
                </a:lnTo>
                <a:lnTo>
                  <a:pt x="5329" y="14867"/>
                </a:lnTo>
                <a:lnTo>
                  <a:pt x="5305" y="14916"/>
                </a:lnTo>
                <a:lnTo>
                  <a:pt x="5280" y="14940"/>
                </a:lnTo>
                <a:lnTo>
                  <a:pt x="5280" y="14989"/>
                </a:lnTo>
                <a:lnTo>
                  <a:pt x="5305" y="15038"/>
                </a:lnTo>
                <a:lnTo>
                  <a:pt x="5378" y="15086"/>
                </a:lnTo>
                <a:lnTo>
                  <a:pt x="5475" y="15111"/>
                </a:lnTo>
                <a:lnTo>
                  <a:pt x="5572" y="15135"/>
                </a:lnTo>
                <a:lnTo>
                  <a:pt x="5670" y="15159"/>
                </a:lnTo>
                <a:lnTo>
                  <a:pt x="5670" y="15354"/>
                </a:lnTo>
                <a:lnTo>
                  <a:pt x="5548" y="15354"/>
                </a:lnTo>
                <a:lnTo>
                  <a:pt x="5451" y="15330"/>
                </a:lnTo>
                <a:lnTo>
                  <a:pt x="5353" y="15378"/>
                </a:lnTo>
                <a:lnTo>
                  <a:pt x="5329" y="15403"/>
                </a:lnTo>
                <a:lnTo>
                  <a:pt x="5305" y="15427"/>
                </a:lnTo>
                <a:lnTo>
                  <a:pt x="5329" y="15500"/>
                </a:lnTo>
                <a:lnTo>
                  <a:pt x="5378" y="15524"/>
                </a:lnTo>
                <a:lnTo>
                  <a:pt x="5426" y="15549"/>
                </a:lnTo>
                <a:lnTo>
                  <a:pt x="5524" y="15573"/>
                </a:lnTo>
                <a:lnTo>
                  <a:pt x="5645" y="15597"/>
                </a:lnTo>
                <a:lnTo>
                  <a:pt x="5645" y="15719"/>
                </a:lnTo>
                <a:lnTo>
                  <a:pt x="5305" y="15768"/>
                </a:lnTo>
                <a:lnTo>
                  <a:pt x="5280" y="15792"/>
                </a:lnTo>
                <a:lnTo>
                  <a:pt x="5280" y="15816"/>
                </a:lnTo>
                <a:lnTo>
                  <a:pt x="5280" y="15841"/>
                </a:lnTo>
                <a:lnTo>
                  <a:pt x="5305" y="15865"/>
                </a:lnTo>
                <a:lnTo>
                  <a:pt x="5621" y="15889"/>
                </a:lnTo>
                <a:lnTo>
                  <a:pt x="5621" y="16108"/>
                </a:lnTo>
                <a:lnTo>
                  <a:pt x="5524" y="16133"/>
                </a:lnTo>
                <a:lnTo>
                  <a:pt x="5378" y="16157"/>
                </a:lnTo>
                <a:lnTo>
                  <a:pt x="5305" y="16181"/>
                </a:lnTo>
                <a:lnTo>
                  <a:pt x="5256" y="16230"/>
                </a:lnTo>
                <a:lnTo>
                  <a:pt x="5232" y="16254"/>
                </a:lnTo>
                <a:lnTo>
                  <a:pt x="5256" y="16279"/>
                </a:lnTo>
                <a:lnTo>
                  <a:pt x="5305" y="16327"/>
                </a:lnTo>
                <a:lnTo>
                  <a:pt x="5353" y="16352"/>
                </a:lnTo>
                <a:lnTo>
                  <a:pt x="5475" y="16376"/>
                </a:lnTo>
                <a:lnTo>
                  <a:pt x="5597" y="16376"/>
                </a:lnTo>
                <a:lnTo>
                  <a:pt x="5572" y="16571"/>
                </a:lnTo>
                <a:lnTo>
                  <a:pt x="5572" y="16668"/>
                </a:lnTo>
                <a:lnTo>
                  <a:pt x="5280" y="16668"/>
                </a:lnTo>
                <a:lnTo>
                  <a:pt x="5207" y="16692"/>
                </a:lnTo>
                <a:lnTo>
                  <a:pt x="5159" y="16741"/>
                </a:lnTo>
                <a:lnTo>
                  <a:pt x="5159" y="16790"/>
                </a:lnTo>
                <a:lnTo>
                  <a:pt x="5207" y="16838"/>
                </a:lnTo>
                <a:lnTo>
                  <a:pt x="5256" y="16863"/>
                </a:lnTo>
                <a:lnTo>
                  <a:pt x="5402" y="16887"/>
                </a:lnTo>
                <a:lnTo>
                  <a:pt x="5548" y="16887"/>
                </a:lnTo>
                <a:lnTo>
                  <a:pt x="5524" y="17082"/>
                </a:lnTo>
                <a:lnTo>
                  <a:pt x="5426" y="17106"/>
                </a:lnTo>
                <a:lnTo>
                  <a:pt x="5280" y="17130"/>
                </a:lnTo>
                <a:lnTo>
                  <a:pt x="5207" y="17155"/>
                </a:lnTo>
                <a:lnTo>
                  <a:pt x="5134" y="17203"/>
                </a:lnTo>
                <a:lnTo>
                  <a:pt x="5134" y="17228"/>
                </a:lnTo>
                <a:lnTo>
                  <a:pt x="5134" y="17252"/>
                </a:lnTo>
                <a:lnTo>
                  <a:pt x="5207" y="17276"/>
                </a:lnTo>
                <a:lnTo>
                  <a:pt x="5280" y="17276"/>
                </a:lnTo>
                <a:lnTo>
                  <a:pt x="5426" y="17301"/>
                </a:lnTo>
                <a:lnTo>
                  <a:pt x="5499" y="17301"/>
                </a:lnTo>
                <a:lnTo>
                  <a:pt x="5475" y="17544"/>
                </a:lnTo>
                <a:lnTo>
                  <a:pt x="5378" y="17544"/>
                </a:lnTo>
                <a:lnTo>
                  <a:pt x="5256" y="17593"/>
                </a:lnTo>
                <a:lnTo>
                  <a:pt x="5183" y="17641"/>
                </a:lnTo>
                <a:lnTo>
                  <a:pt x="5183" y="17666"/>
                </a:lnTo>
                <a:lnTo>
                  <a:pt x="5183" y="17690"/>
                </a:lnTo>
                <a:lnTo>
                  <a:pt x="5207" y="17739"/>
                </a:lnTo>
                <a:lnTo>
                  <a:pt x="5256" y="17763"/>
                </a:lnTo>
                <a:lnTo>
                  <a:pt x="5378" y="17787"/>
                </a:lnTo>
                <a:lnTo>
                  <a:pt x="5451" y="17812"/>
                </a:lnTo>
                <a:lnTo>
                  <a:pt x="5426" y="17982"/>
                </a:lnTo>
                <a:lnTo>
                  <a:pt x="5329" y="17982"/>
                </a:lnTo>
                <a:lnTo>
                  <a:pt x="5086" y="18006"/>
                </a:lnTo>
                <a:lnTo>
                  <a:pt x="5037" y="18031"/>
                </a:lnTo>
                <a:lnTo>
                  <a:pt x="5013" y="18055"/>
                </a:lnTo>
                <a:lnTo>
                  <a:pt x="5013" y="18104"/>
                </a:lnTo>
                <a:lnTo>
                  <a:pt x="5061" y="18152"/>
                </a:lnTo>
                <a:lnTo>
                  <a:pt x="5159" y="18201"/>
                </a:lnTo>
                <a:lnTo>
                  <a:pt x="5280" y="18225"/>
                </a:lnTo>
                <a:lnTo>
                  <a:pt x="5402" y="18225"/>
                </a:lnTo>
                <a:lnTo>
                  <a:pt x="5402" y="18420"/>
                </a:lnTo>
                <a:lnTo>
                  <a:pt x="5353" y="18420"/>
                </a:lnTo>
                <a:lnTo>
                  <a:pt x="5207" y="18444"/>
                </a:lnTo>
                <a:lnTo>
                  <a:pt x="5134" y="18469"/>
                </a:lnTo>
                <a:lnTo>
                  <a:pt x="5086" y="18517"/>
                </a:lnTo>
                <a:lnTo>
                  <a:pt x="5061" y="18566"/>
                </a:lnTo>
                <a:lnTo>
                  <a:pt x="5086" y="18615"/>
                </a:lnTo>
                <a:lnTo>
                  <a:pt x="5134" y="18663"/>
                </a:lnTo>
                <a:lnTo>
                  <a:pt x="5183" y="18688"/>
                </a:lnTo>
                <a:lnTo>
                  <a:pt x="5329" y="18712"/>
                </a:lnTo>
                <a:lnTo>
                  <a:pt x="5378" y="18712"/>
                </a:lnTo>
                <a:lnTo>
                  <a:pt x="5353" y="18907"/>
                </a:lnTo>
                <a:lnTo>
                  <a:pt x="5280" y="18907"/>
                </a:lnTo>
                <a:lnTo>
                  <a:pt x="5183" y="18955"/>
                </a:lnTo>
                <a:lnTo>
                  <a:pt x="5159" y="18980"/>
                </a:lnTo>
                <a:lnTo>
                  <a:pt x="5159" y="19004"/>
                </a:lnTo>
                <a:lnTo>
                  <a:pt x="5159" y="19053"/>
                </a:lnTo>
                <a:lnTo>
                  <a:pt x="5183" y="19077"/>
                </a:lnTo>
                <a:lnTo>
                  <a:pt x="5256" y="19126"/>
                </a:lnTo>
                <a:lnTo>
                  <a:pt x="5353" y="19126"/>
                </a:lnTo>
                <a:lnTo>
                  <a:pt x="5353" y="19539"/>
                </a:lnTo>
                <a:lnTo>
                  <a:pt x="5353" y="19637"/>
                </a:lnTo>
                <a:lnTo>
                  <a:pt x="5402" y="19710"/>
                </a:lnTo>
                <a:lnTo>
                  <a:pt x="5475" y="19758"/>
                </a:lnTo>
                <a:lnTo>
                  <a:pt x="5548" y="19783"/>
                </a:lnTo>
                <a:lnTo>
                  <a:pt x="5572" y="19807"/>
                </a:lnTo>
                <a:lnTo>
                  <a:pt x="5718" y="19953"/>
                </a:lnTo>
                <a:lnTo>
                  <a:pt x="5840" y="20074"/>
                </a:lnTo>
                <a:lnTo>
                  <a:pt x="5986" y="20220"/>
                </a:lnTo>
                <a:lnTo>
                  <a:pt x="6132" y="20366"/>
                </a:lnTo>
                <a:lnTo>
                  <a:pt x="5961" y="20366"/>
                </a:lnTo>
                <a:lnTo>
                  <a:pt x="5816" y="20342"/>
                </a:lnTo>
                <a:lnTo>
                  <a:pt x="5670" y="20318"/>
                </a:lnTo>
                <a:lnTo>
                  <a:pt x="5524" y="20269"/>
                </a:lnTo>
                <a:lnTo>
                  <a:pt x="5378" y="20196"/>
                </a:lnTo>
                <a:lnTo>
                  <a:pt x="5232" y="20099"/>
                </a:lnTo>
                <a:lnTo>
                  <a:pt x="5086" y="20001"/>
                </a:lnTo>
                <a:lnTo>
                  <a:pt x="4940" y="19928"/>
                </a:lnTo>
                <a:lnTo>
                  <a:pt x="4818" y="19539"/>
                </a:lnTo>
                <a:lnTo>
                  <a:pt x="4721" y="19126"/>
                </a:lnTo>
                <a:lnTo>
                  <a:pt x="4672" y="18712"/>
                </a:lnTo>
                <a:lnTo>
                  <a:pt x="4623" y="18274"/>
                </a:lnTo>
                <a:lnTo>
                  <a:pt x="4575" y="17447"/>
                </a:lnTo>
                <a:lnTo>
                  <a:pt x="4526" y="16619"/>
                </a:lnTo>
                <a:lnTo>
                  <a:pt x="4477" y="15670"/>
                </a:lnTo>
                <a:lnTo>
                  <a:pt x="4429" y="14721"/>
                </a:lnTo>
                <a:lnTo>
                  <a:pt x="4404" y="14235"/>
                </a:lnTo>
                <a:lnTo>
                  <a:pt x="4380" y="13894"/>
                </a:lnTo>
                <a:lnTo>
                  <a:pt x="4331" y="13505"/>
                </a:lnTo>
                <a:lnTo>
                  <a:pt x="4258" y="13140"/>
                </a:lnTo>
                <a:lnTo>
                  <a:pt x="4161" y="12775"/>
                </a:lnTo>
                <a:lnTo>
                  <a:pt x="4112" y="12629"/>
                </a:lnTo>
                <a:lnTo>
                  <a:pt x="4039" y="12483"/>
                </a:lnTo>
                <a:lnTo>
                  <a:pt x="3966" y="12361"/>
                </a:lnTo>
                <a:lnTo>
                  <a:pt x="3893" y="12288"/>
                </a:lnTo>
                <a:lnTo>
                  <a:pt x="3820" y="12264"/>
                </a:lnTo>
                <a:lnTo>
                  <a:pt x="3577" y="12264"/>
                </a:lnTo>
                <a:lnTo>
                  <a:pt x="3504" y="12288"/>
                </a:lnTo>
                <a:lnTo>
                  <a:pt x="3407" y="12385"/>
                </a:lnTo>
                <a:lnTo>
                  <a:pt x="3334" y="12507"/>
                </a:lnTo>
                <a:lnTo>
                  <a:pt x="3309" y="12483"/>
                </a:lnTo>
                <a:lnTo>
                  <a:pt x="3188" y="12483"/>
                </a:lnTo>
                <a:lnTo>
                  <a:pt x="3066" y="12531"/>
                </a:lnTo>
                <a:lnTo>
                  <a:pt x="3042" y="12556"/>
                </a:lnTo>
                <a:lnTo>
                  <a:pt x="3042" y="12604"/>
                </a:lnTo>
                <a:lnTo>
                  <a:pt x="3066" y="12653"/>
                </a:lnTo>
                <a:lnTo>
                  <a:pt x="3115" y="12677"/>
                </a:lnTo>
                <a:lnTo>
                  <a:pt x="3236" y="12702"/>
                </a:lnTo>
                <a:lnTo>
                  <a:pt x="3261" y="12702"/>
                </a:lnTo>
                <a:lnTo>
                  <a:pt x="3212" y="12848"/>
                </a:lnTo>
                <a:lnTo>
                  <a:pt x="3042" y="12872"/>
                </a:lnTo>
                <a:lnTo>
                  <a:pt x="2871" y="12921"/>
                </a:lnTo>
                <a:lnTo>
                  <a:pt x="2871" y="12945"/>
                </a:lnTo>
                <a:lnTo>
                  <a:pt x="2871" y="12969"/>
                </a:lnTo>
                <a:lnTo>
                  <a:pt x="3017" y="13018"/>
                </a:lnTo>
                <a:lnTo>
                  <a:pt x="3163" y="13042"/>
                </a:lnTo>
                <a:lnTo>
                  <a:pt x="3139" y="13140"/>
                </a:lnTo>
                <a:lnTo>
                  <a:pt x="2969" y="13140"/>
                </a:lnTo>
                <a:lnTo>
                  <a:pt x="2847" y="13164"/>
                </a:lnTo>
                <a:lnTo>
                  <a:pt x="2725" y="13213"/>
                </a:lnTo>
                <a:lnTo>
                  <a:pt x="2701" y="13237"/>
                </a:lnTo>
                <a:lnTo>
                  <a:pt x="2701" y="13261"/>
                </a:lnTo>
                <a:lnTo>
                  <a:pt x="2701" y="13286"/>
                </a:lnTo>
                <a:lnTo>
                  <a:pt x="2725" y="13310"/>
                </a:lnTo>
                <a:lnTo>
                  <a:pt x="2847" y="13359"/>
                </a:lnTo>
                <a:lnTo>
                  <a:pt x="2969" y="13383"/>
                </a:lnTo>
                <a:lnTo>
                  <a:pt x="3090" y="13383"/>
                </a:lnTo>
                <a:lnTo>
                  <a:pt x="3066" y="13529"/>
                </a:lnTo>
                <a:lnTo>
                  <a:pt x="2847" y="13553"/>
                </a:lnTo>
                <a:lnTo>
                  <a:pt x="2750" y="13602"/>
                </a:lnTo>
                <a:lnTo>
                  <a:pt x="2652" y="13651"/>
                </a:lnTo>
                <a:lnTo>
                  <a:pt x="2628" y="13699"/>
                </a:lnTo>
                <a:lnTo>
                  <a:pt x="2652" y="13724"/>
                </a:lnTo>
                <a:lnTo>
                  <a:pt x="2847" y="13748"/>
                </a:lnTo>
                <a:lnTo>
                  <a:pt x="3042" y="13772"/>
                </a:lnTo>
                <a:lnTo>
                  <a:pt x="3042" y="13870"/>
                </a:lnTo>
                <a:lnTo>
                  <a:pt x="2920" y="13870"/>
                </a:lnTo>
                <a:lnTo>
                  <a:pt x="2774" y="13918"/>
                </a:lnTo>
                <a:lnTo>
                  <a:pt x="2701" y="13943"/>
                </a:lnTo>
                <a:lnTo>
                  <a:pt x="2628" y="13991"/>
                </a:lnTo>
                <a:lnTo>
                  <a:pt x="2628" y="14016"/>
                </a:lnTo>
                <a:lnTo>
                  <a:pt x="2701" y="14064"/>
                </a:lnTo>
                <a:lnTo>
                  <a:pt x="2798" y="14113"/>
                </a:lnTo>
                <a:lnTo>
                  <a:pt x="2896" y="14137"/>
                </a:lnTo>
                <a:lnTo>
                  <a:pt x="3017" y="14137"/>
                </a:lnTo>
                <a:lnTo>
                  <a:pt x="2993" y="14283"/>
                </a:lnTo>
                <a:lnTo>
                  <a:pt x="2871" y="14283"/>
                </a:lnTo>
                <a:lnTo>
                  <a:pt x="2725" y="14308"/>
                </a:lnTo>
                <a:lnTo>
                  <a:pt x="2677" y="14332"/>
                </a:lnTo>
                <a:lnTo>
                  <a:pt x="2604" y="14381"/>
                </a:lnTo>
                <a:lnTo>
                  <a:pt x="2604" y="14405"/>
                </a:lnTo>
                <a:lnTo>
                  <a:pt x="2579" y="14429"/>
                </a:lnTo>
                <a:lnTo>
                  <a:pt x="2604" y="14502"/>
                </a:lnTo>
                <a:lnTo>
                  <a:pt x="2677" y="14551"/>
                </a:lnTo>
                <a:lnTo>
                  <a:pt x="2725" y="14575"/>
                </a:lnTo>
                <a:lnTo>
                  <a:pt x="2871" y="14600"/>
                </a:lnTo>
                <a:lnTo>
                  <a:pt x="2969" y="14600"/>
                </a:lnTo>
                <a:lnTo>
                  <a:pt x="2969" y="14721"/>
                </a:lnTo>
                <a:lnTo>
                  <a:pt x="2969" y="14794"/>
                </a:lnTo>
                <a:lnTo>
                  <a:pt x="2774" y="14819"/>
                </a:lnTo>
                <a:lnTo>
                  <a:pt x="2628" y="14843"/>
                </a:lnTo>
                <a:lnTo>
                  <a:pt x="2555" y="14892"/>
                </a:lnTo>
                <a:lnTo>
                  <a:pt x="2506" y="14940"/>
                </a:lnTo>
                <a:lnTo>
                  <a:pt x="2482" y="14989"/>
                </a:lnTo>
                <a:lnTo>
                  <a:pt x="2506" y="15013"/>
                </a:lnTo>
                <a:lnTo>
                  <a:pt x="2579" y="15038"/>
                </a:lnTo>
                <a:lnTo>
                  <a:pt x="2652" y="15062"/>
                </a:lnTo>
                <a:lnTo>
                  <a:pt x="2823" y="15062"/>
                </a:lnTo>
                <a:lnTo>
                  <a:pt x="2944" y="15038"/>
                </a:lnTo>
                <a:lnTo>
                  <a:pt x="2944" y="15232"/>
                </a:lnTo>
                <a:lnTo>
                  <a:pt x="2871" y="15232"/>
                </a:lnTo>
                <a:lnTo>
                  <a:pt x="2677" y="15257"/>
                </a:lnTo>
                <a:lnTo>
                  <a:pt x="2506" y="15305"/>
                </a:lnTo>
                <a:lnTo>
                  <a:pt x="2506" y="15330"/>
                </a:lnTo>
                <a:lnTo>
                  <a:pt x="2506" y="15354"/>
                </a:lnTo>
                <a:lnTo>
                  <a:pt x="2701" y="15378"/>
                </a:lnTo>
                <a:lnTo>
                  <a:pt x="2920" y="15403"/>
                </a:lnTo>
                <a:lnTo>
                  <a:pt x="2920" y="15622"/>
                </a:lnTo>
                <a:lnTo>
                  <a:pt x="2798" y="15646"/>
                </a:lnTo>
                <a:lnTo>
                  <a:pt x="2652" y="15695"/>
                </a:lnTo>
                <a:lnTo>
                  <a:pt x="2506" y="15768"/>
                </a:lnTo>
                <a:lnTo>
                  <a:pt x="2506" y="15792"/>
                </a:lnTo>
                <a:lnTo>
                  <a:pt x="2506" y="15816"/>
                </a:lnTo>
                <a:lnTo>
                  <a:pt x="2798" y="15841"/>
                </a:lnTo>
                <a:lnTo>
                  <a:pt x="2896" y="15841"/>
                </a:lnTo>
                <a:lnTo>
                  <a:pt x="2896" y="15914"/>
                </a:lnTo>
                <a:lnTo>
                  <a:pt x="2750" y="15938"/>
                </a:lnTo>
                <a:lnTo>
                  <a:pt x="2604" y="15987"/>
                </a:lnTo>
                <a:lnTo>
                  <a:pt x="2482" y="16060"/>
                </a:lnTo>
                <a:lnTo>
                  <a:pt x="2433" y="16108"/>
                </a:lnTo>
                <a:lnTo>
                  <a:pt x="2433" y="16157"/>
                </a:lnTo>
                <a:lnTo>
                  <a:pt x="2433" y="16181"/>
                </a:lnTo>
                <a:lnTo>
                  <a:pt x="2506" y="16230"/>
                </a:lnTo>
                <a:lnTo>
                  <a:pt x="2579" y="16254"/>
                </a:lnTo>
                <a:lnTo>
                  <a:pt x="2725" y="16254"/>
                </a:lnTo>
                <a:lnTo>
                  <a:pt x="2896" y="16230"/>
                </a:lnTo>
                <a:lnTo>
                  <a:pt x="2871" y="16425"/>
                </a:lnTo>
                <a:lnTo>
                  <a:pt x="2628" y="16473"/>
                </a:lnTo>
                <a:lnTo>
                  <a:pt x="2506" y="16498"/>
                </a:lnTo>
                <a:lnTo>
                  <a:pt x="2409" y="16546"/>
                </a:lnTo>
                <a:lnTo>
                  <a:pt x="2409" y="16571"/>
                </a:lnTo>
                <a:lnTo>
                  <a:pt x="2409" y="16595"/>
                </a:lnTo>
                <a:lnTo>
                  <a:pt x="2506" y="16644"/>
                </a:lnTo>
                <a:lnTo>
                  <a:pt x="2628" y="16668"/>
                </a:lnTo>
                <a:lnTo>
                  <a:pt x="2871" y="16692"/>
                </a:lnTo>
                <a:lnTo>
                  <a:pt x="2847" y="16936"/>
                </a:lnTo>
                <a:lnTo>
                  <a:pt x="2701" y="16936"/>
                </a:lnTo>
                <a:lnTo>
                  <a:pt x="2555" y="16960"/>
                </a:lnTo>
                <a:lnTo>
                  <a:pt x="2458" y="16984"/>
                </a:lnTo>
                <a:lnTo>
                  <a:pt x="2409" y="17033"/>
                </a:lnTo>
                <a:lnTo>
                  <a:pt x="2385" y="17057"/>
                </a:lnTo>
                <a:lnTo>
                  <a:pt x="2433" y="17106"/>
                </a:lnTo>
                <a:lnTo>
                  <a:pt x="2482" y="17130"/>
                </a:lnTo>
                <a:lnTo>
                  <a:pt x="2604" y="17155"/>
                </a:lnTo>
                <a:lnTo>
                  <a:pt x="2847" y="17155"/>
                </a:lnTo>
                <a:lnTo>
                  <a:pt x="2823" y="17349"/>
                </a:lnTo>
                <a:lnTo>
                  <a:pt x="2701" y="17398"/>
                </a:lnTo>
                <a:lnTo>
                  <a:pt x="2604" y="17447"/>
                </a:lnTo>
                <a:lnTo>
                  <a:pt x="2506" y="17495"/>
                </a:lnTo>
                <a:lnTo>
                  <a:pt x="2458" y="17568"/>
                </a:lnTo>
                <a:lnTo>
                  <a:pt x="2433" y="17593"/>
                </a:lnTo>
                <a:lnTo>
                  <a:pt x="2458" y="17641"/>
                </a:lnTo>
                <a:lnTo>
                  <a:pt x="2458" y="17666"/>
                </a:lnTo>
                <a:lnTo>
                  <a:pt x="2506" y="17690"/>
                </a:lnTo>
                <a:lnTo>
                  <a:pt x="2652" y="17690"/>
                </a:lnTo>
                <a:lnTo>
                  <a:pt x="2823" y="17641"/>
                </a:lnTo>
                <a:lnTo>
                  <a:pt x="2798" y="17860"/>
                </a:lnTo>
                <a:lnTo>
                  <a:pt x="2628" y="17933"/>
                </a:lnTo>
                <a:lnTo>
                  <a:pt x="2506" y="17958"/>
                </a:lnTo>
                <a:lnTo>
                  <a:pt x="2482" y="17958"/>
                </a:lnTo>
                <a:lnTo>
                  <a:pt x="2458" y="17982"/>
                </a:lnTo>
                <a:lnTo>
                  <a:pt x="2458" y="18006"/>
                </a:lnTo>
                <a:lnTo>
                  <a:pt x="2482" y="18031"/>
                </a:lnTo>
                <a:lnTo>
                  <a:pt x="2628" y="18055"/>
                </a:lnTo>
                <a:lnTo>
                  <a:pt x="2798" y="18055"/>
                </a:lnTo>
                <a:lnTo>
                  <a:pt x="2774" y="18298"/>
                </a:lnTo>
                <a:lnTo>
                  <a:pt x="2725" y="18298"/>
                </a:lnTo>
                <a:lnTo>
                  <a:pt x="2628" y="18323"/>
                </a:lnTo>
                <a:lnTo>
                  <a:pt x="2506" y="18371"/>
                </a:lnTo>
                <a:lnTo>
                  <a:pt x="2482" y="18396"/>
                </a:lnTo>
                <a:lnTo>
                  <a:pt x="2482" y="18420"/>
                </a:lnTo>
                <a:lnTo>
                  <a:pt x="2482" y="18444"/>
                </a:lnTo>
                <a:lnTo>
                  <a:pt x="2506" y="18444"/>
                </a:lnTo>
                <a:lnTo>
                  <a:pt x="2604" y="18493"/>
                </a:lnTo>
                <a:lnTo>
                  <a:pt x="2725" y="18542"/>
                </a:lnTo>
                <a:lnTo>
                  <a:pt x="2750" y="18542"/>
                </a:lnTo>
                <a:lnTo>
                  <a:pt x="2725" y="18688"/>
                </a:lnTo>
                <a:lnTo>
                  <a:pt x="2628" y="18712"/>
                </a:lnTo>
                <a:lnTo>
                  <a:pt x="2506" y="18712"/>
                </a:lnTo>
                <a:lnTo>
                  <a:pt x="2458" y="18736"/>
                </a:lnTo>
                <a:lnTo>
                  <a:pt x="2409" y="18761"/>
                </a:lnTo>
                <a:lnTo>
                  <a:pt x="2385" y="18809"/>
                </a:lnTo>
                <a:lnTo>
                  <a:pt x="2385" y="18858"/>
                </a:lnTo>
                <a:lnTo>
                  <a:pt x="2433" y="18882"/>
                </a:lnTo>
                <a:lnTo>
                  <a:pt x="2482" y="18931"/>
                </a:lnTo>
                <a:lnTo>
                  <a:pt x="2604" y="18955"/>
                </a:lnTo>
                <a:lnTo>
                  <a:pt x="2701" y="18955"/>
                </a:lnTo>
                <a:lnTo>
                  <a:pt x="2677" y="19053"/>
                </a:lnTo>
                <a:lnTo>
                  <a:pt x="2604" y="19077"/>
                </a:lnTo>
                <a:lnTo>
                  <a:pt x="2555" y="19101"/>
                </a:lnTo>
                <a:lnTo>
                  <a:pt x="2433" y="19174"/>
                </a:lnTo>
                <a:lnTo>
                  <a:pt x="2433" y="19199"/>
                </a:lnTo>
                <a:lnTo>
                  <a:pt x="2433" y="19223"/>
                </a:lnTo>
                <a:lnTo>
                  <a:pt x="2531" y="19272"/>
                </a:lnTo>
                <a:lnTo>
                  <a:pt x="2628" y="19320"/>
                </a:lnTo>
                <a:lnTo>
                  <a:pt x="2604" y="19466"/>
                </a:lnTo>
                <a:lnTo>
                  <a:pt x="2458" y="19466"/>
                </a:lnTo>
                <a:lnTo>
                  <a:pt x="2360" y="19515"/>
                </a:lnTo>
                <a:lnTo>
                  <a:pt x="2336" y="19564"/>
                </a:lnTo>
                <a:lnTo>
                  <a:pt x="2360" y="19612"/>
                </a:lnTo>
                <a:lnTo>
                  <a:pt x="2385" y="19661"/>
                </a:lnTo>
                <a:lnTo>
                  <a:pt x="2433" y="19685"/>
                </a:lnTo>
                <a:lnTo>
                  <a:pt x="2531" y="19734"/>
                </a:lnTo>
                <a:lnTo>
                  <a:pt x="2458" y="19928"/>
                </a:lnTo>
                <a:lnTo>
                  <a:pt x="2312" y="20001"/>
                </a:lnTo>
                <a:lnTo>
                  <a:pt x="2166" y="20099"/>
                </a:lnTo>
                <a:lnTo>
                  <a:pt x="2020" y="20196"/>
                </a:lnTo>
                <a:lnTo>
                  <a:pt x="1874" y="20269"/>
                </a:lnTo>
                <a:lnTo>
                  <a:pt x="1728" y="20318"/>
                </a:lnTo>
                <a:lnTo>
                  <a:pt x="1582" y="20342"/>
                </a:lnTo>
                <a:lnTo>
                  <a:pt x="1436" y="20366"/>
                </a:lnTo>
                <a:lnTo>
                  <a:pt x="1265" y="20366"/>
                </a:lnTo>
                <a:lnTo>
                  <a:pt x="1411" y="20220"/>
                </a:lnTo>
                <a:lnTo>
                  <a:pt x="1557" y="20074"/>
                </a:lnTo>
                <a:lnTo>
                  <a:pt x="1679" y="19953"/>
                </a:lnTo>
                <a:lnTo>
                  <a:pt x="1825" y="19807"/>
                </a:lnTo>
                <a:lnTo>
                  <a:pt x="1849" y="19783"/>
                </a:lnTo>
                <a:lnTo>
                  <a:pt x="1922" y="19758"/>
                </a:lnTo>
                <a:lnTo>
                  <a:pt x="1995" y="19710"/>
                </a:lnTo>
                <a:lnTo>
                  <a:pt x="2020" y="19637"/>
                </a:lnTo>
                <a:lnTo>
                  <a:pt x="2044" y="19539"/>
                </a:lnTo>
                <a:lnTo>
                  <a:pt x="2020" y="18785"/>
                </a:lnTo>
                <a:lnTo>
                  <a:pt x="1971" y="18055"/>
                </a:lnTo>
                <a:lnTo>
                  <a:pt x="1825" y="16571"/>
                </a:lnTo>
                <a:lnTo>
                  <a:pt x="1752" y="15792"/>
                </a:lnTo>
                <a:lnTo>
                  <a:pt x="1703" y="15013"/>
                </a:lnTo>
                <a:lnTo>
                  <a:pt x="1679" y="13456"/>
                </a:lnTo>
                <a:lnTo>
                  <a:pt x="1655" y="12702"/>
                </a:lnTo>
                <a:lnTo>
                  <a:pt x="1679" y="11947"/>
                </a:lnTo>
                <a:lnTo>
                  <a:pt x="1703" y="11583"/>
                </a:lnTo>
                <a:lnTo>
                  <a:pt x="1752" y="11218"/>
                </a:lnTo>
                <a:lnTo>
                  <a:pt x="1825" y="10853"/>
                </a:lnTo>
                <a:lnTo>
                  <a:pt x="1922" y="10488"/>
                </a:lnTo>
                <a:lnTo>
                  <a:pt x="2044" y="10171"/>
                </a:lnTo>
                <a:lnTo>
                  <a:pt x="2166" y="9855"/>
                </a:lnTo>
                <a:lnTo>
                  <a:pt x="2287" y="9539"/>
                </a:lnTo>
                <a:lnTo>
                  <a:pt x="2360" y="9198"/>
                </a:lnTo>
                <a:lnTo>
                  <a:pt x="2385" y="8906"/>
                </a:lnTo>
                <a:lnTo>
                  <a:pt x="2385" y="8590"/>
                </a:lnTo>
                <a:lnTo>
                  <a:pt x="2385" y="8006"/>
                </a:lnTo>
                <a:lnTo>
                  <a:pt x="2458" y="7957"/>
                </a:lnTo>
                <a:lnTo>
                  <a:pt x="2482" y="7908"/>
                </a:lnTo>
                <a:lnTo>
                  <a:pt x="2506" y="7835"/>
                </a:lnTo>
                <a:lnTo>
                  <a:pt x="2506" y="7762"/>
                </a:lnTo>
                <a:lnTo>
                  <a:pt x="2506" y="7689"/>
                </a:lnTo>
                <a:lnTo>
                  <a:pt x="2458" y="7641"/>
                </a:lnTo>
                <a:lnTo>
                  <a:pt x="2385" y="7592"/>
                </a:lnTo>
                <a:lnTo>
                  <a:pt x="2312" y="7568"/>
                </a:lnTo>
                <a:lnTo>
                  <a:pt x="2214" y="7543"/>
                </a:lnTo>
                <a:lnTo>
                  <a:pt x="2141" y="7519"/>
                </a:lnTo>
                <a:lnTo>
                  <a:pt x="2093" y="7446"/>
                </a:lnTo>
                <a:lnTo>
                  <a:pt x="2044" y="7373"/>
                </a:lnTo>
                <a:lnTo>
                  <a:pt x="1947" y="7227"/>
                </a:lnTo>
                <a:lnTo>
                  <a:pt x="1898" y="7057"/>
                </a:lnTo>
                <a:lnTo>
                  <a:pt x="1874" y="6886"/>
                </a:lnTo>
                <a:lnTo>
                  <a:pt x="1874" y="6716"/>
                </a:lnTo>
                <a:lnTo>
                  <a:pt x="1898" y="6643"/>
                </a:lnTo>
                <a:lnTo>
                  <a:pt x="1971" y="6570"/>
                </a:lnTo>
                <a:lnTo>
                  <a:pt x="2093" y="6473"/>
                </a:lnTo>
                <a:lnTo>
                  <a:pt x="2117" y="6400"/>
                </a:lnTo>
                <a:lnTo>
                  <a:pt x="2117" y="6327"/>
                </a:lnTo>
                <a:lnTo>
                  <a:pt x="2093" y="6254"/>
                </a:lnTo>
                <a:lnTo>
                  <a:pt x="2020" y="6205"/>
                </a:lnTo>
                <a:lnTo>
                  <a:pt x="1947" y="6181"/>
                </a:lnTo>
                <a:lnTo>
                  <a:pt x="1849" y="6181"/>
                </a:lnTo>
                <a:lnTo>
                  <a:pt x="1801" y="6205"/>
                </a:lnTo>
                <a:lnTo>
                  <a:pt x="1728" y="6229"/>
                </a:lnTo>
                <a:lnTo>
                  <a:pt x="1630" y="6327"/>
                </a:lnTo>
                <a:lnTo>
                  <a:pt x="1557" y="6473"/>
                </a:lnTo>
                <a:lnTo>
                  <a:pt x="1484" y="6619"/>
                </a:lnTo>
                <a:lnTo>
                  <a:pt x="1460" y="6789"/>
                </a:lnTo>
                <a:lnTo>
                  <a:pt x="1460" y="6935"/>
                </a:lnTo>
                <a:lnTo>
                  <a:pt x="1460" y="7081"/>
                </a:lnTo>
                <a:lnTo>
                  <a:pt x="1533" y="7300"/>
                </a:lnTo>
                <a:lnTo>
                  <a:pt x="1630" y="7543"/>
                </a:lnTo>
                <a:lnTo>
                  <a:pt x="1606" y="7568"/>
                </a:lnTo>
                <a:lnTo>
                  <a:pt x="1533" y="7519"/>
                </a:lnTo>
                <a:lnTo>
                  <a:pt x="1411" y="7470"/>
                </a:lnTo>
                <a:lnTo>
                  <a:pt x="1363" y="7446"/>
                </a:lnTo>
                <a:lnTo>
                  <a:pt x="1290" y="7446"/>
                </a:lnTo>
                <a:lnTo>
                  <a:pt x="1265" y="7470"/>
                </a:lnTo>
                <a:lnTo>
                  <a:pt x="1241" y="7495"/>
                </a:lnTo>
                <a:lnTo>
                  <a:pt x="1241" y="7568"/>
                </a:lnTo>
                <a:lnTo>
                  <a:pt x="1290" y="7616"/>
                </a:lnTo>
                <a:lnTo>
                  <a:pt x="1363" y="7689"/>
                </a:lnTo>
                <a:lnTo>
                  <a:pt x="1460" y="7787"/>
                </a:lnTo>
                <a:lnTo>
                  <a:pt x="1436" y="7860"/>
                </a:lnTo>
                <a:lnTo>
                  <a:pt x="1314" y="7811"/>
                </a:lnTo>
                <a:lnTo>
                  <a:pt x="1192" y="7762"/>
                </a:lnTo>
                <a:lnTo>
                  <a:pt x="1071" y="7738"/>
                </a:lnTo>
                <a:lnTo>
                  <a:pt x="1022" y="7762"/>
                </a:lnTo>
                <a:lnTo>
                  <a:pt x="998" y="7811"/>
                </a:lnTo>
                <a:lnTo>
                  <a:pt x="1022" y="7835"/>
                </a:lnTo>
                <a:lnTo>
                  <a:pt x="1071" y="7908"/>
                </a:lnTo>
                <a:lnTo>
                  <a:pt x="1144" y="7981"/>
                </a:lnTo>
                <a:lnTo>
                  <a:pt x="1314" y="8103"/>
                </a:lnTo>
                <a:lnTo>
                  <a:pt x="1265" y="8249"/>
                </a:lnTo>
                <a:lnTo>
                  <a:pt x="1168" y="8225"/>
                </a:lnTo>
                <a:lnTo>
                  <a:pt x="1095" y="8200"/>
                </a:lnTo>
                <a:lnTo>
                  <a:pt x="998" y="8225"/>
                </a:lnTo>
                <a:lnTo>
                  <a:pt x="949" y="8249"/>
                </a:lnTo>
                <a:lnTo>
                  <a:pt x="949" y="8273"/>
                </a:lnTo>
                <a:lnTo>
                  <a:pt x="949" y="8322"/>
                </a:lnTo>
                <a:lnTo>
                  <a:pt x="1022" y="8371"/>
                </a:lnTo>
                <a:lnTo>
                  <a:pt x="1095" y="8419"/>
                </a:lnTo>
                <a:lnTo>
                  <a:pt x="1192" y="8444"/>
                </a:lnTo>
                <a:lnTo>
                  <a:pt x="1168" y="8468"/>
                </a:lnTo>
                <a:lnTo>
                  <a:pt x="973" y="8468"/>
                </a:lnTo>
                <a:lnTo>
                  <a:pt x="900" y="8492"/>
                </a:lnTo>
                <a:lnTo>
                  <a:pt x="852" y="8541"/>
                </a:lnTo>
                <a:lnTo>
                  <a:pt x="827" y="8565"/>
                </a:lnTo>
                <a:lnTo>
                  <a:pt x="803" y="8614"/>
                </a:lnTo>
                <a:lnTo>
                  <a:pt x="827" y="8663"/>
                </a:lnTo>
                <a:lnTo>
                  <a:pt x="852" y="8711"/>
                </a:lnTo>
                <a:lnTo>
                  <a:pt x="949" y="8760"/>
                </a:lnTo>
                <a:lnTo>
                  <a:pt x="1071" y="8784"/>
                </a:lnTo>
                <a:lnTo>
                  <a:pt x="1095" y="8784"/>
                </a:lnTo>
                <a:lnTo>
                  <a:pt x="1046" y="8979"/>
                </a:lnTo>
                <a:lnTo>
                  <a:pt x="803" y="8979"/>
                </a:lnTo>
                <a:lnTo>
                  <a:pt x="779" y="9028"/>
                </a:lnTo>
                <a:lnTo>
                  <a:pt x="779" y="9052"/>
                </a:lnTo>
                <a:lnTo>
                  <a:pt x="779" y="9101"/>
                </a:lnTo>
                <a:lnTo>
                  <a:pt x="827" y="9149"/>
                </a:lnTo>
                <a:lnTo>
                  <a:pt x="876" y="9174"/>
                </a:lnTo>
                <a:lnTo>
                  <a:pt x="973" y="9198"/>
                </a:lnTo>
                <a:lnTo>
                  <a:pt x="998" y="9222"/>
                </a:lnTo>
                <a:lnTo>
                  <a:pt x="998" y="9368"/>
                </a:lnTo>
                <a:lnTo>
                  <a:pt x="852" y="9368"/>
                </a:lnTo>
                <a:lnTo>
                  <a:pt x="803" y="9393"/>
                </a:lnTo>
                <a:lnTo>
                  <a:pt x="754" y="9417"/>
                </a:lnTo>
                <a:lnTo>
                  <a:pt x="730" y="9490"/>
                </a:lnTo>
                <a:lnTo>
                  <a:pt x="730" y="9539"/>
                </a:lnTo>
                <a:lnTo>
                  <a:pt x="730" y="9563"/>
                </a:lnTo>
                <a:lnTo>
                  <a:pt x="779" y="9612"/>
                </a:lnTo>
                <a:lnTo>
                  <a:pt x="827" y="9636"/>
                </a:lnTo>
                <a:lnTo>
                  <a:pt x="949" y="9660"/>
                </a:lnTo>
                <a:lnTo>
                  <a:pt x="949" y="9806"/>
                </a:lnTo>
                <a:lnTo>
                  <a:pt x="876" y="9806"/>
                </a:lnTo>
                <a:lnTo>
                  <a:pt x="803" y="9831"/>
                </a:lnTo>
                <a:lnTo>
                  <a:pt x="730" y="9879"/>
                </a:lnTo>
                <a:lnTo>
                  <a:pt x="681" y="9904"/>
                </a:lnTo>
                <a:lnTo>
                  <a:pt x="681" y="9952"/>
                </a:lnTo>
                <a:lnTo>
                  <a:pt x="681" y="10001"/>
                </a:lnTo>
                <a:lnTo>
                  <a:pt x="730" y="10050"/>
                </a:lnTo>
                <a:lnTo>
                  <a:pt x="827" y="10074"/>
                </a:lnTo>
                <a:lnTo>
                  <a:pt x="949" y="10074"/>
                </a:lnTo>
                <a:lnTo>
                  <a:pt x="949" y="10123"/>
                </a:lnTo>
                <a:lnTo>
                  <a:pt x="852" y="10147"/>
                </a:lnTo>
                <a:lnTo>
                  <a:pt x="803" y="10196"/>
                </a:lnTo>
                <a:lnTo>
                  <a:pt x="754" y="10244"/>
                </a:lnTo>
                <a:lnTo>
                  <a:pt x="754" y="10269"/>
                </a:lnTo>
                <a:lnTo>
                  <a:pt x="779" y="10293"/>
                </a:lnTo>
                <a:lnTo>
                  <a:pt x="876" y="10342"/>
                </a:lnTo>
                <a:lnTo>
                  <a:pt x="949" y="10342"/>
                </a:lnTo>
                <a:lnTo>
                  <a:pt x="973" y="10390"/>
                </a:lnTo>
                <a:lnTo>
                  <a:pt x="973" y="10463"/>
                </a:lnTo>
                <a:lnTo>
                  <a:pt x="925" y="10512"/>
                </a:lnTo>
                <a:lnTo>
                  <a:pt x="876" y="10585"/>
                </a:lnTo>
                <a:lnTo>
                  <a:pt x="852" y="10658"/>
                </a:lnTo>
                <a:lnTo>
                  <a:pt x="876" y="10755"/>
                </a:lnTo>
                <a:lnTo>
                  <a:pt x="925" y="10853"/>
                </a:lnTo>
                <a:lnTo>
                  <a:pt x="949" y="10999"/>
                </a:lnTo>
                <a:lnTo>
                  <a:pt x="973" y="11266"/>
                </a:lnTo>
                <a:lnTo>
                  <a:pt x="925" y="11534"/>
                </a:lnTo>
                <a:lnTo>
                  <a:pt x="876" y="11656"/>
                </a:lnTo>
                <a:lnTo>
                  <a:pt x="827" y="11753"/>
                </a:lnTo>
                <a:lnTo>
                  <a:pt x="803" y="11801"/>
                </a:lnTo>
                <a:lnTo>
                  <a:pt x="754" y="11801"/>
                </a:lnTo>
                <a:lnTo>
                  <a:pt x="657" y="11729"/>
                </a:lnTo>
                <a:lnTo>
                  <a:pt x="560" y="11656"/>
                </a:lnTo>
                <a:lnTo>
                  <a:pt x="511" y="11583"/>
                </a:lnTo>
                <a:lnTo>
                  <a:pt x="462" y="11461"/>
                </a:lnTo>
                <a:lnTo>
                  <a:pt x="462" y="11339"/>
                </a:lnTo>
                <a:lnTo>
                  <a:pt x="487" y="11096"/>
                </a:lnTo>
                <a:lnTo>
                  <a:pt x="535" y="11047"/>
                </a:lnTo>
                <a:lnTo>
                  <a:pt x="560" y="10974"/>
                </a:lnTo>
                <a:lnTo>
                  <a:pt x="584" y="10926"/>
                </a:lnTo>
                <a:lnTo>
                  <a:pt x="584" y="10828"/>
                </a:lnTo>
                <a:lnTo>
                  <a:pt x="511" y="10342"/>
                </a:lnTo>
                <a:lnTo>
                  <a:pt x="462" y="9831"/>
                </a:lnTo>
                <a:lnTo>
                  <a:pt x="462" y="9320"/>
                </a:lnTo>
                <a:lnTo>
                  <a:pt x="511" y="8809"/>
                </a:lnTo>
                <a:lnTo>
                  <a:pt x="584" y="8298"/>
                </a:lnTo>
                <a:lnTo>
                  <a:pt x="681" y="7787"/>
                </a:lnTo>
                <a:lnTo>
                  <a:pt x="803" y="7300"/>
                </a:lnTo>
                <a:lnTo>
                  <a:pt x="949" y="6813"/>
                </a:lnTo>
                <a:lnTo>
                  <a:pt x="1119" y="6400"/>
                </a:lnTo>
                <a:lnTo>
                  <a:pt x="1314" y="6010"/>
                </a:lnTo>
                <a:lnTo>
                  <a:pt x="1557" y="5621"/>
                </a:lnTo>
                <a:lnTo>
                  <a:pt x="1703" y="5451"/>
                </a:lnTo>
                <a:lnTo>
                  <a:pt x="1849" y="5280"/>
                </a:lnTo>
                <a:lnTo>
                  <a:pt x="2044" y="5134"/>
                </a:lnTo>
                <a:lnTo>
                  <a:pt x="2214" y="4988"/>
                </a:lnTo>
                <a:lnTo>
                  <a:pt x="2409" y="4891"/>
                </a:lnTo>
                <a:lnTo>
                  <a:pt x="2628" y="4794"/>
                </a:lnTo>
                <a:lnTo>
                  <a:pt x="2823" y="4745"/>
                </a:lnTo>
                <a:lnTo>
                  <a:pt x="3066" y="4696"/>
                </a:lnTo>
                <a:lnTo>
                  <a:pt x="3528" y="4623"/>
                </a:lnTo>
                <a:close/>
                <a:moveTo>
                  <a:pt x="3893" y="0"/>
                </a:moveTo>
                <a:lnTo>
                  <a:pt x="3699" y="73"/>
                </a:lnTo>
                <a:lnTo>
                  <a:pt x="3382" y="73"/>
                </a:lnTo>
                <a:lnTo>
                  <a:pt x="3212" y="122"/>
                </a:lnTo>
                <a:lnTo>
                  <a:pt x="3066" y="195"/>
                </a:lnTo>
                <a:lnTo>
                  <a:pt x="2896" y="268"/>
                </a:lnTo>
                <a:lnTo>
                  <a:pt x="2774" y="365"/>
                </a:lnTo>
                <a:lnTo>
                  <a:pt x="2628" y="487"/>
                </a:lnTo>
                <a:lnTo>
                  <a:pt x="2506" y="609"/>
                </a:lnTo>
                <a:lnTo>
                  <a:pt x="2287" y="901"/>
                </a:lnTo>
                <a:lnTo>
                  <a:pt x="2093" y="1217"/>
                </a:lnTo>
                <a:lnTo>
                  <a:pt x="1947" y="1533"/>
                </a:lnTo>
                <a:lnTo>
                  <a:pt x="1874" y="1850"/>
                </a:lnTo>
                <a:lnTo>
                  <a:pt x="1849" y="2044"/>
                </a:lnTo>
                <a:lnTo>
                  <a:pt x="1849" y="2215"/>
                </a:lnTo>
                <a:lnTo>
                  <a:pt x="1874" y="2409"/>
                </a:lnTo>
                <a:lnTo>
                  <a:pt x="1898" y="2580"/>
                </a:lnTo>
                <a:lnTo>
                  <a:pt x="1947" y="2750"/>
                </a:lnTo>
                <a:lnTo>
                  <a:pt x="2020" y="2896"/>
                </a:lnTo>
                <a:lnTo>
                  <a:pt x="2093" y="3066"/>
                </a:lnTo>
                <a:lnTo>
                  <a:pt x="2214" y="3212"/>
                </a:lnTo>
                <a:lnTo>
                  <a:pt x="2312" y="3358"/>
                </a:lnTo>
                <a:lnTo>
                  <a:pt x="2433" y="3480"/>
                </a:lnTo>
                <a:lnTo>
                  <a:pt x="2579" y="3577"/>
                </a:lnTo>
                <a:lnTo>
                  <a:pt x="2725" y="3699"/>
                </a:lnTo>
                <a:lnTo>
                  <a:pt x="2871" y="3772"/>
                </a:lnTo>
                <a:lnTo>
                  <a:pt x="3042" y="3845"/>
                </a:lnTo>
                <a:lnTo>
                  <a:pt x="3212" y="3918"/>
                </a:lnTo>
                <a:lnTo>
                  <a:pt x="3407" y="3966"/>
                </a:lnTo>
                <a:lnTo>
                  <a:pt x="3553" y="3966"/>
                </a:lnTo>
                <a:lnTo>
                  <a:pt x="3528" y="4039"/>
                </a:lnTo>
                <a:lnTo>
                  <a:pt x="3504" y="4234"/>
                </a:lnTo>
                <a:lnTo>
                  <a:pt x="3431" y="4234"/>
                </a:lnTo>
                <a:lnTo>
                  <a:pt x="3188" y="4210"/>
                </a:lnTo>
                <a:lnTo>
                  <a:pt x="2944" y="4210"/>
                </a:lnTo>
                <a:lnTo>
                  <a:pt x="2725" y="4258"/>
                </a:lnTo>
                <a:lnTo>
                  <a:pt x="2506" y="4331"/>
                </a:lnTo>
                <a:lnTo>
                  <a:pt x="2287" y="4404"/>
                </a:lnTo>
                <a:lnTo>
                  <a:pt x="2093" y="4526"/>
                </a:lnTo>
                <a:lnTo>
                  <a:pt x="1898" y="4648"/>
                </a:lnTo>
                <a:lnTo>
                  <a:pt x="1728" y="4794"/>
                </a:lnTo>
                <a:lnTo>
                  <a:pt x="1557" y="4964"/>
                </a:lnTo>
                <a:lnTo>
                  <a:pt x="1387" y="5134"/>
                </a:lnTo>
                <a:lnTo>
                  <a:pt x="1095" y="5499"/>
                </a:lnTo>
                <a:lnTo>
                  <a:pt x="852" y="5913"/>
                </a:lnTo>
                <a:lnTo>
                  <a:pt x="633" y="6327"/>
                </a:lnTo>
                <a:lnTo>
                  <a:pt x="438" y="6862"/>
                </a:lnTo>
                <a:lnTo>
                  <a:pt x="268" y="7446"/>
                </a:lnTo>
                <a:lnTo>
                  <a:pt x="122" y="8006"/>
                </a:lnTo>
                <a:lnTo>
                  <a:pt x="49" y="8614"/>
                </a:lnTo>
                <a:lnTo>
                  <a:pt x="0" y="9198"/>
                </a:lnTo>
                <a:lnTo>
                  <a:pt x="0" y="9806"/>
                </a:lnTo>
                <a:lnTo>
                  <a:pt x="49" y="10390"/>
                </a:lnTo>
                <a:lnTo>
                  <a:pt x="122" y="10974"/>
                </a:lnTo>
                <a:lnTo>
                  <a:pt x="146" y="10974"/>
                </a:lnTo>
                <a:lnTo>
                  <a:pt x="97" y="11193"/>
                </a:lnTo>
                <a:lnTo>
                  <a:pt x="73" y="11412"/>
                </a:lnTo>
                <a:lnTo>
                  <a:pt x="97" y="11631"/>
                </a:lnTo>
                <a:lnTo>
                  <a:pt x="170" y="11777"/>
                </a:lnTo>
                <a:lnTo>
                  <a:pt x="219" y="11899"/>
                </a:lnTo>
                <a:lnTo>
                  <a:pt x="316" y="11972"/>
                </a:lnTo>
                <a:lnTo>
                  <a:pt x="414" y="12069"/>
                </a:lnTo>
                <a:lnTo>
                  <a:pt x="511" y="12142"/>
                </a:lnTo>
                <a:lnTo>
                  <a:pt x="633" y="12191"/>
                </a:lnTo>
                <a:lnTo>
                  <a:pt x="754" y="12215"/>
                </a:lnTo>
                <a:lnTo>
                  <a:pt x="876" y="12215"/>
                </a:lnTo>
                <a:lnTo>
                  <a:pt x="998" y="12166"/>
                </a:lnTo>
                <a:lnTo>
                  <a:pt x="1144" y="12069"/>
                </a:lnTo>
                <a:lnTo>
                  <a:pt x="1241" y="11923"/>
                </a:lnTo>
                <a:lnTo>
                  <a:pt x="1217" y="12604"/>
                </a:lnTo>
                <a:lnTo>
                  <a:pt x="1217" y="13261"/>
                </a:lnTo>
                <a:lnTo>
                  <a:pt x="1217" y="14040"/>
                </a:lnTo>
                <a:lnTo>
                  <a:pt x="1241" y="14819"/>
                </a:lnTo>
                <a:lnTo>
                  <a:pt x="1265" y="15597"/>
                </a:lnTo>
                <a:lnTo>
                  <a:pt x="1314" y="16376"/>
                </a:lnTo>
                <a:lnTo>
                  <a:pt x="1460" y="17958"/>
                </a:lnTo>
                <a:lnTo>
                  <a:pt x="1509" y="18736"/>
                </a:lnTo>
                <a:lnTo>
                  <a:pt x="1509" y="19515"/>
                </a:lnTo>
                <a:lnTo>
                  <a:pt x="1265" y="19685"/>
                </a:lnTo>
                <a:lnTo>
                  <a:pt x="1022" y="19904"/>
                </a:lnTo>
                <a:lnTo>
                  <a:pt x="827" y="20147"/>
                </a:lnTo>
                <a:lnTo>
                  <a:pt x="730" y="20269"/>
                </a:lnTo>
                <a:lnTo>
                  <a:pt x="681" y="20415"/>
                </a:lnTo>
                <a:lnTo>
                  <a:pt x="633" y="20512"/>
                </a:lnTo>
                <a:lnTo>
                  <a:pt x="657" y="20634"/>
                </a:lnTo>
                <a:lnTo>
                  <a:pt x="706" y="20707"/>
                </a:lnTo>
                <a:lnTo>
                  <a:pt x="803" y="20756"/>
                </a:lnTo>
                <a:lnTo>
                  <a:pt x="1119" y="20829"/>
                </a:lnTo>
                <a:lnTo>
                  <a:pt x="1411" y="20829"/>
                </a:lnTo>
                <a:lnTo>
                  <a:pt x="1703" y="20804"/>
                </a:lnTo>
                <a:lnTo>
                  <a:pt x="1995" y="20731"/>
                </a:lnTo>
                <a:lnTo>
                  <a:pt x="2214" y="20634"/>
                </a:lnTo>
                <a:lnTo>
                  <a:pt x="2458" y="20512"/>
                </a:lnTo>
                <a:lnTo>
                  <a:pt x="2555" y="20439"/>
                </a:lnTo>
                <a:lnTo>
                  <a:pt x="2652" y="20366"/>
                </a:lnTo>
                <a:lnTo>
                  <a:pt x="2750" y="20269"/>
                </a:lnTo>
                <a:lnTo>
                  <a:pt x="2798" y="20172"/>
                </a:lnTo>
                <a:lnTo>
                  <a:pt x="2847" y="20123"/>
                </a:lnTo>
                <a:lnTo>
                  <a:pt x="2871" y="20074"/>
                </a:lnTo>
                <a:lnTo>
                  <a:pt x="2969" y="19783"/>
                </a:lnTo>
                <a:lnTo>
                  <a:pt x="3042" y="19466"/>
                </a:lnTo>
                <a:lnTo>
                  <a:pt x="3090" y="19150"/>
                </a:lnTo>
                <a:lnTo>
                  <a:pt x="3139" y="18809"/>
                </a:lnTo>
                <a:lnTo>
                  <a:pt x="3188" y="18152"/>
                </a:lnTo>
                <a:lnTo>
                  <a:pt x="3236" y="17520"/>
                </a:lnTo>
                <a:lnTo>
                  <a:pt x="3285" y="16425"/>
                </a:lnTo>
                <a:lnTo>
                  <a:pt x="3334" y="15330"/>
                </a:lnTo>
                <a:lnTo>
                  <a:pt x="3407" y="14502"/>
                </a:lnTo>
                <a:lnTo>
                  <a:pt x="3480" y="13651"/>
                </a:lnTo>
                <a:lnTo>
                  <a:pt x="3528" y="13164"/>
                </a:lnTo>
                <a:lnTo>
                  <a:pt x="3601" y="12872"/>
                </a:lnTo>
                <a:lnTo>
                  <a:pt x="3650" y="12750"/>
                </a:lnTo>
                <a:lnTo>
                  <a:pt x="3699" y="12629"/>
                </a:lnTo>
                <a:lnTo>
                  <a:pt x="3747" y="12750"/>
                </a:lnTo>
                <a:lnTo>
                  <a:pt x="3796" y="12872"/>
                </a:lnTo>
                <a:lnTo>
                  <a:pt x="3845" y="13164"/>
                </a:lnTo>
                <a:lnTo>
                  <a:pt x="3918" y="13651"/>
                </a:lnTo>
                <a:lnTo>
                  <a:pt x="3991" y="14502"/>
                </a:lnTo>
                <a:lnTo>
                  <a:pt x="4064" y="15330"/>
                </a:lnTo>
                <a:lnTo>
                  <a:pt x="4112" y="16425"/>
                </a:lnTo>
                <a:lnTo>
                  <a:pt x="4161" y="17520"/>
                </a:lnTo>
                <a:lnTo>
                  <a:pt x="4210" y="18152"/>
                </a:lnTo>
                <a:lnTo>
                  <a:pt x="4258" y="18809"/>
                </a:lnTo>
                <a:lnTo>
                  <a:pt x="4307" y="19150"/>
                </a:lnTo>
                <a:lnTo>
                  <a:pt x="4356" y="19466"/>
                </a:lnTo>
                <a:lnTo>
                  <a:pt x="4429" y="19783"/>
                </a:lnTo>
                <a:lnTo>
                  <a:pt x="4526" y="20074"/>
                </a:lnTo>
                <a:lnTo>
                  <a:pt x="4550" y="20123"/>
                </a:lnTo>
                <a:lnTo>
                  <a:pt x="4599" y="20172"/>
                </a:lnTo>
                <a:lnTo>
                  <a:pt x="4648" y="20269"/>
                </a:lnTo>
                <a:lnTo>
                  <a:pt x="4745" y="20366"/>
                </a:lnTo>
                <a:lnTo>
                  <a:pt x="4842" y="20439"/>
                </a:lnTo>
                <a:lnTo>
                  <a:pt x="4940" y="20512"/>
                </a:lnTo>
                <a:lnTo>
                  <a:pt x="5183" y="20634"/>
                </a:lnTo>
                <a:lnTo>
                  <a:pt x="5402" y="20731"/>
                </a:lnTo>
                <a:lnTo>
                  <a:pt x="5694" y="20804"/>
                </a:lnTo>
                <a:lnTo>
                  <a:pt x="5986" y="20829"/>
                </a:lnTo>
                <a:lnTo>
                  <a:pt x="6278" y="20829"/>
                </a:lnTo>
                <a:lnTo>
                  <a:pt x="6594" y="20756"/>
                </a:lnTo>
                <a:lnTo>
                  <a:pt x="6691" y="20707"/>
                </a:lnTo>
                <a:lnTo>
                  <a:pt x="6740" y="20634"/>
                </a:lnTo>
                <a:lnTo>
                  <a:pt x="6740" y="20512"/>
                </a:lnTo>
                <a:lnTo>
                  <a:pt x="6716" y="20415"/>
                </a:lnTo>
                <a:lnTo>
                  <a:pt x="6667" y="20269"/>
                </a:lnTo>
                <a:lnTo>
                  <a:pt x="6570" y="20147"/>
                </a:lnTo>
                <a:lnTo>
                  <a:pt x="6375" y="19904"/>
                </a:lnTo>
                <a:lnTo>
                  <a:pt x="6132" y="19685"/>
                </a:lnTo>
                <a:lnTo>
                  <a:pt x="5864" y="19515"/>
                </a:lnTo>
                <a:lnTo>
                  <a:pt x="5889" y="18736"/>
                </a:lnTo>
                <a:lnTo>
                  <a:pt x="5937" y="17958"/>
                </a:lnTo>
                <a:lnTo>
                  <a:pt x="6059" y="16376"/>
                </a:lnTo>
                <a:lnTo>
                  <a:pt x="6132" y="15597"/>
                </a:lnTo>
                <a:lnTo>
                  <a:pt x="6156" y="14819"/>
                </a:lnTo>
                <a:lnTo>
                  <a:pt x="6180" y="14040"/>
                </a:lnTo>
                <a:lnTo>
                  <a:pt x="6180" y="13261"/>
                </a:lnTo>
                <a:lnTo>
                  <a:pt x="6180" y="12604"/>
                </a:lnTo>
                <a:lnTo>
                  <a:pt x="6156" y="11923"/>
                </a:lnTo>
                <a:lnTo>
                  <a:pt x="6253" y="12069"/>
                </a:lnTo>
                <a:lnTo>
                  <a:pt x="6399" y="12166"/>
                </a:lnTo>
                <a:lnTo>
                  <a:pt x="6521" y="12215"/>
                </a:lnTo>
                <a:lnTo>
                  <a:pt x="6643" y="12215"/>
                </a:lnTo>
                <a:lnTo>
                  <a:pt x="6764" y="12191"/>
                </a:lnTo>
                <a:lnTo>
                  <a:pt x="6886" y="12142"/>
                </a:lnTo>
                <a:lnTo>
                  <a:pt x="6983" y="12069"/>
                </a:lnTo>
                <a:lnTo>
                  <a:pt x="7081" y="11972"/>
                </a:lnTo>
                <a:lnTo>
                  <a:pt x="7178" y="11899"/>
                </a:lnTo>
                <a:lnTo>
                  <a:pt x="7227" y="11777"/>
                </a:lnTo>
                <a:lnTo>
                  <a:pt x="7300" y="11631"/>
                </a:lnTo>
                <a:lnTo>
                  <a:pt x="7324" y="11412"/>
                </a:lnTo>
                <a:lnTo>
                  <a:pt x="7300" y="11193"/>
                </a:lnTo>
                <a:lnTo>
                  <a:pt x="7251" y="10974"/>
                </a:lnTo>
                <a:lnTo>
                  <a:pt x="7275" y="10974"/>
                </a:lnTo>
                <a:lnTo>
                  <a:pt x="7348" y="10390"/>
                </a:lnTo>
                <a:lnTo>
                  <a:pt x="7397" y="9806"/>
                </a:lnTo>
                <a:lnTo>
                  <a:pt x="7397" y="9198"/>
                </a:lnTo>
                <a:lnTo>
                  <a:pt x="7348" y="8614"/>
                </a:lnTo>
                <a:lnTo>
                  <a:pt x="7251" y="8006"/>
                </a:lnTo>
                <a:lnTo>
                  <a:pt x="7129" y="7446"/>
                </a:lnTo>
                <a:lnTo>
                  <a:pt x="6959" y="6862"/>
                </a:lnTo>
                <a:lnTo>
                  <a:pt x="6764" y="6327"/>
                </a:lnTo>
                <a:lnTo>
                  <a:pt x="6545" y="5913"/>
                </a:lnTo>
                <a:lnTo>
                  <a:pt x="6302" y="5499"/>
                </a:lnTo>
                <a:lnTo>
                  <a:pt x="6010" y="5134"/>
                </a:lnTo>
                <a:lnTo>
                  <a:pt x="5840" y="4964"/>
                </a:lnTo>
                <a:lnTo>
                  <a:pt x="5670" y="4794"/>
                </a:lnTo>
                <a:lnTo>
                  <a:pt x="5499" y="4648"/>
                </a:lnTo>
                <a:lnTo>
                  <a:pt x="5305" y="4526"/>
                </a:lnTo>
                <a:lnTo>
                  <a:pt x="5110" y="4404"/>
                </a:lnTo>
                <a:lnTo>
                  <a:pt x="4891" y="4331"/>
                </a:lnTo>
                <a:lnTo>
                  <a:pt x="4672" y="4258"/>
                </a:lnTo>
                <a:lnTo>
                  <a:pt x="4453" y="4210"/>
                </a:lnTo>
                <a:lnTo>
                  <a:pt x="4210" y="4210"/>
                </a:lnTo>
                <a:lnTo>
                  <a:pt x="3966" y="4234"/>
                </a:lnTo>
                <a:lnTo>
                  <a:pt x="3966" y="4210"/>
                </a:lnTo>
                <a:lnTo>
                  <a:pt x="3966" y="4185"/>
                </a:lnTo>
                <a:lnTo>
                  <a:pt x="3966" y="4137"/>
                </a:lnTo>
                <a:lnTo>
                  <a:pt x="3942" y="4039"/>
                </a:lnTo>
                <a:lnTo>
                  <a:pt x="3918" y="3966"/>
                </a:lnTo>
                <a:lnTo>
                  <a:pt x="4064" y="3942"/>
                </a:lnTo>
                <a:lnTo>
                  <a:pt x="4210" y="3893"/>
                </a:lnTo>
                <a:lnTo>
                  <a:pt x="4356" y="3845"/>
                </a:lnTo>
                <a:lnTo>
                  <a:pt x="4477" y="3772"/>
                </a:lnTo>
                <a:lnTo>
                  <a:pt x="4721" y="3602"/>
                </a:lnTo>
                <a:lnTo>
                  <a:pt x="4940" y="3383"/>
                </a:lnTo>
                <a:lnTo>
                  <a:pt x="5110" y="3115"/>
                </a:lnTo>
                <a:lnTo>
                  <a:pt x="5232" y="2847"/>
                </a:lnTo>
                <a:lnTo>
                  <a:pt x="5353" y="2531"/>
                </a:lnTo>
                <a:lnTo>
                  <a:pt x="5402" y="2215"/>
                </a:lnTo>
                <a:lnTo>
                  <a:pt x="5426" y="2069"/>
                </a:lnTo>
                <a:lnTo>
                  <a:pt x="5402" y="1898"/>
                </a:lnTo>
                <a:lnTo>
                  <a:pt x="5378" y="1704"/>
                </a:lnTo>
                <a:lnTo>
                  <a:pt x="5329" y="1485"/>
                </a:lnTo>
                <a:lnTo>
                  <a:pt x="5280" y="1290"/>
                </a:lnTo>
                <a:lnTo>
                  <a:pt x="5183" y="1095"/>
                </a:lnTo>
                <a:lnTo>
                  <a:pt x="5086" y="876"/>
                </a:lnTo>
                <a:lnTo>
                  <a:pt x="4988" y="682"/>
                </a:lnTo>
                <a:lnTo>
                  <a:pt x="4867" y="511"/>
                </a:lnTo>
                <a:lnTo>
                  <a:pt x="4721" y="365"/>
                </a:lnTo>
                <a:lnTo>
                  <a:pt x="4575" y="219"/>
                </a:lnTo>
                <a:lnTo>
                  <a:pt x="4429" y="122"/>
                </a:lnTo>
                <a:lnTo>
                  <a:pt x="4258" y="49"/>
                </a:lnTo>
                <a:lnTo>
                  <a:pt x="408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6"/>
          <p:cNvSpPr/>
          <p:nvPr/>
        </p:nvSpPr>
        <p:spPr>
          <a:xfrm>
            <a:off x="3912065" y="2092193"/>
            <a:ext cx="147325" cy="348871"/>
          </a:xfrm>
          <a:custGeom>
            <a:avLst/>
            <a:gdLst/>
            <a:ahLst/>
            <a:cxnLst/>
            <a:rect l="l" t="t" r="r" b="b"/>
            <a:pathLst>
              <a:path w="6741" h="15963" extrusionOk="0">
                <a:moveTo>
                  <a:pt x="3431" y="439"/>
                </a:moveTo>
                <a:lnTo>
                  <a:pt x="3577" y="488"/>
                </a:lnTo>
                <a:lnTo>
                  <a:pt x="3748" y="536"/>
                </a:lnTo>
                <a:lnTo>
                  <a:pt x="3699" y="609"/>
                </a:lnTo>
                <a:lnTo>
                  <a:pt x="3699" y="682"/>
                </a:lnTo>
                <a:lnTo>
                  <a:pt x="3723" y="731"/>
                </a:lnTo>
                <a:lnTo>
                  <a:pt x="3748" y="755"/>
                </a:lnTo>
                <a:lnTo>
                  <a:pt x="3845" y="780"/>
                </a:lnTo>
                <a:lnTo>
                  <a:pt x="3918" y="780"/>
                </a:lnTo>
                <a:lnTo>
                  <a:pt x="3991" y="755"/>
                </a:lnTo>
                <a:lnTo>
                  <a:pt x="4088" y="731"/>
                </a:lnTo>
                <a:lnTo>
                  <a:pt x="4161" y="780"/>
                </a:lnTo>
                <a:lnTo>
                  <a:pt x="4088" y="828"/>
                </a:lnTo>
                <a:lnTo>
                  <a:pt x="4040" y="853"/>
                </a:lnTo>
                <a:lnTo>
                  <a:pt x="4015" y="926"/>
                </a:lnTo>
                <a:lnTo>
                  <a:pt x="3991" y="974"/>
                </a:lnTo>
                <a:lnTo>
                  <a:pt x="3967" y="1047"/>
                </a:lnTo>
                <a:lnTo>
                  <a:pt x="3991" y="1072"/>
                </a:lnTo>
                <a:lnTo>
                  <a:pt x="4015" y="1096"/>
                </a:lnTo>
                <a:lnTo>
                  <a:pt x="4137" y="1096"/>
                </a:lnTo>
                <a:lnTo>
                  <a:pt x="4259" y="1072"/>
                </a:lnTo>
                <a:lnTo>
                  <a:pt x="4429" y="999"/>
                </a:lnTo>
                <a:lnTo>
                  <a:pt x="4502" y="1096"/>
                </a:lnTo>
                <a:lnTo>
                  <a:pt x="4332" y="1193"/>
                </a:lnTo>
                <a:lnTo>
                  <a:pt x="4186" y="1291"/>
                </a:lnTo>
                <a:lnTo>
                  <a:pt x="4137" y="1339"/>
                </a:lnTo>
                <a:lnTo>
                  <a:pt x="4113" y="1388"/>
                </a:lnTo>
                <a:lnTo>
                  <a:pt x="4113" y="1412"/>
                </a:lnTo>
                <a:lnTo>
                  <a:pt x="4113" y="1436"/>
                </a:lnTo>
                <a:lnTo>
                  <a:pt x="4210" y="1485"/>
                </a:lnTo>
                <a:lnTo>
                  <a:pt x="4307" y="1485"/>
                </a:lnTo>
                <a:lnTo>
                  <a:pt x="4405" y="1461"/>
                </a:lnTo>
                <a:lnTo>
                  <a:pt x="4551" y="1436"/>
                </a:lnTo>
                <a:lnTo>
                  <a:pt x="4672" y="1364"/>
                </a:lnTo>
                <a:lnTo>
                  <a:pt x="4745" y="1509"/>
                </a:lnTo>
                <a:lnTo>
                  <a:pt x="4429" y="1582"/>
                </a:lnTo>
                <a:lnTo>
                  <a:pt x="4332" y="1631"/>
                </a:lnTo>
                <a:lnTo>
                  <a:pt x="4210" y="1680"/>
                </a:lnTo>
                <a:lnTo>
                  <a:pt x="4113" y="1753"/>
                </a:lnTo>
                <a:lnTo>
                  <a:pt x="4040" y="1826"/>
                </a:lnTo>
                <a:lnTo>
                  <a:pt x="4040" y="1874"/>
                </a:lnTo>
                <a:lnTo>
                  <a:pt x="4064" y="1899"/>
                </a:lnTo>
                <a:lnTo>
                  <a:pt x="4283" y="1899"/>
                </a:lnTo>
                <a:lnTo>
                  <a:pt x="4502" y="1850"/>
                </a:lnTo>
                <a:lnTo>
                  <a:pt x="4818" y="1801"/>
                </a:lnTo>
                <a:lnTo>
                  <a:pt x="4818" y="1947"/>
                </a:lnTo>
                <a:lnTo>
                  <a:pt x="4794" y="2093"/>
                </a:lnTo>
                <a:lnTo>
                  <a:pt x="4794" y="2118"/>
                </a:lnTo>
                <a:lnTo>
                  <a:pt x="4770" y="2118"/>
                </a:lnTo>
                <a:lnTo>
                  <a:pt x="4502" y="2166"/>
                </a:lnTo>
                <a:lnTo>
                  <a:pt x="4234" y="2264"/>
                </a:lnTo>
                <a:lnTo>
                  <a:pt x="4015" y="2312"/>
                </a:lnTo>
                <a:lnTo>
                  <a:pt x="3894" y="2361"/>
                </a:lnTo>
                <a:lnTo>
                  <a:pt x="3796" y="2410"/>
                </a:lnTo>
                <a:lnTo>
                  <a:pt x="3796" y="2434"/>
                </a:lnTo>
                <a:lnTo>
                  <a:pt x="3796" y="2483"/>
                </a:lnTo>
                <a:lnTo>
                  <a:pt x="3821" y="2531"/>
                </a:lnTo>
                <a:lnTo>
                  <a:pt x="3894" y="2580"/>
                </a:lnTo>
                <a:lnTo>
                  <a:pt x="3991" y="2604"/>
                </a:lnTo>
                <a:lnTo>
                  <a:pt x="4210" y="2604"/>
                </a:lnTo>
                <a:lnTo>
                  <a:pt x="4453" y="2580"/>
                </a:lnTo>
                <a:lnTo>
                  <a:pt x="4672" y="2507"/>
                </a:lnTo>
                <a:lnTo>
                  <a:pt x="4672" y="2507"/>
                </a:lnTo>
                <a:lnTo>
                  <a:pt x="4526" y="2750"/>
                </a:lnTo>
                <a:lnTo>
                  <a:pt x="4283" y="2750"/>
                </a:lnTo>
                <a:lnTo>
                  <a:pt x="4064" y="2775"/>
                </a:lnTo>
                <a:lnTo>
                  <a:pt x="3845" y="2823"/>
                </a:lnTo>
                <a:lnTo>
                  <a:pt x="3723" y="2848"/>
                </a:lnTo>
                <a:lnTo>
                  <a:pt x="3626" y="2896"/>
                </a:lnTo>
                <a:lnTo>
                  <a:pt x="3626" y="2921"/>
                </a:lnTo>
                <a:lnTo>
                  <a:pt x="3602" y="2969"/>
                </a:lnTo>
                <a:lnTo>
                  <a:pt x="3626" y="2994"/>
                </a:lnTo>
                <a:lnTo>
                  <a:pt x="3650" y="2994"/>
                </a:lnTo>
                <a:lnTo>
                  <a:pt x="3918" y="3091"/>
                </a:lnTo>
                <a:lnTo>
                  <a:pt x="4064" y="3115"/>
                </a:lnTo>
                <a:lnTo>
                  <a:pt x="4234" y="3115"/>
                </a:lnTo>
                <a:lnTo>
                  <a:pt x="4040" y="3286"/>
                </a:lnTo>
                <a:lnTo>
                  <a:pt x="3869" y="3213"/>
                </a:lnTo>
                <a:lnTo>
                  <a:pt x="3675" y="3188"/>
                </a:lnTo>
                <a:lnTo>
                  <a:pt x="3504" y="3213"/>
                </a:lnTo>
                <a:lnTo>
                  <a:pt x="3407" y="3237"/>
                </a:lnTo>
                <a:lnTo>
                  <a:pt x="3358" y="3286"/>
                </a:lnTo>
                <a:lnTo>
                  <a:pt x="3334" y="3310"/>
                </a:lnTo>
                <a:lnTo>
                  <a:pt x="3334" y="3334"/>
                </a:lnTo>
                <a:lnTo>
                  <a:pt x="3358" y="3407"/>
                </a:lnTo>
                <a:lnTo>
                  <a:pt x="3480" y="3456"/>
                </a:lnTo>
                <a:lnTo>
                  <a:pt x="3602" y="3480"/>
                </a:lnTo>
                <a:lnTo>
                  <a:pt x="3383" y="3480"/>
                </a:lnTo>
                <a:lnTo>
                  <a:pt x="3139" y="3456"/>
                </a:lnTo>
                <a:lnTo>
                  <a:pt x="2920" y="3383"/>
                </a:lnTo>
                <a:lnTo>
                  <a:pt x="2701" y="3261"/>
                </a:lnTo>
                <a:lnTo>
                  <a:pt x="2507" y="3115"/>
                </a:lnTo>
                <a:lnTo>
                  <a:pt x="2337" y="2945"/>
                </a:lnTo>
                <a:lnTo>
                  <a:pt x="2191" y="2750"/>
                </a:lnTo>
                <a:lnTo>
                  <a:pt x="2093" y="2531"/>
                </a:lnTo>
                <a:lnTo>
                  <a:pt x="2020" y="2288"/>
                </a:lnTo>
                <a:lnTo>
                  <a:pt x="1996" y="2069"/>
                </a:lnTo>
                <a:lnTo>
                  <a:pt x="1972" y="1826"/>
                </a:lnTo>
                <a:lnTo>
                  <a:pt x="2020" y="1582"/>
                </a:lnTo>
                <a:lnTo>
                  <a:pt x="2069" y="1364"/>
                </a:lnTo>
                <a:lnTo>
                  <a:pt x="2191" y="1169"/>
                </a:lnTo>
                <a:lnTo>
                  <a:pt x="2312" y="974"/>
                </a:lnTo>
                <a:lnTo>
                  <a:pt x="2483" y="828"/>
                </a:lnTo>
                <a:lnTo>
                  <a:pt x="2653" y="731"/>
                </a:lnTo>
                <a:lnTo>
                  <a:pt x="2799" y="658"/>
                </a:lnTo>
                <a:lnTo>
                  <a:pt x="2896" y="682"/>
                </a:lnTo>
                <a:lnTo>
                  <a:pt x="2969" y="682"/>
                </a:lnTo>
                <a:lnTo>
                  <a:pt x="3042" y="658"/>
                </a:lnTo>
                <a:lnTo>
                  <a:pt x="3115" y="561"/>
                </a:lnTo>
                <a:lnTo>
                  <a:pt x="3261" y="512"/>
                </a:lnTo>
                <a:lnTo>
                  <a:pt x="3431" y="439"/>
                </a:lnTo>
                <a:close/>
                <a:moveTo>
                  <a:pt x="3869" y="4454"/>
                </a:moveTo>
                <a:lnTo>
                  <a:pt x="4137" y="4478"/>
                </a:lnTo>
                <a:lnTo>
                  <a:pt x="4040" y="4575"/>
                </a:lnTo>
                <a:lnTo>
                  <a:pt x="4015" y="4624"/>
                </a:lnTo>
                <a:lnTo>
                  <a:pt x="4015" y="4673"/>
                </a:lnTo>
                <a:lnTo>
                  <a:pt x="4064" y="4721"/>
                </a:lnTo>
                <a:lnTo>
                  <a:pt x="4113" y="4770"/>
                </a:lnTo>
                <a:lnTo>
                  <a:pt x="4186" y="4770"/>
                </a:lnTo>
                <a:lnTo>
                  <a:pt x="4429" y="4697"/>
                </a:lnTo>
                <a:lnTo>
                  <a:pt x="4672" y="4624"/>
                </a:lnTo>
                <a:lnTo>
                  <a:pt x="4745" y="4600"/>
                </a:lnTo>
                <a:lnTo>
                  <a:pt x="4867" y="4648"/>
                </a:lnTo>
                <a:lnTo>
                  <a:pt x="4745" y="4673"/>
                </a:lnTo>
                <a:lnTo>
                  <a:pt x="4648" y="4721"/>
                </a:lnTo>
                <a:lnTo>
                  <a:pt x="4526" y="4770"/>
                </a:lnTo>
                <a:lnTo>
                  <a:pt x="4478" y="4867"/>
                </a:lnTo>
                <a:lnTo>
                  <a:pt x="4453" y="4940"/>
                </a:lnTo>
                <a:lnTo>
                  <a:pt x="4478" y="4965"/>
                </a:lnTo>
                <a:lnTo>
                  <a:pt x="4502" y="4965"/>
                </a:lnTo>
                <a:lnTo>
                  <a:pt x="4624" y="4989"/>
                </a:lnTo>
                <a:lnTo>
                  <a:pt x="4770" y="4965"/>
                </a:lnTo>
                <a:lnTo>
                  <a:pt x="5013" y="4940"/>
                </a:lnTo>
                <a:lnTo>
                  <a:pt x="5183" y="4940"/>
                </a:lnTo>
                <a:lnTo>
                  <a:pt x="5329" y="4916"/>
                </a:lnTo>
                <a:lnTo>
                  <a:pt x="5378" y="4965"/>
                </a:lnTo>
                <a:lnTo>
                  <a:pt x="5232" y="4989"/>
                </a:lnTo>
                <a:lnTo>
                  <a:pt x="5110" y="5038"/>
                </a:lnTo>
                <a:lnTo>
                  <a:pt x="5013" y="5111"/>
                </a:lnTo>
                <a:lnTo>
                  <a:pt x="4964" y="5232"/>
                </a:lnTo>
                <a:lnTo>
                  <a:pt x="4964" y="5281"/>
                </a:lnTo>
                <a:lnTo>
                  <a:pt x="4989" y="5305"/>
                </a:lnTo>
                <a:lnTo>
                  <a:pt x="5086" y="5354"/>
                </a:lnTo>
                <a:lnTo>
                  <a:pt x="5159" y="5354"/>
                </a:lnTo>
                <a:lnTo>
                  <a:pt x="5354" y="5330"/>
                </a:lnTo>
                <a:lnTo>
                  <a:pt x="5694" y="5330"/>
                </a:lnTo>
                <a:lnTo>
                  <a:pt x="5792" y="5476"/>
                </a:lnTo>
                <a:lnTo>
                  <a:pt x="5621" y="5524"/>
                </a:lnTo>
                <a:lnTo>
                  <a:pt x="5475" y="5597"/>
                </a:lnTo>
                <a:lnTo>
                  <a:pt x="5451" y="5622"/>
                </a:lnTo>
                <a:lnTo>
                  <a:pt x="5475" y="5646"/>
                </a:lnTo>
                <a:lnTo>
                  <a:pt x="5548" y="5695"/>
                </a:lnTo>
                <a:lnTo>
                  <a:pt x="5646" y="5719"/>
                </a:lnTo>
                <a:lnTo>
                  <a:pt x="5816" y="5743"/>
                </a:lnTo>
                <a:lnTo>
                  <a:pt x="5938" y="5743"/>
                </a:lnTo>
                <a:lnTo>
                  <a:pt x="6011" y="5914"/>
                </a:lnTo>
                <a:lnTo>
                  <a:pt x="5840" y="5962"/>
                </a:lnTo>
                <a:lnTo>
                  <a:pt x="5767" y="5987"/>
                </a:lnTo>
                <a:lnTo>
                  <a:pt x="5719" y="6035"/>
                </a:lnTo>
                <a:lnTo>
                  <a:pt x="5694" y="6084"/>
                </a:lnTo>
                <a:lnTo>
                  <a:pt x="5719" y="6108"/>
                </a:lnTo>
                <a:lnTo>
                  <a:pt x="5913" y="6157"/>
                </a:lnTo>
                <a:lnTo>
                  <a:pt x="6108" y="6181"/>
                </a:lnTo>
                <a:lnTo>
                  <a:pt x="6157" y="6400"/>
                </a:lnTo>
                <a:lnTo>
                  <a:pt x="6084" y="6400"/>
                </a:lnTo>
                <a:lnTo>
                  <a:pt x="5938" y="6425"/>
                </a:lnTo>
                <a:lnTo>
                  <a:pt x="5889" y="6473"/>
                </a:lnTo>
                <a:lnTo>
                  <a:pt x="5816" y="6522"/>
                </a:lnTo>
                <a:lnTo>
                  <a:pt x="5816" y="6546"/>
                </a:lnTo>
                <a:lnTo>
                  <a:pt x="5816" y="6595"/>
                </a:lnTo>
                <a:lnTo>
                  <a:pt x="5840" y="6644"/>
                </a:lnTo>
                <a:lnTo>
                  <a:pt x="5889" y="6692"/>
                </a:lnTo>
                <a:lnTo>
                  <a:pt x="5962" y="6717"/>
                </a:lnTo>
                <a:lnTo>
                  <a:pt x="6084" y="6717"/>
                </a:lnTo>
                <a:lnTo>
                  <a:pt x="6230" y="6692"/>
                </a:lnTo>
                <a:lnTo>
                  <a:pt x="6278" y="6887"/>
                </a:lnTo>
                <a:lnTo>
                  <a:pt x="6059" y="6887"/>
                </a:lnTo>
                <a:lnTo>
                  <a:pt x="6035" y="6911"/>
                </a:lnTo>
                <a:lnTo>
                  <a:pt x="6011" y="6936"/>
                </a:lnTo>
                <a:lnTo>
                  <a:pt x="6011" y="6984"/>
                </a:lnTo>
                <a:lnTo>
                  <a:pt x="6035" y="7033"/>
                </a:lnTo>
                <a:lnTo>
                  <a:pt x="6084" y="7082"/>
                </a:lnTo>
                <a:lnTo>
                  <a:pt x="6157" y="7106"/>
                </a:lnTo>
                <a:lnTo>
                  <a:pt x="6303" y="7130"/>
                </a:lnTo>
                <a:lnTo>
                  <a:pt x="6327" y="7301"/>
                </a:lnTo>
                <a:lnTo>
                  <a:pt x="6157" y="7301"/>
                </a:lnTo>
                <a:lnTo>
                  <a:pt x="6084" y="7325"/>
                </a:lnTo>
                <a:lnTo>
                  <a:pt x="6035" y="7374"/>
                </a:lnTo>
                <a:lnTo>
                  <a:pt x="6011" y="7447"/>
                </a:lnTo>
                <a:lnTo>
                  <a:pt x="6011" y="7471"/>
                </a:lnTo>
                <a:lnTo>
                  <a:pt x="6035" y="7520"/>
                </a:lnTo>
                <a:lnTo>
                  <a:pt x="6084" y="7544"/>
                </a:lnTo>
                <a:lnTo>
                  <a:pt x="6132" y="7568"/>
                </a:lnTo>
                <a:lnTo>
                  <a:pt x="6254" y="7593"/>
                </a:lnTo>
                <a:lnTo>
                  <a:pt x="6351" y="7617"/>
                </a:lnTo>
                <a:lnTo>
                  <a:pt x="6351" y="7739"/>
                </a:lnTo>
                <a:lnTo>
                  <a:pt x="6157" y="7739"/>
                </a:lnTo>
                <a:lnTo>
                  <a:pt x="6132" y="7763"/>
                </a:lnTo>
                <a:lnTo>
                  <a:pt x="6084" y="7787"/>
                </a:lnTo>
                <a:lnTo>
                  <a:pt x="6059" y="7860"/>
                </a:lnTo>
                <a:lnTo>
                  <a:pt x="6059" y="7885"/>
                </a:lnTo>
                <a:lnTo>
                  <a:pt x="6059" y="7909"/>
                </a:lnTo>
                <a:lnTo>
                  <a:pt x="6132" y="7982"/>
                </a:lnTo>
                <a:lnTo>
                  <a:pt x="6230" y="8006"/>
                </a:lnTo>
                <a:lnTo>
                  <a:pt x="6327" y="8031"/>
                </a:lnTo>
                <a:lnTo>
                  <a:pt x="6327" y="8177"/>
                </a:lnTo>
                <a:lnTo>
                  <a:pt x="6205" y="8201"/>
                </a:lnTo>
                <a:lnTo>
                  <a:pt x="6157" y="8225"/>
                </a:lnTo>
                <a:lnTo>
                  <a:pt x="6108" y="8250"/>
                </a:lnTo>
                <a:lnTo>
                  <a:pt x="6084" y="8298"/>
                </a:lnTo>
                <a:lnTo>
                  <a:pt x="6084" y="8323"/>
                </a:lnTo>
                <a:lnTo>
                  <a:pt x="6084" y="8371"/>
                </a:lnTo>
                <a:lnTo>
                  <a:pt x="6108" y="8420"/>
                </a:lnTo>
                <a:lnTo>
                  <a:pt x="6205" y="8469"/>
                </a:lnTo>
                <a:lnTo>
                  <a:pt x="6303" y="8469"/>
                </a:lnTo>
                <a:lnTo>
                  <a:pt x="6278" y="8590"/>
                </a:lnTo>
                <a:lnTo>
                  <a:pt x="6205" y="8639"/>
                </a:lnTo>
                <a:lnTo>
                  <a:pt x="6181" y="8712"/>
                </a:lnTo>
                <a:lnTo>
                  <a:pt x="6181" y="8809"/>
                </a:lnTo>
                <a:lnTo>
                  <a:pt x="6205" y="8834"/>
                </a:lnTo>
                <a:lnTo>
                  <a:pt x="6254" y="8882"/>
                </a:lnTo>
                <a:lnTo>
                  <a:pt x="6327" y="8907"/>
                </a:lnTo>
                <a:lnTo>
                  <a:pt x="6327" y="8931"/>
                </a:lnTo>
                <a:lnTo>
                  <a:pt x="6327" y="8980"/>
                </a:lnTo>
                <a:lnTo>
                  <a:pt x="6303" y="9028"/>
                </a:lnTo>
                <a:lnTo>
                  <a:pt x="6254" y="9101"/>
                </a:lnTo>
                <a:lnTo>
                  <a:pt x="6157" y="9199"/>
                </a:lnTo>
                <a:lnTo>
                  <a:pt x="6084" y="9223"/>
                </a:lnTo>
                <a:lnTo>
                  <a:pt x="6011" y="9199"/>
                </a:lnTo>
                <a:lnTo>
                  <a:pt x="5962" y="9174"/>
                </a:lnTo>
                <a:lnTo>
                  <a:pt x="5913" y="9126"/>
                </a:lnTo>
                <a:lnTo>
                  <a:pt x="5865" y="9053"/>
                </a:lnTo>
                <a:lnTo>
                  <a:pt x="5865" y="9004"/>
                </a:lnTo>
                <a:lnTo>
                  <a:pt x="5865" y="8858"/>
                </a:lnTo>
                <a:lnTo>
                  <a:pt x="5865" y="8834"/>
                </a:lnTo>
                <a:lnTo>
                  <a:pt x="5913" y="8542"/>
                </a:lnTo>
                <a:lnTo>
                  <a:pt x="5938" y="8201"/>
                </a:lnTo>
                <a:lnTo>
                  <a:pt x="5913" y="7812"/>
                </a:lnTo>
                <a:lnTo>
                  <a:pt x="5865" y="7398"/>
                </a:lnTo>
                <a:lnTo>
                  <a:pt x="5792" y="7009"/>
                </a:lnTo>
                <a:lnTo>
                  <a:pt x="5719" y="6838"/>
                </a:lnTo>
                <a:lnTo>
                  <a:pt x="5646" y="6668"/>
                </a:lnTo>
                <a:lnTo>
                  <a:pt x="5548" y="6522"/>
                </a:lnTo>
                <a:lnTo>
                  <a:pt x="5451" y="6400"/>
                </a:lnTo>
                <a:lnTo>
                  <a:pt x="5329" y="6327"/>
                </a:lnTo>
                <a:lnTo>
                  <a:pt x="5208" y="6254"/>
                </a:lnTo>
                <a:lnTo>
                  <a:pt x="5135" y="6254"/>
                </a:lnTo>
                <a:lnTo>
                  <a:pt x="5086" y="6279"/>
                </a:lnTo>
                <a:lnTo>
                  <a:pt x="5062" y="6327"/>
                </a:lnTo>
                <a:lnTo>
                  <a:pt x="5037" y="6376"/>
                </a:lnTo>
                <a:lnTo>
                  <a:pt x="4818" y="6376"/>
                </a:lnTo>
                <a:lnTo>
                  <a:pt x="4745" y="6400"/>
                </a:lnTo>
                <a:lnTo>
                  <a:pt x="4672" y="6449"/>
                </a:lnTo>
                <a:lnTo>
                  <a:pt x="4648" y="6546"/>
                </a:lnTo>
                <a:lnTo>
                  <a:pt x="4672" y="6571"/>
                </a:lnTo>
                <a:lnTo>
                  <a:pt x="4697" y="6595"/>
                </a:lnTo>
                <a:lnTo>
                  <a:pt x="4770" y="6619"/>
                </a:lnTo>
                <a:lnTo>
                  <a:pt x="4867" y="6619"/>
                </a:lnTo>
                <a:lnTo>
                  <a:pt x="4964" y="6644"/>
                </a:lnTo>
                <a:lnTo>
                  <a:pt x="4916" y="6887"/>
                </a:lnTo>
                <a:lnTo>
                  <a:pt x="4770" y="6911"/>
                </a:lnTo>
                <a:lnTo>
                  <a:pt x="4624" y="6960"/>
                </a:lnTo>
                <a:lnTo>
                  <a:pt x="4478" y="7033"/>
                </a:lnTo>
                <a:lnTo>
                  <a:pt x="4356" y="7130"/>
                </a:lnTo>
                <a:lnTo>
                  <a:pt x="4356" y="7155"/>
                </a:lnTo>
                <a:lnTo>
                  <a:pt x="4356" y="7179"/>
                </a:lnTo>
                <a:lnTo>
                  <a:pt x="4356" y="7203"/>
                </a:lnTo>
                <a:lnTo>
                  <a:pt x="4380" y="7228"/>
                </a:lnTo>
                <a:lnTo>
                  <a:pt x="4648" y="7228"/>
                </a:lnTo>
                <a:lnTo>
                  <a:pt x="4916" y="7203"/>
                </a:lnTo>
                <a:lnTo>
                  <a:pt x="4916" y="7349"/>
                </a:lnTo>
                <a:lnTo>
                  <a:pt x="4770" y="7374"/>
                </a:lnTo>
                <a:lnTo>
                  <a:pt x="4672" y="7398"/>
                </a:lnTo>
                <a:lnTo>
                  <a:pt x="4575" y="7422"/>
                </a:lnTo>
                <a:lnTo>
                  <a:pt x="4478" y="7471"/>
                </a:lnTo>
                <a:lnTo>
                  <a:pt x="4405" y="7544"/>
                </a:lnTo>
                <a:lnTo>
                  <a:pt x="4405" y="7568"/>
                </a:lnTo>
                <a:lnTo>
                  <a:pt x="4405" y="7593"/>
                </a:lnTo>
                <a:lnTo>
                  <a:pt x="4502" y="7641"/>
                </a:lnTo>
                <a:lnTo>
                  <a:pt x="4624" y="7666"/>
                </a:lnTo>
                <a:lnTo>
                  <a:pt x="4770" y="7690"/>
                </a:lnTo>
                <a:lnTo>
                  <a:pt x="4916" y="7690"/>
                </a:lnTo>
                <a:lnTo>
                  <a:pt x="4916" y="7909"/>
                </a:lnTo>
                <a:lnTo>
                  <a:pt x="4697" y="7909"/>
                </a:lnTo>
                <a:lnTo>
                  <a:pt x="4478" y="7958"/>
                </a:lnTo>
                <a:lnTo>
                  <a:pt x="4405" y="7982"/>
                </a:lnTo>
                <a:lnTo>
                  <a:pt x="4332" y="8031"/>
                </a:lnTo>
                <a:lnTo>
                  <a:pt x="4307" y="8079"/>
                </a:lnTo>
                <a:lnTo>
                  <a:pt x="4307" y="8128"/>
                </a:lnTo>
                <a:lnTo>
                  <a:pt x="4332" y="8152"/>
                </a:lnTo>
                <a:lnTo>
                  <a:pt x="4405" y="8201"/>
                </a:lnTo>
                <a:lnTo>
                  <a:pt x="4526" y="8225"/>
                </a:lnTo>
                <a:lnTo>
                  <a:pt x="4794" y="8201"/>
                </a:lnTo>
                <a:lnTo>
                  <a:pt x="4916" y="8201"/>
                </a:lnTo>
                <a:lnTo>
                  <a:pt x="4916" y="8420"/>
                </a:lnTo>
                <a:lnTo>
                  <a:pt x="4770" y="8396"/>
                </a:lnTo>
                <a:lnTo>
                  <a:pt x="4648" y="8420"/>
                </a:lnTo>
                <a:lnTo>
                  <a:pt x="4478" y="8469"/>
                </a:lnTo>
                <a:lnTo>
                  <a:pt x="4405" y="8493"/>
                </a:lnTo>
                <a:lnTo>
                  <a:pt x="4332" y="8542"/>
                </a:lnTo>
                <a:lnTo>
                  <a:pt x="4307" y="8566"/>
                </a:lnTo>
                <a:lnTo>
                  <a:pt x="4307" y="8590"/>
                </a:lnTo>
                <a:lnTo>
                  <a:pt x="4356" y="8639"/>
                </a:lnTo>
                <a:lnTo>
                  <a:pt x="4429" y="8688"/>
                </a:lnTo>
                <a:lnTo>
                  <a:pt x="4502" y="8712"/>
                </a:lnTo>
                <a:lnTo>
                  <a:pt x="4672" y="8736"/>
                </a:lnTo>
                <a:lnTo>
                  <a:pt x="4794" y="8736"/>
                </a:lnTo>
                <a:lnTo>
                  <a:pt x="4916" y="8712"/>
                </a:lnTo>
                <a:lnTo>
                  <a:pt x="4916" y="8980"/>
                </a:lnTo>
                <a:lnTo>
                  <a:pt x="4770" y="9004"/>
                </a:lnTo>
                <a:lnTo>
                  <a:pt x="4624" y="9028"/>
                </a:lnTo>
                <a:lnTo>
                  <a:pt x="4356" y="9126"/>
                </a:lnTo>
                <a:lnTo>
                  <a:pt x="4332" y="9150"/>
                </a:lnTo>
                <a:lnTo>
                  <a:pt x="4356" y="9174"/>
                </a:lnTo>
                <a:lnTo>
                  <a:pt x="4478" y="9223"/>
                </a:lnTo>
                <a:lnTo>
                  <a:pt x="4599" y="9247"/>
                </a:lnTo>
                <a:lnTo>
                  <a:pt x="4843" y="9247"/>
                </a:lnTo>
                <a:lnTo>
                  <a:pt x="4940" y="9223"/>
                </a:lnTo>
                <a:lnTo>
                  <a:pt x="4940" y="9466"/>
                </a:lnTo>
                <a:lnTo>
                  <a:pt x="4770" y="9490"/>
                </a:lnTo>
                <a:lnTo>
                  <a:pt x="4575" y="9515"/>
                </a:lnTo>
                <a:lnTo>
                  <a:pt x="4380" y="9563"/>
                </a:lnTo>
                <a:lnTo>
                  <a:pt x="4356" y="9588"/>
                </a:lnTo>
                <a:lnTo>
                  <a:pt x="4332" y="9661"/>
                </a:lnTo>
                <a:lnTo>
                  <a:pt x="4332" y="9709"/>
                </a:lnTo>
                <a:lnTo>
                  <a:pt x="4356" y="9758"/>
                </a:lnTo>
                <a:lnTo>
                  <a:pt x="4453" y="9807"/>
                </a:lnTo>
                <a:lnTo>
                  <a:pt x="4526" y="9831"/>
                </a:lnTo>
                <a:lnTo>
                  <a:pt x="4721" y="9855"/>
                </a:lnTo>
                <a:lnTo>
                  <a:pt x="4964" y="9855"/>
                </a:lnTo>
                <a:lnTo>
                  <a:pt x="4964" y="10026"/>
                </a:lnTo>
                <a:lnTo>
                  <a:pt x="4818" y="10026"/>
                </a:lnTo>
                <a:lnTo>
                  <a:pt x="4672" y="10050"/>
                </a:lnTo>
                <a:lnTo>
                  <a:pt x="4551" y="10099"/>
                </a:lnTo>
                <a:lnTo>
                  <a:pt x="4405" y="10172"/>
                </a:lnTo>
                <a:lnTo>
                  <a:pt x="4405" y="10196"/>
                </a:lnTo>
                <a:lnTo>
                  <a:pt x="4405" y="10220"/>
                </a:lnTo>
                <a:lnTo>
                  <a:pt x="4551" y="10269"/>
                </a:lnTo>
                <a:lnTo>
                  <a:pt x="4697" y="10318"/>
                </a:lnTo>
                <a:lnTo>
                  <a:pt x="4916" y="10318"/>
                </a:lnTo>
                <a:lnTo>
                  <a:pt x="4989" y="10269"/>
                </a:lnTo>
                <a:lnTo>
                  <a:pt x="4989" y="10561"/>
                </a:lnTo>
                <a:lnTo>
                  <a:pt x="4867" y="10561"/>
                </a:lnTo>
                <a:lnTo>
                  <a:pt x="4721" y="10610"/>
                </a:lnTo>
                <a:lnTo>
                  <a:pt x="4551" y="10658"/>
                </a:lnTo>
                <a:lnTo>
                  <a:pt x="4478" y="10707"/>
                </a:lnTo>
                <a:lnTo>
                  <a:pt x="4429" y="10780"/>
                </a:lnTo>
                <a:lnTo>
                  <a:pt x="4429" y="10804"/>
                </a:lnTo>
                <a:lnTo>
                  <a:pt x="4478" y="10853"/>
                </a:lnTo>
                <a:lnTo>
                  <a:pt x="4551" y="10902"/>
                </a:lnTo>
                <a:lnTo>
                  <a:pt x="4721" y="10902"/>
                </a:lnTo>
                <a:lnTo>
                  <a:pt x="4867" y="10877"/>
                </a:lnTo>
                <a:lnTo>
                  <a:pt x="5013" y="10829"/>
                </a:lnTo>
                <a:lnTo>
                  <a:pt x="5013" y="10853"/>
                </a:lnTo>
                <a:lnTo>
                  <a:pt x="5013" y="10950"/>
                </a:lnTo>
                <a:lnTo>
                  <a:pt x="4843" y="10999"/>
                </a:lnTo>
                <a:lnTo>
                  <a:pt x="4672" y="11048"/>
                </a:lnTo>
                <a:lnTo>
                  <a:pt x="4599" y="11072"/>
                </a:lnTo>
                <a:lnTo>
                  <a:pt x="4502" y="11121"/>
                </a:lnTo>
                <a:lnTo>
                  <a:pt x="4502" y="11169"/>
                </a:lnTo>
                <a:lnTo>
                  <a:pt x="4502" y="11218"/>
                </a:lnTo>
                <a:lnTo>
                  <a:pt x="4575" y="11291"/>
                </a:lnTo>
                <a:lnTo>
                  <a:pt x="4648" y="11340"/>
                </a:lnTo>
                <a:lnTo>
                  <a:pt x="4843" y="11340"/>
                </a:lnTo>
                <a:lnTo>
                  <a:pt x="5037" y="11315"/>
                </a:lnTo>
                <a:lnTo>
                  <a:pt x="5037" y="11461"/>
                </a:lnTo>
                <a:lnTo>
                  <a:pt x="4916" y="11486"/>
                </a:lnTo>
                <a:lnTo>
                  <a:pt x="4794" y="11510"/>
                </a:lnTo>
                <a:lnTo>
                  <a:pt x="4551" y="11607"/>
                </a:lnTo>
                <a:lnTo>
                  <a:pt x="4502" y="11632"/>
                </a:lnTo>
                <a:lnTo>
                  <a:pt x="4478" y="11656"/>
                </a:lnTo>
                <a:lnTo>
                  <a:pt x="4502" y="11753"/>
                </a:lnTo>
                <a:lnTo>
                  <a:pt x="4526" y="11802"/>
                </a:lnTo>
                <a:lnTo>
                  <a:pt x="4599" y="11851"/>
                </a:lnTo>
                <a:lnTo>
                  <a:pt x="4721" y="11851"/>
                </a:lnTo>
                <a:lnTo>
                  <a:pt x="4843" y="11826"/>
                </a:lnTo>
                <a:lnTo>
                  <a:pt x="4964" y="11802"/>
                </a:lnTo>
                <a:lnTo>
                  <a:pt x="5062" y="11753"/>
                </a:lnTo>
                <a:lnTo>
                  <a:pt x="5062" y="11948"/>
                </a:lnTo>
                <a:lnTo>
                  <a:pt x="4843" y="11997"/>
                </a:lnTo>
                <a:lnTo>
                  <a:pt x="4672" y="12070"/>
                </a:lnTo>
                <a:lnTo>
                  <a:pt x="4551" y="12191"/>
                </a:lnTo>
                <a:lnTo>
                  <a:pt x="4551" y="12216"/>
                </a:lnTo>
                <a:lnTo>
                  <a:pt x="4575" y="12240"/>
                </a:lnTo>
                <a:lnTo>
                  <a:pt x="4624" y="12264"/>
                </a:lnTo>
                <a:lnTo>
                  <a:pt x="4697" y="12289"/>
                </a:lnTo>
                <a:lnTo>
                  <a:pt x="5086" y="12289"/>
                </a:lnTo>
                <a:lnTo>
                  <a:pt x="5110" y="12483"/>
                </a:lnTo>
                <a:lnTo>
                  <a:pt x="4916" y="12532"/>
                </a:lnTo>
                <a:lnTo>
                  <a:pt x="4745" y="12629"/>
                </a:lnTo>
                <a:lnTo>
                  <a:pt x="4624" y="12727"/>
                </a:lnTo>
                <a:lnTo>
                  <a:pt x="4599" y="12800"/>
                </a:lnTo>
                <a:lnTo>
                  <a:pt x="4599" y="12848"/>
                </a:lnTo>
                <a:lnTo>
                  <a:pt x="4624" y="12873"/>
                </a:lnTo>
                <a:lnTo>
                  <a:pt x="4697" y="12897"/>
                </a:lnTo>
                <a:lnTo>
                  <a:pt x="4770" y="12897"/>
                </a:lnTo>
                <a:lnTo>
                  <a:pt x="4916" y="12873"/>
                </a:lnTo>
                <a:lnTo>
                  <a:pt x="5135" y="12824"/>
                </a:lnTo>
                <a:lnTo>
                  <a:pt x="5135" y="13067"/>
                </a:lnTo>
                <a:lnTo>
                  <a:pt x="4964" y="13140"/>
                </a:lnTo>
                <a:lnTo>
                  <a:pt x="4818" y="13165"/>
                </a:lnTo>
                <a:lnTo>
                  <a:pt x="4697" y="13238"/>
                </a:lnTo>
                <a:lnTo>
                  <a:pt x="4648" y="13286"/>
                </a:lnTo>
                <a:lnTo>
                  <a:pt x="4648" y="13311"/>
                </a:lnTo>
                <a:lnTo>
                  <a:pt x="4672" y="13335"/>
                </a:lnTo>
                <a:lnTo>
                  <a:pt x="4770" y="13384"/>
                </a:lnTo>
                <a:lnTo>
                  <a:pt x="4891" y="13408"/>
                </a:lnTo>
                <a:lnTo>
                  <a:pt x="5037" y="13384"/>
                </a:lnTo>
                <a:lnTo>
                  <a:pt x="5159" y="13359"/>
                </a:lnTo>
                <a:lnTo>
                  <a:pt x="5183" y="13530"/>
                </a:lnTo>
                <a:lnTo>
                  <a:pt x="5062" y="13578"/>
                </a:lnTo>
                <a:lnTo>
                  <a:pt x="4940" y="13627"/>
                </a:lnTo>
                <a:lnTo>
                  <a:pt x="4867" y="13676"/>
                </a:lnTo>
                <a:lnTo>
                  <a:pt x="4818" y="13700"/>
                </a:lnTo>
                <a:lnTo>
                  <a:pt x="4794" y="13749"/>
                </a:lnTo>
                <a:lnTo>
                  <a:pt x="4818" y="13797"/>
                </a:lnTo>
                <a:lnTo>
                  <a:pt x="4891" y="13846"/>
                </a:lnTo>
                <a:lnTo>
                  <a:pt x="4989" y="13870"/>
                </a:lnTo>
                <a:lnTo>
                  <a:pt x="5110" y="13846"/>
                </a:lnTo>
                <a:lnTo>
                  <a:pt x="5208" y="13822"/>
                </a:lnTo>
                <a:lnTo>
                  <a:pt x="5232" y="13919"/>
                </a:lnTo>
                <a:lnTo>
                  <a:pt x="5208" y="13919"/>
                </a:lnTo>
                <a:lnTo>
                  <a:pt x="4940" y="13992"/>
                </a:lnTo>
                <a:lnTo>
                  <a:pt x="4891" y="14016"/>
                </a:lnTo>
                <a:lnTo>
                  <a:pt x="4818" y="14065"/>
                </a:lnTo>
                <a:lnTo>
                  <a:pt x="4745" y="14138"/>
                </a:lnTo>
                <a:lnTo>
                  <a:pt x="4721" y="14187"/>
                </a:lnTo>
                <a:lnTo>
                  <a:pt x="4745" y="14211"/>
                </a:lnTo>
                <a:lnTo>
                  <a:pt x="4843" y="14260"/>
                </a:lnTo>
                <a:lnTo>
                  <a:pt x="4916" y="14284"/>
                </a:lnTo>
                <a:lnTo>
                  <a:pt x="5135" y="14284"/>
                </a:lnTo>
                <a:lnTo>
                  <a:pt x="5256" y="14235"/>
                </a:lnTo>
                <a:lnTo>
                  <a:pt x="5281" y="14406"/>
                </a:lnTo>
                <a:lnTo>
                  <a:pt x="5037" y="14430"/>
                </a:lnTo>
                <a:lnTo>
                  <a:pt x="4964" y="14454"/>
                </a:lnTo>
                <a:lnTo>
                  <a:pt x="4891" y="14527"/>
                </a:lnTo>
                <a:lnTo>
                  <a:pt x="4843" y="14576"/>
                </a:lnTo>
                <a:lnTo>
                  <a:pt x="4843" y="14625"/>
                </a:lnTo>
                <a:lnTo>
                  <a:pt x="4867" y="14649"/>
                </a:lnTo>
                <a:lnTo>
                  <a:pt x="4916" y="14698"/>
                </a:lnTo>
                <a:lnTo>
                  <a:pt x="4964" y="14722"/>
                </a:lnTo>
                <a:lnTo>
                  <a:pt x="5110" y="14722"/>
                </a:lnTo>
                <a:lnTo>
                  <a:pt x="5329" y="14698"/>
                </a:lnTo>
                <a:lnTo>
                  <a:pt x="5354" y="14868"/>
                </a:lnTo>
                <a:lnTo>
                  <a:pt x="5208" y="14892"/>
                </a:lnTo>
                <a:lnTo>
                  <a:pt x="5062" y="14965"/>
                </a:lnTo>
                <a:lnTo>
                  <a:pt x="5037" y="14990"/>
                </a:lnTo>
                <a:lnTo>
                  <a:pt x="5037" y="15014"/>
                </a:lnTo>
                <a:lnTo>
                  <a:pt x="5062" y="15038"/>
                </a:lnTo>
                <a:lnTo>
                  <a:pt x="5232" y="15087"/>
                </a:lnTo>
                <a:lnTo>
                  <a:pt x="5427" y="15111"/>
                </a:lnTo>
                <a:lnTo>
                  <a:pt x="5475" y="15136"/>
                </a:lnTo>
                <a:lnTo>
                  <a:pt x="5548" y="15160"/>
                </a:lnTo>
                <a:lnTo>
                  <a:pt x="5646" y="15160"/>
                </a:lnTo>
                <a:lnTo>
                  <a:pt x="5694" y="15209"/>
                </a:lnTo>
                <a:lnTo>
                  <a:pt x="5743" y="15282"/>
                </a:lnTo>
                <a:lnTo>
                  <a:pt x="5767" y="15355"/>
                </a:lnTo>
                <a:lnTo>
                  <a:pt x="5792" y="15428"/>
                </a:lnTo>
                <a:lnTo>
                  <a:pt x="5767" y="15501"/>
                </a:lnTo>
                <a:lnTo>
                  <a:pt x="5694" y="15574"/>
                </a:lnTo>
                <a:lnTo>
                  <a:pt x="5621" y="15598"/>
                </a:lnTo>
                <a:lnTo>
                  <a:pt x="5524" y="15622"/>
                </a:lnTo>
                <a:lnTo>
                  <a:pt x="5427" y="15622"/>
                </a:lnTo>
                <a:lnTo>
                  <a:pt x="5208" y="15574"/>
                </a:lnTo>
                <a:lnTo>
                  <a:pt x="4794" y="15452"/>
                </a:lnTo>
                <a:lnTo>
                  <a:pt x="4599" y="15403"/>
                </a:lnTo>
                <a:lnTo>
                  <a:pt x="4599" y="15330"/>
                </a:lnTo>
                <a:lnTo>
                  <a:pt x="4502" y="14990"/>
                </a:lnTo>
                <a:lnTo>
                  <a:pt x="4380" y="14673"/>
                </a:lnTo>
                <a:lnTo>
                  <a:pt x="4283" y="14333"/>
                </a:lnTo>
                <a:lnTo>
                  <a:pt x="4186" y="13992"/>
                </a:lnTo>
                <a:lnTo>
                  <a:pt x="4113" y="13651"/>
                </a:lnTo>
                <a:lnTo>
                  <a:pt x="4064" y="13335"/>
                </a:lnTo>
                <a:lnTo>
                  <a:pt x="4015" y="12678"/>
                </a:lnTo>
                <a:lnTo>
                  <a:pt x="3967" y="12191"/>
                </a:lnTo>
                <a:lnTo>
                  <a:pt x="3942" y="11948"/>
                </a:lnTo>
                <a:lnTo>
                  <a:pt x="3894" y="11705"/>
                </a:lnTo>
                <a:lnTo>
                  <a:pt x="3821" y="11486"/>
                </a:lnTo>
                <a:lnTo>
                  <a:pt x="3748" y="11267"/>
                </a:lnTo>
                <a:lnTo>
                  <a:pt x="3626" y="11048"/>
                </a:lnTo>
                <a:lnTo>
                  <a:pt x="3480" y="10877"/>
                </a:lnTo>
                <a:lnTo>
                  <a:pt x="3431" y="10853"/>
                </a:lnTo>
                <a:lnTo>
                  <a:pt x="3383" y="10829"/>
                </a:lnTo>
                <a:lnTo>
                  <a:pt x="3285" y="10853"/>
                </a:lnTo>
                <a:lnTo>
                  <a:pt x="3212" y="10877"/>
                </a:lnTo>
                <a:lnTo>
                  <a:pt x="3139" y="10950"/>
                </a:lnTo>
                <a:lnTo>
                  <a:pt x="3066" y="11023"/>
                </a:lnTo>
                <a:lnTo>
                  <a:pt x="2823" y="11023"/>
                </a:lnTo>
                <a:lnTo>
                  <a:pt x="2774" y="11048"/>
                </a:lnTo>
                <a:lnTo>
                  <a:pt x="2726" y="11072"/>
                </a:lnTo>
                <a:lnTo>
                  <a:pt x="2701" y="11096"/>
                </a:lnTo>
                <a:lnTo>
                  <a:pt x="2701" y="11121"/>
                </a:lnTo>
                <a:lnTo>
                  <a:pt x="2701" y="11169"/>
                </a:lnTo>
                <a:lnTo>
                  <a:pt x="2726" y="11194"/>
                </a:lnTo>
                <a:lnTo>
                  <a:pt x="2823" y="11242"/>
                </a:lnTo>
                <a:lnTo>
                  <a:pt x="2969" y="11242"/>
                </a:lnTo>
                <a:lnTo>
                  <a:pt x="2945" y="11364"/>
                </a:lnTo>
                <a:lnTo>
                  <a:pt x="2847" y="11340"/>
                </a:lnTo>
                <a:lnTo>
                  <a:pt x="2750" y="11364"/>
                </a:lnTo>
                <a:lnTo>
                  <a:pt x="2677" y="11364"/>
                </a:lnTo>
                <a:lnTo>
                  <a:pt x="2604" y="11388"/>
                </a:lnTo>
                <a:lnTo>
                  <a:pt x="2556" y="11437"/>
                </a:lnTo>
                <a:lnTo>
                  <a:pt x="2531" y="11461"/>
                </a:lnTo>
                <a:lnTo>
                  <a:pt x="2556" y="11510"/>
                </a:lnTo>
                <a:lnTo>
                  <a:pt x="2580" y="11583"/>
                </a:lnTo>
                <a:lnTo>
                  <a:pt x="2628" y="11607"/>
                </a:lnTo>
                <a:lnTo>
                  <a:pt x="2750" y="11656"/>
                </a:lnTo>
                <a:lnTo>
                  <a:pt x="2920" y="11680"/>
                </a:lnTo>
                <a:lnTo>
                  <a:pt x="2896" y="11851"/>
                </a:lnTo>
                <a:lnTo>
                  <a:pt x="2628" y="11875"/>
                </a:lnTo>
                <a:lnTo>
                  <a:pt x="2458" y="11899"/>
                </a:lnTo>
                <a:lnTo>
                  <a:pt x="2361" y="11924"/>
                </a:lnTo>
                <a:lnTo>
                  <a:pt x="2288" y="11948"/>
                </a:lnTo>
                <a:lnTo>
                  <a:pt x="2288" y="11972"/>
                </a:lnTo>
                <a:lnTo>
                  <a:pt x="2288" y="11997"/>
                </a:lnTo>
                <a:lnTo>
                  <a:pt x="2337" y="12045"/>
                </a:lnTo>
                <a:lnTo>
                  <a:pt x="2410" y="12094"/>
                </a:lnTo>
                <a:lnTo>
                  <a:pt x="2507" y="12118"/>
                </a:lnTo>
                <a:lnTo>
                  <a:pt x="2604" y="12143"/>
                </a:lnTo>
                <a:lnTo>
                  <a:pt x="2896" y="12143"/>
                </a:lnTo>
                <a:lnTo>
                  <a:pt x="2896" y="12216"/>
                </a:lnTo>
                <a:lnTo>
                  <a:pt x="2628" y="12289"/>
                </a:lnTo>
                <a:lnTo>
                  <a:pt x="2507" y="12313"/>
                </a:lnTo>
                <a:lnTo>
                  <a:pt x="2385" y="12362"/>
                </a:lnTo>
                <a:lnTo>
                  <a:pt x="2361" y="12386"/>
                </a:lnTo>
                <a:lnTo>
                  <a:pt x="2337" y="12410"/>
                </a:lnTo>
                <a:lnTo>
                  <a:pt x="2361" y="12483"/>
                </a:lnTo>
                <a:lnTo>
                  <a:pt x="2410" y="12532"/>
                </a:lnTo>
                <a:lnTo>
                  <a:pt x="2483" y="12556"/>
                </a:lnTo>
                <a:lnTo>
                  <a:pt x="2604" y="12581"/>
                </a:lnTo>
                <a:lnTo>
                  <a:pt x="2726" y="12556"/>
                </a:lnTo>
                <a:lnTo>
                  <a:pt x="2872" y="12556"/>
                </a:lnTo>
                <a:lnTo>
                  <a:pt x="2823" y="12824"/>
                </a:lnTo>
                <a:lnTo>
                  <a:pt x="2677" y="12775"/>
                </a:lnTo>
                <a:lnTo>
                  <a:pt x="2337" y="12775"/>
                </a:lnTo>
                <a:lnTo>
                  <a:pt x="2264" y="12824"/>
                </a:lnTo>
                <a:lnTo>
                  <a:pt x="2239" y="12848"/>
                </a:lnTo>
                <a:lnTo>
                  <a:pt x="2239" y="12897"/>
                </a:lnTo>
                <a:lnTo>
                  <a:pt x="2239" y="12970"/>
                </a:lnTo>
                <a:lnTo>
                  <a:pt x="2312" y="13019"/>
                </a:lnTo>
                <a:lnTo>
                  <a:pt x="2385" y="13043"/>
                </a:lnTo>
                <a:lnTo>
                  <a:pt x="2458" y="13067"/>
                </a:lnTo>
                <a:lnTo>
                  <a:pt x="2628" y="13092"/>
                </a:lnTo>
                <a:lnTo>
                  <a:pt x="2799" y="13092"/>
                </a:lnTo>
                <a:lnTo>
                  <a:pt x="2774" y="13262"/>
                </a:lnTo>
                <a:lnTo>
                  <a:pt x="2458" y="13262"/>
                </a:lnTo>
                <a:lnTo>
                  <a:pt x="2361" y="13286"/>
                </a:lnTo>
                <a:lnTo>
                  <a:pt x="2264" y="13335"/>
                </a:lnTo>
                <a:lnTo>
                  <a:pt x="2239" y="13359"/>
                </a:lnTo>
                <a:lnTo>
                  <a:pt x="2239" y="13408"/>
                </a:lnTo>
                <a:lnTo>
                  <a:pt x="2312" y="13481"/>
                </a:lnTo>
                <a:lnTo>
                  <a:pt x="2410" y="13505"/>
                </a:lnTo>
                <a:lnTo>
                  <a:pt x="2483" y="13530"/>
                </a:lnTo>
                <a:lnTo>
                  <a:pt x="2726" y="13530"/>
                </a:lnTo>
                <a:lnTo>
                  <a:pt x="2701" y="13724"/>
                </a:lnTo>
                <a:lnTo>
                  <a:pt x="2483" y="13749"/>
                </a:lnTo>
                <a:lnTo>
                  <a:pt x="2312" y="13749"/>
                </a:lnTo>
                <a:lnTo>
                  <a:pt x="2264" y="13773"/>
                </a:lnTo>
                <a:lnTo>
                  <a:pt x="2191" y="13822"/>
                </a:lnTo>
                <a:lnTo>
                  <a:pt x="2166" y="13870"/>
                </a:lnTo>
                <a:lnTo>
                  <a:pt x="2166" y="13943"/>
                </a:lnTo>
                <a:lnTo>
                  <a:pt x="2215" y="13992"/>
                </a:lnTo>
                <a:lnTo>
                  <a:pt x="2239" y="14041"/>
                </a:lnTo>
                <a:lnTo>
                  <a:pt x="2361" y="14089"/>
                </a:lnTo>
                <a:lnTo>
                  <a:pt x="2628" y="14089"/>
                </a:lnTo>
                <a:lnTo>
                  <a:pt x="2604" y="14260"/>
                </a:lnTo>
                <a:lnTo>
                  <a:pt x="2385" y="14260"/>
                </a:lnTo>
                <a:lnTo>
                  <a:pt x="2264" y="14284"/>
                </a:lnTo>
                <a:lnTo>
                  <a:pt x="2166" y="14333"/>
                </a:lnTo>
                <a:lnTo>
                  <a:pt x="2118" y="14357"/>
                </a:lnTo>
                <a:lnTo>
                  <a:pt x="2118" y="14406"/>
                </a:lnTo>
                <a:lnTo>
                  <a:pt x="2142" y="14454"/>
                </a:lnTo>
                <a:lnTo>
                  <a:pt x="2191" y="14479"/>
                </a:lnTo>
                <a:lnTo>
                  <a:pt x="2312" y="14527"/>
                </a:lnTo>
                <a:lnTo>
                  <a:pt x="2458" y="14527"/>
                </a:lnTo>
                <a:lnTo>
                  <a:pt x="2580" y="14503"/>
                </a:lnTo>
                <a:lnTo>
                  <a:pt x="2531" y="14868"/>
                </a:lnTo>
                <a:lnTo>
                  <a:pt x="2531" y="14844"/>
                </a:lnTo>
                <a:lnTo>
                  <a:pt x="2434" y="14819"/>
                </a:lnTo>
                <a:lnTo>
                  <a:pt x="2312" y="14795"/>
                </a:lnTo>
                <a:lnTo>
                  <a:pt x="2191" y="14795"/>
                </a:lnTo>
                <a:lnTo>
                  <a:pt x="2093" y="14844"/>
                </a:lnTo>
                <a:lnTo>
                  <a:pt x="2069" y="14868"/>
                </a:lnTo>
                <a:lnTo>
                  <a:pt x="2069" y="14892"/>
                </a:lnTo>
                <a:lnTo>
                  <a:pt x="2069" y="14917"/>
                </a:lnTo>
                <a:lnTo>
                  <a:pt x="2093" y="14941"/>
                </a:lnTo>
                <a:lnTo>
                  <a:pt x="2166" y="14990"/>
                </a:lnTo>
                <a:lnTo>
                  <a:pt x="2264" y="14990"/>
                </a:lnTo>
                <a:lnTo>
                  <a:pt x="2458" y="15014"/>
                </a:lnTo>
                <a:lnTo>
                  <a:pt x="2507" y="15014"/>
                </a:lnTo>
                <a:lnTo>
                  <a:pt x="2531" y="14990"/>
                </a:lnTo>
                <a:lnTo>
                  <a:pt x="2531" y="15136"/>
                </a:lnTo>
                <a:lnTo>
                  <a:pt x="2045" y="15452"/>
                </a:lnTo>
                <a:lnTo>
                  <a:pt x="1801" y="15549"/>
                </a:lnTo>
                <a:lnTo>
                  <a:pt x="1680" y="15598"/>
                </a:lnTo>
                <a:lnTo>
                  <a:pt x="1534" y="15622"/>
                </a:lnTo>
                <a:lnTo>
                  <a:pt x="1436" y="15622"/>
                </a:lnTo>
                <a:lnTo>
                  <a:pt x="1339" y="15598"/>
                </a:lnTo>
                <a:lnTo>
                  <a:pt x="1266" y="15549"/>
                </a:lnTo>
                <a:lnTo>
                  <a:pt x="1242" y="15501"/>
                </a:lnTo>
                <a:lnTo>
                  <a:pt x="1242" y="15452"/>
                </a:lnTo>
                <a:lnTo>
                  <a:pt x="1266" y="15355"/>
                </a:lnTo>
                <a:lnTo>
                  <a:pt x="1315" y="15282"/>
                </a:lnTo>
                <a:lnTo>
                  <a:pt x="1485" y="15136"/>
                </a:lnTo>
                <a:lnTo>
                  <a:pt x="1534" y="15111"/>
                </a:lnTo>
                <a:lnTo>
                  <a:pt x="1582" y="15063"/>
                </a:lnTo>
                <a:lnTo>
                  <a:pt x="1607" y="15014"/>
                </a:lnTo>
                <a:lnTo>
                  <a:pt x="1631" y="14941"/>
                </a:lnTo>
                <a:lnTo>
                  <a:pt x="1655" y="14308"/>
                </a:lnTo>
                <a:lnTo>
                  <a:pt x="1680" y="13676"/>
                </a:lnTo>
                <a:lnTo>
                  <a:pt x="1704" y="12410"/>
                </a:lnTo>
                <a:lnTo>
                  <a:pt x="1728" y="11121"/>
                </a:lnTo>
                <a:lnTo>
                  <a:pt x="1753" y="10488"/>
                </a:lnTo>
                <a:lnTo>
                  <a:pt x="1801" y="9855"/>
                </a:lnTo>
                <a:lnTo>
                  <a:pt x="1826" y="9223"/>
                </a:lnTo>
                <a:lnTo>
                  <a:pt x="1826" y="8590"/>
                </a:lnTo>
                <a:lnTo>
                  <a:pt x="1850" y="7958"/>
                </a:lnTo>
                <a:lnTo>
                  <a:pt x="1923" y="7349"/>
                </a:lnTo>
                <a:lnTo>
                  <a:pt x="1996" y="6911"/>
                </a:lnTo>
                <a:lnTo>
                  <a:pt x="1996" y="6692"/>
                </a:lnTo>
                <a:lnTo>
                  <a:pt x="1972" y="6571"/>
                </a:lnTo>
                <a:lnTo>
                  <a:pt x="1923" y="6498"/>
                </a:lnTo>
                <a:lnTo>
                  <a:pt x="1947" y="6425"/>
                </a:lnTo>
                <a:lnTo>
                  <a:pt x="1947" y="6352"/>
                </a:lnTo>
                <a:lnTo>
                  <a:pt x="1923" y="6303"/>
                </a:lnTo>
                <a:lnTo>
                  <a:pt x="1874" y="6254"/>
                </a:lnTo>
                <a:lnTo>
                  <a:pt x="1801" y="6230"/>
                </a:lnTo>
                <a:lnTo>
                  <a:pt x="1704" y="6254"/>
                </a:lnTo>
                <a:lnTo>
                  <a:pt x="1558" y="6230"/>
                </a:lnTo>
                <a:lnTo>
                  <a:pt x="1485" y="6230"/>
                </a:lnTo>
                <a:lnTo>
                  <a:pt x="1436" y="6254"/>
                </a:lnTo>
                <a:lnTo>
                  <a:pt x="1388" y="6303"/>
                </a:lnTo>
                <a:lnTo>
                  <a:pt x="1412" y="6352"/>
                </a:lnTo>
                <a:lnTo>
                  <a:pt x="1412" y="6376"/>
                </a:lnTo>
                <a:lnTo>
                  <a:pt x="1509" y="6425"/>
                </a:lnTo>
                <a:lnTo>
                  <a:pt x="1485" y="6449"/>
                </a:lnTo>
                <a:lnTo>
                  <a:pt x="1388" y="6449"/>
                </a:lnTo>
                <a:lnTo>
                  <a:pt x="1193" y="6473"/>
                </a:lnTo>
                <a:lnTo>
                  <a:pt x="1096" y="6522"/>
                </a:lnTo>
                <a:lnTo>
                  <a:pt x="1071" y="6522"/>
                </a:lnTo>
                <a:lnTo>
                  <a:pt x="1096" y="6546"/>
                </a:lnTo>
                <a:lnTo>
                  <a:pt x="1144" y="6619"/>
                </a:lnTo>
                <a:lnTo>
                  <a:pt x="1193" y="6644"/>
                </a:lnTo>
                <a:lnTo>
                  <a:pt x="1266" y="6668"/>
                </a:lnTo>
                <a:lnTo>
                  <a:pt x="1339" y="6692"/>
                </a:lnTo>
                <a:lnTo>
                  <a:pt x="1315" y="6741"/>
                </a:lnTo>
                <a:lnTo>
                  <a:pt x="1193" y="6765"/>
                </a:lnTo>
                <a:lnTo>
                  <a:pt x="1096" y="6790"/>
                </a:lnTo>
                <a:lnTo>
                  <a:pt x="998" y="6863"/>
                </a:lnTo>
                <a:lnTo>
                  <a:pt x="998" y="6887"/>
                </a:lnTo>
                <a:lnTo>
                  <a:pt x="1096" y="6936"/>
                </a:lnTo>
                <a:lnTo>
                  <a:pt x="1193" y="6960"/>
                </a:lnTo>
                <a:lnTo>
                  <a:pt x="1217" y="6960"/>
                </a:lnTo>
                <a:lnTo>
                  <a:pt x="1193" y="7106"/>
                </a:lnTo>
                <a:lnTo>
                  <a:pt x="1047" y="7082"/>
                </a:lnTo>
                <a:lnTo>
                  <a:pt x="950" y="7106"/>
                </a:lnTo>
                <a:lnTo>
                  <a:pt x="877" y="7130"/>
                </a:lnTo>
                <a:lnTo>
                  <a:pt x="804" y="7203"/>
                </a:lnTo>
                <a:lnTo>
                  <a:pt x="804" y="7252"/>
                </a:lnTo>
                <a:lnTo>
                  <a:pt x="828" y="7301"/>
                </a:lnTo>
                <a:lnTo>
                  <a:pt x="852" y="7325"/>
                </a:lnTo>
                <a:lnTo>
                  <a:pt x="901" y="7349"/>
                </a:lnTo>
                <a:lnTo>
                  <a:pt x="1023" y="7374"/>
                </a:lnTo>
                <a:lnTo>
                  <a:pt x="1096" y="7398"/>
                </a:lnTo>
                <a:lnTo>
                  <a:pt x="1047" y="7568"/>
                </a:lnTo>
                <a:lnTo>
                  <a:pt x="950" y="7568"/>
                </a:lnTo>
                <a:lnTo>
                  <a:pt x="852" y="7593"/>
                </a:lnTo>
                <a:lnTo>
                  <a:pt x="731" y="7617"/>
                </a:lnTo>
                <a:lnTo>
                  <a:pt x="706" y="7641"/>
                </a:lnTo>
                <a:lnTo>
                  <a:pt x="682" y="7690"/>
                </a:lnTo>
                <a:lnTo>
                  <a:pt x="706" y="7739"/>
                </a:lnTo>
                <a:lnTo>
                  <a:pt x="731" y="7763"/>
                </a:lnTo>
                <a:lnTo>
                  <a:pt x="755" y="7812"/>
                </a:lnTo>
                <a:lnTo>
                  <a:pt x="828" y="7836"/>
                </a:lnTo>
                <a:lnTo>
                  <a:pt x="925" y="7860"/>
                </a:lnTo>
                <a:lnTo>
                  <a:pt x="974" y="7860"/>
                </a:lnTo>
                <a:lnTo>
                  <a:pt x="950" y="7958"/>
                </a:lnTo>
                <a:lnTo>
                  <a:pt x="804" y="7982"/>
                </a:lnTo>
                <a:lnTo>
                  <a:pt x="731" y="8006"/>
                </a:lnTo>
                <a:lnTo>
                  <a:pt x="658" y="8031"/>
                </a:lnTo>
                <a:lnTo>
                  <a:pt x="658" y="8055"/>
                </a:lnTo>
                <a:lnTo>
                  <a:pt x="658" y="8079"/>
                </a:lnTo>
                <a:lnTo>
                  <a:pt x="731" y="8104"/>
                </a:lnTo>
                <a:lnTo>
                  <a:pt x="804" y="8128"/>
                </a:lnTo>
                <a:lnTo>
                  <a:pt x="950" y="8128"/>
                </a:lnTo>
                <a:lnTo>
                  <a:pt x="950" y="8274"/>
                </a:lnTo>
                <a:lnTo>
                  <a:pt x="828" y="8298"/>
                </a:lnTo>
                <a:lnTo>
                  <a:pt x="779" y="8323"/>
                </a:lnTo>
                <a:lnTo>
                  <a:pt x="731" y="8347"/>
                </a:lnTo>
                <a:lnTo>
                  <a:pt x="706" y="8396"/>
                </a:lnTo>
                <a:lnTo>
                  <a:pt x="706" y="8420"/>
                </a:lnTo>
                <a:lnTo>
                  <a:pt x="731" y="8469"/>
                </a:lnTo>
                <a:lnTo>
                  <a:pt x="755" y="8493"/>
                </a:lnTo>
                <a:lnTo>
                  <a:pt x="828" y="8517"/>
                </a:lnTo>
                <a:lnTo>
                  <a:pt x="901" y="8517"/>
                </a:lnTo>
                <a:lnTo>
                  <a:pt x="974" y="8712"/>
                </a:lnTo>
                <a:lnTo>
                  <a:pt x="974" y="8834"/>
                </a:lnTo>
                <a:lnTo>
                  <a:pt x="974" y="8931"/>
                </a:lnTo>
                <a:lnTo>
                  <a:pt x="950" y="9028"/>
                </a:lnTo>
                <a:lnTo>
                  <a:pt x="901" y="9101"/>
                </a:lnTo>
                <a:lnTo>
                  <a:pt x="828" y="9174"/>
                </a:lnTo>
                <a:lnTo>
                  <a:pt x="731" y="9223"/>
                </a:lnTo>
                <a:lnTo>
                  <a:pt x="633" y="9223"/>
                </a:lnTo>
                <a:lnTo>
                  <a:pt x="512" y="9199"/>
                </a:lnTo>
                <a:lnTo>
                  <a:pt x="414" y="9150"/>
                </a:lnTo>
                <a:lnTo>
                  <a:pt x="341" y="9101"/>
                </a:lnTo>
                <a:lnTo>
                  <a:pt x="268" y="9028"/>
                </a:lnTo>
                <a:lnTo>
                  <a:pt x="268" y="8980"/>
                </a:lnTo>
                <a:lnTo>
                  <a:pt x="268" y="8931"/>
                </a:lnTo>
                <a:lnTo>
                  <a:pt x="293" y="8882"/>
                </a:lnTo>
                <a:lnTo>
                  <a:pt x="366" y="8858"/>
                </a:lnTo>
                <a:lnTo>
                  <a:pt x="390" y="8834"/>
                </a:lnTo>
                <a:lnTo>
                  <a:pt x="414" y="8809"/>
                </a:lnTo>
                <a:lnTo>
                  <a:pt x="487" y="8517"/>
                </a:lnTo>
                <a:lnTo>
                  <a:pt x="512" y="8225"/>
                </a:lnTo>
                <a:lnTo>
                  <a:pt x="560" y="7641"/>
                </a:lnTo>
                <a:lnTo>
                  <a:pt x="560" y="7057"/>
                </a:lnTo>
                <a:lnTo>
                  <a:pt x="609" y="6741"/>
                </a:lnTo>
                <a:lnTo>
                  <a:pt x="633" y="6473"/>
                </a:lnTo>
                <a:lnTo>
                  <a:pt x="731" y="6108"/>
                </a:lnTo>
                <a:lnTo>
                  <a:pt x="877" y="5792"/>
                </a:lnTo>
                <a:lnTo>
                  <a:pt x="1047" y="5524"/>
                </a:lnTo>
                <a:lnTo>
                  <a:pt x="1242" y="5281"/>
                </a:lnTo>
                <a:lnTo>
                  <a:pt x="1485" y="5062"/>
                </a:lnTo>
                <a:lnTo>
                  <a:pt x="1753" y="4892"/>
                </a:lnTo>
                <a:lnTo>
                  <a:pt x="2069" y="4746"/>
                </a:lnTo>
                <a:lnTo>
                  <a:pt x="2410" y="4624"/>
                </a:lnTo>
                <a:lnTo>
                  <a:pt x="2872" y="4527"/>
                </a:lnTo>
                <a:lnTo>
                  <a:pt x="3358" y="4478"/>
                </a:lnTo>
                <a:lnTo>
                  <a:pt x="3407" y="4502"/>
                </a:lnTo>
                <a:lnTo>
                  <a:pt x="3480" y="4502"/>
                </a:lnTo>
                <a:lnTo>
                  <a:pt x="3529" y="4478"/>
                </a:lnTo>
                <a:lnTo>
                  <a:pt x="3577" y="4454"/>
                </a:lnTo>
                <a:close/>
                <a:moveTo>
                  <a:pt x="3261" y="1"/>
                </a:moveTo>
                <a:lnTo>
                  <a:pt x="3066" y="25"/>
                </a:lnTo>
                <a:lnTo>
                  <a:pt x="2896" y="123"/>
                </a:lnTo>
                <a:lnTo>
                  <a:pt x="2823" y="171"/>
                </a:lnTo>
                <a:lnTo>
                  <a:pt x="2750" y="244"/>
                </a:lnTo>
                <a:lnTo>
                  <a:pt x="2531" y="317"/>
                </a:lnTo>
                <a:lnTo>
                  <a:pt x="2337" y="463"/>
                </a:lnTo>
                <a:lnTo>
                  <a:pt x="2142" y="609"/>
                </a:lnTo>
                <a:lnTo>
                  <a:pt x="1972" y="804"/>
                </a:lnTo>
                <a:lnTo>
                  <a:pt x="1826" y="1023"/>
                </a:lnTo>
                <a:lnTo>
                  <a:pt x="1704" y="1242"/>
                </a:lnTo>
                <a:lnTo>
                  <a:pt x="1631" y="1461"/>
                </a:lnTo>
                <a:lnTo>
                  <a:pt x="1582" y="1680"/>
                </a:lnTo>
                <a:lnTo>
                  <a:pt x="1558" y="1874"/>
                </a:lnTo>
                <a:lnTo>
                  <a:pt x="1582" y="2069"/>
                </a:lnTo>
                <a:lnTo>
                  <a:pt x="1582" y="2239"/>
                </a:lnTo>
                <a:lnTo>
                  <a:pt x="1631" y="2410"/>
                </a:lnTo>
                <a:lnTo>
                  <a:pt x="1680" y="2580"/>
                </a:lnTo>
                <a:lnTo>
                  <a:pt x="1728" y="2750"/>
                </a:lnTo>
                <a:lnTo>
                  <a:pt x="1826" y="2921"/>
                </a:lnTo>
                <a:lnTo>
                  <a:pt x="1899" y="3067"/>
                </a:lnTo>
                <a:lnTo>
                  <a:pt x="2020" y="3213"/>
                </a:lnTo>
                <a:lnTo>
                  <a:pt x="2142" y="3334"/>
                </a:lnTo>
                <a:lnTo>
                  <a:pt x="2264" y="3456"/>
                </a:lnTo>
                <a:lnTo>
                  <a:pt x="2410" y="3578"/>
                </a:lnTo>
                <a:lnTo>
                  <a:pt x="2556" y="3675"/>
                </a:lnTo>
                <a:lnTo>
                  <a:pt x="2701" y="3748"/>
                </a:lnTo>
                <a:lnTo>
                  <a:pt x="2872" y="3821"/>
                </a:lnTo>
                <a:lnTo>
                  <a:pt x="3066" y="3894"/>
                </a:lnTo>
                <a:lnTo>
                  <a:pt x="3310" y="3918"/>
                </a:lnTo>
                <a:lnTo>
                  <a:pt x="3261" y="4016"/>
                </a:lnTo>
                <a:lnTo>
                  <a:pt x="3237" y="4113"/>
                </a:lnTo>
                <a:lnTo>
                  <a:pt x="2750" y="4162"/>
                </a:lnTo>
                <a:lnTo>
                  <a:pt x="2361" y="4235"/>
                </a:lnTo>
                <a:lnTo>
                  <a:pt x="1996" y="4356"/>
                </a:lnTo>
                <a:lnTo>
                  <a:pt x="1655" y="4502"/>
                </a:lnTo>
                <a:lnTo>
                  <a:pt x="1339" y="4697"/>
                </a:lnTo>
                <a:lnTo>
                  <a:pt x="1071" y="4916"/>
                </a:lnTo>
                <a:lnTo>
                  <a:pt x="828" y="5184"/>
                </a:lnTo>
                <a:lnTo>
                  <a:pt x="609" y="5500"/>
                </a:lnTo>
                <a:lnTo>
                  <a:pt x="439" y="5865"/>
                </a:lnTo>
                <a:lnTo>
                  <a:pt x="341" y="6206"/>
                </a:lnTo>
                <a:lnTo>
                  <a:pt x="268" y="6571"/>
                </a:lnTo>
                <a:lnTo>
                  <a:pt x="220" y="6936"/>
                </a:lnTo>
                <a:lnTo>
                  <a:pt x="195" y="7301"/>
                </a:lnTo>
                <a:lnTo>
                  <a:pt x="171" y="7982"/>
                </a:lnTo>
                <a:lnTo>
                  <a:pt x="171" y="8347"/>
                </a:lnTo>
                <a:lnTo>
                  <a:pt x="195" y="8688"/>
                </a:lnTo>
                <a:lnTo>
                  <a:pt x="147" y="8712"/>
                </a:lnTo>
                <a:lnTo>
                  <a:pt x="98" y="8761"/>
                </a:lnTo>
                <a:lnTo>
                  <a:pt x="49" y="8809"/>
                </a:lnTo>
                <a:lnTo>
                  <a:pt x="25" y="8882"/>
                </a:lnTo>
                <a:lnTo>
                  <a:pt x="1" y="9004"/>
                </a:lnTo>
                <a:lnTo>
                  <a:pt x="49" y="9150"/>
                </a:lnTo>
                <a:lnTo>
                  <a:pt x="98" y="9223"/>
                </a:lnTo>
                <a:lnTo>
                  <a:pt x="147" y="9296"/>
                </a:lnTo>
                <a:lnTo>
                  <a:pt x="293" y="9418"/>
                </a:lnTo>
                <a:lnTo>
                  <a:pt x="463" y="9490"/>
                </a:lnTo>
                <a:lnTo>
                  <a:pt x="633" y="9515"/>
                </a:lnTo>
                <a:lnTo>
                  <a:pt x="828" y="9515"/>
                </a:lnTo>
                <a:lnTo>
                  <a:pt x="901" y="9466"/>
                </a:lnTo>
                <a:lnTo>
                  <a:pt x="974" y="9442"/>
                </a:lnTo>
                <a:lnTo>
                  <a:pt x="1120" y="9320"/>
                </a:lnTo>
                <a:lnTo>
                  <a:pt x="1193" y="9174"/>
                </a:lnTo>
                <a:lnTo>
                  <a:pt x="1266" y="9004"/>
                </a:lnTo>
                <a:lnTo>
                  <a:pt x="1290" y="8834"/>
                </a:lnTo>
                <a:lnTo>
                  <a:pt x="1266" y="8663"/>
                </a:lnTo>
                <a:lnTo>
                  <a:pt x="1217" y="8493"/>
                </a:lnTo>
                <a:lnTo>
                  <a:pt x="1266" y="8396"/>
                </a:lnTo>
                <a:lnTo>
                  <a:pt x="1290" y="8274"/>
                </a:lnTo>
                <a:lnTo>
                  <a:pt x="1315" y="8031"/>
                </a:lnTo>
                <a:lnTo>
                  <a:pt x="1412" y="7593"/>
                </a:lnTo>
                <a:lnTo>
                  <a:pt x="1534" y="7179"/>
                </a:lnTo>
                <a:lnTo>
                  <a:pt x="1631" y="6887"/>
                </a:lnTo>
                <a:lnTo>
                  <a:pt x="1582" y="7130"/>
                </a:lnTo>
                <a:lnTo>
                  <a:pt x="1534" y="7471"/>
                </a:lnTo>
                <a:lnTo>
                  <a:pt x="1509" y="7812"/>
                </a:lnTo>
                <a:lnTo>
                  <a:pt x="1436" y="9028"/>
                </a:lnTo>
                <a:lnTo>
                  <a:pt x="1363" y="10220"/>
                </a:lnTo>
                <a:lnTo>
                  <a:pt x="1315" y="11413"/>
                </a:lnTo>
                <a:lnTo>
                  <a:pt x="1290" y="12581"/>
                </a:lnTo>
                <a:lnTo>
                  <a:pt x="1266" y="13773"/>
                </a:lnTo>
                <a:lnTo>
                  <a:pt x="1217" y="14941"/>
                </a:lnTo>
                <a:lnTo>
                  <a:pt x="1217" y="14965"/>
                </a:lnTo>
                <a:lnTo>
                  <a:pt x="1120" y="15038"/>
                </a:lnTo>
                <a:lnTo>
                  <a:pt x="1023" y="15136"/>
                </a:lnTo>
                <a:lnTo>
                  <a:pt x="974" y="15233"/>
                </a:lnTo>
                <a:lnTo>
                  <a:pt x="925" y="15379"/>
                </a:lnTo>
                <a:lnTo>
                  <a:pt x="925" y="15501"/>
                </a:lnTo>
                <a:lnTo>
                  <a:pt x="925" y="15622"/>
                </a:lnTo>
                <a:lnTo>
                  <a:pt x="998" y="15720"/>
                </a:lnTo>
                <a:lnTo>
                  <a:pt x="1071" y="15841"/>
                </a:lnTo>
                <a:lnTo>
                  <a:pt x="1169" y="15890"/>
                </a:lnTo>
                <a:lnTo>
                  <a:pt x="1266" y="15939"/>
                </a:lnTo>
                <a:lnTo>
                  <a:pt x="1363" y="15963"/>
                </a:lnTo>
                <a:lnTo>
                  <a:pt x="1704" y="15963"/>
                </a:lnTo>
                <a:lnTo>
                  <a:pt x="1923" y="15890"/>
                </a:lnTo>
                <a:lnTo>
                  <a:pt x="2142" y="15793"/>
                </a:lnTo>
                <a:lnTo>
                  <a:pt x="2337" y="15671"/>
                </a:lnTo>
                <a:lnTo>
                  <a:pt x="2701" y="15452"/>
                </a:lnTo>
                <a:lnTo>
                  <a:pt x="2774" y="15428"/>
                </a:lnTo>
                <a:lnTo>
                  <a:pt x="2847" y="15403"/>
                </a:lnTo>
                <a:lnTo>
                  <a:pt x="2920" y="15330"/>
                </a:lnTo>
                <a:lnTo>
                  <a:pt x="2945" y="15233"/>
                </a:lnTo>
                <a:lnTo>
                  <a:pt x="3091" y="13870"/>
                </a:lnTo>
                <a:lnTo>
                  <a:pt x="3237" y="12508"/>
                </a:lnTo>
                <a:lnTo>
                  <a:pt x="3310" y="11802"/>
                </a:lnTo>
                <a:lnTo>
                  <a:pt x="3334" y="11461"/>
                </a:lnTo>
                <a:lnTo>
                  <a:pt x="3431" y="11096"/>
                </a:lnTo>
                <a:lnTo>
                  <a:pt x="3480" y="11194"/>
                </a:lnTo>
                <a:lnTo>
                  <a:pt x="3529" y="11315"/>
                </a:lnTo>
                <a:lnTo>
                  <a:pt x="3577" y="11559"/>
                </a:lnTo>
                <a:lnTo>
                  <a:pt x="3650" y="11997"/>
                </a:lnTo>
                <a:lnTo>
                  <a:pt x="3699" y="12508"/>
                </a:lnTo>
                <a:lnTo>
                  <a:pt x="3723" y="13043"/>
                </a:lnTo>
                <a:lnTo>
                  <a:pt x="3748" y="13359"/>
                </a:lnTo>
                <a:lnTo>
                  <a:pt x="3821" y="13651"/>
                </a:lnTo>
                <a:lnTo>
                  <a:pt x="3942" y="14260"/>
                </a:lnTo>
                <a:lnTo>
                  <a:pt x="4113" y="14844"/>
                </a:lnTo>
                <a:lnTo>
                  <a:pt x="4259" y="15428"/>
                </a:lnTo>
                <a:lnTo>
                  <a:pt x="4283" y="15501"/>
                </a:lnTo>
                <a:lnTo>
                  <a:pt x="4332" y="15525"/>
                </a:lnTo>
                <a:lnTo>
                  <a:pt x="4380" y="15598"/>
                </a:lnTo>
                <a:lnTo>
                  <a:pt x="4478" y="15671"/>
                </a:lnTo>
                <a:lnTo>
                  <a:pt x="4697" y="15793"/>
                </a:lnTo>
                <a:lnTo>
                  <a:pt x="4940" y="15866"/>
                </a:lnTo>
                <a:lnTo>
                  <a:pt x="5110" y="15914"/>
                </a:lnTo>
                <a:lnTo>
                  <a:pt x="5354" y="15963"/>
                </a:lnTo>
                <a:lnTo>
                  <a:pt x="5694" y="15963"/>
                </a:lnTo>
                <a:lnTo>
                  <a:pt x="5816" y="15914"/>
                </a:lnTo>
                <a:lnTo>
                  <a:pt x="5938" y="15866"/>
                </a:lnTo>
                <a:lnTo>
                  <a:pt x="6011" y="15793"/>
                </a:lnTo>
                <a:lnTo>
                  <a:pt x="6108" y="15671"/>
                </a:lnTo>
                <a:lnTo>
                  <a:pt x="6157" y="15525"/>
                </a:lnTo>
                <a:lnTo>
                  <a:pt x="6157" y="15379"/>
                </a:lnTo>
                <a:lnTo>
                  <a:pt x="6108" y="15209"/>
                </a:lnTo>
                <a:lnTo>
                  <a:pt x="6035" y="15087"/>
                </a:lnTo>
                <a:lnTo>
                  <a:pt x="5962" y="14965"/>
                </a:lnTo>
                <a:lnTo>
                  <a:pt x="5840" y="14868"/>
                </a:lnTo>
                <a:lnTo>
                  <a:pt x="5694" y="14819"/>
                </a:lnTo>
                <a:lnTo>
                  <a:pt x="5621" y="14333"/>
                </a:lnTo>
                <a:lnTo>
                  <a:pt x="5548" y="13822"/>
                </a:lnTo>
                <a:lnTo>
                  <a:pt x="5475" y="12824"/>
                </a:lnTo>
                <a:lnTo>
                  <a:pt x="5402" y="10853"/>
                </a:lnTo>
                <a:lnTo>
                  <a:pt x="5281" y="8542"/>
                </a:lnTo>
                <a:lnTo>
                  <a:pt x="5256" y="7836"/>
                </a:lnTo>
                <a:lnTo>
                  <a:pt x="5232" y="7106"/>
                </a:lnTo>
                <a:lnTo>
                  <a:pt x="5256" y="7033"/>
                </a:lnTo>
                <a:lnTo>
                  <a:pt x="5256" y="6984"/>
                </a:lnTo>
                <a:lnTo>
                  <a:pt x="5232" y="6936"/>
                </a:lnTo>
                <a:lnTo>
                  <a:pt x="5208" y="6887"/>
                </a:lnTo>
                <a:lnTo>
                  <a:pt x="5183" y="6619"/>
                </a:lnTo>
                <a:lnTo>
                  <a:pt x="5305" y="6863"/>
                </a:lnTo>
                <a:lnTo>
                  <a:pt x="5402" y="7130"/>
                </a:lnTo>
                <a:lnTo>
                  <a:pt x="5475" y="7398"/>
                </a:lnTo>
                <a:lnTo>
                  <a:pt x="5500" y="7666"/>
                </a:lnTo>
                <a:lnTo>
                  <a:pt x="5524" y="7958"/>
                </a:lnTo>
                <a:lnTo>
                  <a:pt x="5548" y="8250"/>
                </a:lnTo>
                <a:lnTo>
                  <a:pt x="5524" y="8785"/>
                </a:lnTo>
                <a:lnTo>
                  <a:pt x="5524" y="8834"/>
                </a:lnTo>
                <a:lnTo>
                  <a:pt x="5548" y="8907"/>
                </a:lnTo>
                <a:lnTo>
                  <a:pt x="5524" y="9004"/>
                </a:lnTo>
                <a:lnTo>
                  <a:pt x="5548" y="9126"/>
                </a:lnTo>
                <a:lnTo>
                  <a:pt x="5573" y="9247"/>
                </a:lnTo>
                <a:lnTo>
                  <a:pt x="5621" y="9345"/>
                </a:lnTo>
                <a:lnTo>
                  <a:pt x="5694" y="9418"/>
                </a:lnTo>
                <a:lnTo>
                  <a:pt x="5767" y="9466"/>
                </a:lnTo>
                <a:lnTo>
                  <a:pt x="5840" y="9515"/>
                </a:lnTo>
                <a:lnTo>
                  <a:pt x="5938" y="9539"/>
                </a:lnTo>
                <a:lnTo>
                  <a:pt x="6011" y="9563"/>
                </a:lnTo>
                <a:lnTo>
                  <a:pt x="6205" y="9563"/>
                </a:lnTo>
                <a:lnTo>
                  <a:pt x="6303" y="9515"/>
                </a:lnTo>
                <a:lnTo>
                  <a:pt x="6424" y="9442"/>
                </a:lnTo>
                <a:lnTo>
                  <a:pt x="6546" y="9320"/>
                </a:lnTo>
                <a:lnTo>
                  <a:pt x="6619" y="9199"/>
                </a:lnTo>
                <a:lnTo>
                  <a:pt x="6668" y="9053"/>
                </a:lnTo>
                <a:lnTo>
                  <a:pt x="6668" y="8907"/>
                </a:lnTo>
                <a:lnTo>
                  <a:pt x="6643" y="8785"/>
                </a:lnTo>
                <a:lnTo>
                  <a:pt x="6643" y="8736"/>
                </a:lnTo>
                <a:lnTo>
                  <a:pt x="6692" y="8420"/>
                </a:lnTo>
                <a:lnTo>
                  <a:pt x="6716" y="8079"/>
                </a:lnTo>
                <a:lnTo>
                  <a:pt x="6741" y="7739"/>
                </a:lnTo>
                <a:lnTo>
                  <a:pt x="6716" y="7398"/>
                </a:lnTo>
                <a:lnTo>
                  <a:pt x="6692" y="7057"/>
                </a:lnTo>
                <a:lnTo>
                  <a:pt x="6643" y="6717"/>
                </a:lnTo>
                <a:lnTo>
                  <a:pt x="6570" y="6400"/>
                </a:lnTo>
                <a:lnTo>
                  <a:pt x="6473" y="6060"/>
                </a:lnTo>
                <a:lnTo>
                  <a:pt x="6473" y="6011"/>
                </a:lnTo>
                <a:lnTo>
                  <a:pt x="6424" y="5962"/>
                </a:lnTo>
                <a:lnTo>
                  <a:pt x="6230" y="5500"/>
                </a:lnTo>
                <a:lnTo>
                  <a:pt x="6132" y="5257"/>
                </a:lnTo>
                <a:lnTo>
                  <a:pt x="5986" y="5038"/>
                </a:lnTo>
                <a:lnTo>
                  <a:pt x="5889" y="4916"/>
                </a:lnTo>
                <a:lnTo>
                  <a:pt x="5792" y="4770"/>
                </a:lnTo>
                <a:lnTo>
                  <a:pt x="5670" y="4673"/>
                </a:lnTo>
                <a:lnTo>
                  <a:pt x="5548" y="4551"/>
                </a:lnTo>
                <a:lnTo>
                  <a:pt x="5256" y="4381"/>
                </a:lnTo>
                <a:lnTo>
                  <a:pt x="4964" y="4259"/>
                </a:lnTo>
                <a:lnTo>
                  <a:pt x="4648" y="4162"/>
                </a:lnTo>
                <a:lnTo>
                  <a:pt x="4332" y="4113"/>
                </a:lnTo>
                <a:lnTo>
                  <a:pt x="3991" y="4089"/>
                </a:lnTo>
                <a:lnTo>
                  <a:pt x="3650" y="4089"/>
                </a:lnTo>
                <a:lnTo>
                  <a:pt x="3650" y="4064"/>
                </a:lnTo>
                <a:lnTo>
                  <a:pt x="3650" y="3918"/>
                </a:lnTo>
                <a:lnTo>
                  <a:pt x="3821" y="3870"/>
                </a:lnTo>
                <a:lnTo>
                  <a:pt x="3991" y="3797"/>
                </a:lnTo>
                <a:lnTo>
                  <a:pt x="4161" y="3724"/>
                </a:lnTo>
                <a:lnTo>
                  <a:pt x="4332" y="3626"/>
                </a:lnTo>
                <a:lnTo>
                  <a:pt x="4478" y="3505"/>
                </a:lnTo>
                <a:lnTo>
                  <a:pt x="4624" y="3359"/>
                </a:lnTo>
                <a:lnTo>
                  <a:pt x="4770" y="3237"/>
                </a:lnTo>
                <a:lnTo>
                  <a:pt x="4891" y="3067"/>
                </a:lnTo>
                <a:lnTo>
                  <a:pt x="4989" y="2896"/>
                </a:lnTo>
                <a:lnTo>
                  <a:pt x="5086" y="2726"/>
                </a:lnTo>
                <a:lnTo>
                  <a:pt x="5159" y="2556"/>
                </a:lnTo>
                <a:lnTo>
                  <a:pt x="5232" y="2385"/>
                </a:lnTo>
                <a:lnTo>
                  <a:pt x="5281" y="2191"/>
                </a:lnTo>
                <a:lnTo>
                  <a:pt x="5305" y="2020"/>
                </a:lnTo>
                <a:lnTo>
                  <a:pt x="5305" y="1826"/>
                </a:lnTo>
                <a:lnTo>
                  <a:pt x="5281" y="1655"/>
                </a:lnTo>
                <a:lnTo>
                  <a:pt x="5232" y="1436"/>
                </a:lnTo>
                <a:lnTo>
                  <a:pt x="5135" y="1218"/>
                </a:lnTo>
                <a:lnTo>
                  <a:pt x="5037" y="1023"/>
                </a:lnTo>
                <a:lnTo>
                  <a:pt x="4916" y="853"/>
                </a:lnTo>
                <a:lnTo>
                  <a:pt x="4770" y="682"/>
                </a:lnTo>
                <a:lnTo>
                  <a:pt x="4599" y="512"/>
                </a:lnTo>
                <a:lnTo>
                  <a:pt x="4429" y="366"/>
                </a:lnTo>
                <a:lnTo>
                  <a:pt x="4234" y="244"/>
                </a:lnTo>
                <a:lnTo>
                  <a:pt x="4088" y="171"/>
                </a:lnTo>
                <a:lnTo>
                  <a:pt x="3894" y="98"/>
                </a:lnTo>
                <a:lnTo>
                  <a:pt x="3699" y="25"/>
                </a:lnTo>
                <a:lnTo>
                  <a:pt x="348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6"/>
          <p:cNvSpPr/>
          <p:nvPr/>
        </p:nvSpPr>
        <p:spPr>
          <a:xfrm>
            <a:off x="4402368" y="2087407"/>
            <a:ext cx="343014" cy="363230"/>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6"/>
          <p:cNvSpPr/>
          <p:nvPr/>
        </p:nvSpPr>
        <p:spPr>
          <a:xfrm>
            <a:off x="4975609" y="2096979"/>
            <a:ext cx="375993" cy="347276"/>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6"/>
          <p:cNvSpPr/>
          <p:nvPr/>
        </p:nvSpPr>
        <p:spPr>
          <a:xfrm>
            <a:off x="5570114" y="2037950"/>
            <a:ext cx="345681" cy="414830"/>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6"/>
          <p:cNvSpPr/>
          <p:nvPr/>
        </p:nvSpPr>
        <p:spPr>
          <a:xfrm>
            <a:off x="400284" y="2642049"/>
            <a:ext cx="127109" cy="429713"/>
          </a:xfrm>
          <a:custGeom>
            <a:avLst/>
            <a:gdLst/>
            <a:ahLst/>
            <a:cxnLst/>
            <a:rect l="l" t="t" r="r" b="b"/>
            <a:pathLst>
              <a:path w="5816" h="19662" extrusionOk="0">
                <a:moveTo>
                  <a:pt x="2677" y="5694"/>
                </a:moveTo>
                <a:lnTo>
                  <a:pt x="2896" y="5719"/>
                </a:lnTo>
                <a:lnTo>
                  <a:pt x="3042" y="5719"/>
                </a:lnTo>
                <a:lnTo>
                  <a:pt x="2871" y="5792"/>
                </a:lnTo>
                <a:lnTo>
                  <a:pt x="2750" y="5865"/>
                </a:lnTo>
                <a:lnTo>
                  <a:pt x="2482" y="5986"/>
                </a:lnTo>
                <a:lnTo>
                  <a:pt x="2360" y="6059"/>
                </a:lnTo>
                <a:lnTo>
                  <a:pt x="2239" y="6157"/>
                </a:lnTo>
                <a:lnTo>
                  <a:pt x="2263" y="5719"/>
                </a:lnTo>
                <a:lnTo>
                  <a:pt x="2433" y="5694"/>
                </a:lnTo>
                <a:close/>
                <a:moveTo>
                  <a:pt x="3407" y="5767"/>
                </a:moveTo>
                <a:lnTo>
                  <a:pt x="3577" y="5792"/>
                </a:lnTo>
                <a:lnTo>
                  <a:pt x="3553" y="6838"/>
                </a:lnTo>
                <a:lnTo>
                  <a:pt x="3480" y="6789"/>
                </a:lnTo>
                <a:lnTo>
                  <a:pt x="3407" y="6789"/>
                </a:lnTo>
                <a:lnTo>
                  <a:pt x="3309" y="6814"/>
                </a:lnTo>
                <a:lnTo>
                  <a:pt x="3212" y="6838"/>
                </a:lnTo>
                <a:lnTo>
                  <a:pt x="3042" y="6935"/>
                </a:lnTo>
                <a:lnTo>
                  <a:pt x="2896" y="7033"/>
                </a:lnTo>
                <a:lnTo>
                  <a:pt x="2531" y="7227"/>
                </a:lnTo>
                <a:lnTo>
                  <a:pt x="2336" y="7349"/>
                </a:lnTo>
                <a:lnTo>
                  <a:pt x="2166" y="7471"/>
                </a:lnTo>
                <a:lnTo>
                  <a:pt x="2190" y="7106"/>
                </a:lnTo>
                <a:lnTo>
                  <a:pt x="2360" y="7033"/>
                </a:lnTo>
                <a:lnTo>
                  <a:pt x="2531" y="6960"/>
                </a:lnTo>
                <a:lnTo>
                  <a:pt x="2847" y="6765"/>
                </a:lnTo>
                <a:lnTo>
                  <a:pt x="3212" y="6595"/>
                </a:lnTo>
                <a:lnTo>
                  <a:pt x="3407" y="6473"/>
                </a:lnTo>
                <a:lnTo>
                  <a:pt x="3455" y="6400"/>
                </a:lnTo>
                <a:lnTo>
                  <a:pt x="3504" y="6327"/>
                </a:lnTo>
                <a:lnTo>
                  <a:pt x="3528" y="6254"/>
                </a:lnTo>
                <a:lnTo>
                  <a:pt x="3480" y="6181"/>
                </a:lnTo>
                <a:lnTo>
                  <a:pt x="3431" y="6108"/>
                </a:lnTo>
                <a:lnTo>
                  <a:pt x="3382" y="6084"/>
                </a:lnTo>
                <a:lnTo>
                  <a:pt x="3285" y="6084"/>
                </a:lnTo>
                <a:lnTo>
                  <a:pt x="3188" y="6108"/>
                </a:lnTo>
                <a:lnTo>
                  <a:pt x="2993" y="6181"/>
                </a:lnTo>
                <a:lnTo>
                  <a:pt x="2628" y="6400"/>
                </a:lnTo>
                <a:lnTo>
                  <a:pt x="2409" y="6522"/>
                </a:lnTo>
                <a:lnTo>
                  <a:pt x="2190" y="6643"/>
                </a:lnTo>
                <a:lnTo>
                  <a:pt x="2214" y="6497"/>
                </a:lnTo>
                <a:lnTo>
                  <a:pt x="2263" y="6497"/>
                </a:lnTo>
                <a:lnTo>
                  <a:pt x="2287" y="6473"/>
                </a:lnTo>
                <a:lnTo>
                  <a:pt x="2579" y="6327"/>
                </a:lnTo>
                <a:lnTo>
                  <a:pt x="2847" y="6157"/>
                </a:lnTo>
                <a:lnTo>
                  <a:pt x="3139" y="6059"/>
                </a:lnTo>
                <a:lnTo>
                  <a:pt x="3285" y="5986"/>
                </a:lnTo>
                <a:lnTo>
                  <a:pt x="3358" y="5962"/>
                </a:lnTo>
                <a:lnTo>
                  <a:pt x="3382" y="5889"/>
                </a:lnTo>
                <a:lnTo>
                  <a:pt x="3407" y="5840"/>
                </a:lnTo>
                <a:lnTo>
                  <a:pt x="3407" y="5767"/>
                </a:lnTo>
                <a:close/>
                <a:moveTo>
                  <a:pt x="4039" y="6303"/>
                </a:moveTo>
                <a:lnTo>
                  <a:pt x="4209" y="6327"/>
                </a:lnTo>
                <a:lnTo>
                  <a:pt x="4404" y="6351"/>
                </a:lnTo>
                <a:lnTo>
                  <a:pt x="4526" y="6351"/>
                </a:lnTo>
                <a:lnTo>
                  <a:pt x="4574" y="7884"/>
                </a:lnTo>
                <a:lnTo>
                  <a:pt x="4574" y="7884"/>
                </a:lnTo>
                <a:lnTo>
                  <a:pt x="4501" y="7860"/>
                </a:lnTo>
                <a:lnTo>
                  <a:pt x="4404" y="7860"/>
                </a:lnTo>
                <a:lnTo>
                  <a:pt x="4234" y="7884"/>
                </a:lnTo>
                <a:lnTo>
                  <a:pt x="4015" y="7909"/>
                </a:lnTo>
                <a:lnTo>
                  <a:pt x="4015" y="7471"/>
                </a:lnTo>
                <a:lnTo>
                  <a:pt x="4039" y="6303"/>
                </a:lnTo>
                <a:close/>
                <a:moveTo>
                  <a:pt x="3553" y="7179"/>
                </a:moveTo>
                <a:lnTo>
                  <a:pt x="3553" y="7495"/>
                </a:lnTo>
                <a:lnTo>
                  <a:pt x="3480" y="7495"/>
                </a:lnTo>
                <a:lnTo>
                  <a:pt x="3285" y="7544"/>
                </a:lnTo>
                <a:lnTo>
                  <a:pt x="3090" y="7617"/>
                </a:lnTo>
                <a:lnTo>
                  <a:pt x="2701" y="7811"/>
                </a:lnTo>
                <a:lnTo>
                  <a:pt x="2458" y="7957"/>
                </a:lnTo>
                <a:lnTo>
                  <a:pt x="2190" y="8128"/>
                </a:lnTo>
                <a:lnTo>
                  <a:pt x="2166" y="7860"/>
                </a:lnTo>
                <a:lnTo>
                  <a:pt x="2166" y="7811"/>
                </a:lnTo>
                <a:lnTo>
                  <a:pt x="2287" y="7811"/>
                </a:lnTo>
                <a:lnTo>
                  <a:pt x="2409" y="7787"/>
                </a:lnTo>
                <a:lnTo>
                  <a:pt x="2628" y="7690"/>
                </a:lnTo>
                <a:lnTo>
                  <a:pt x="3042" y="7471"/>
                </a:lnTo>
                <a:lnTo>
                  <a:pt x="3285" y="7349"/>
                </a:lnTo>
                <a:lnTo>
                  <a:pt x="3431" y="7276"/>
                </a:lnTo>
                <a:lnTo>
                  <a:pt x="3553" y="7179"/>
                </a:lnTo>
                <a:close/>
                <a:moveTo>
                  <a:pt x="3553" y="7957"/>
                </a:moveTo>
                <a:lnTo>
                  <a:pt x="3553" y="8249"/>
                </a:lnTo>
                <a:lnTo>
                  <a:pt x="3504" y="8274"/>
                </a:lnTo>
                <a:lnTo>
                  <a:pt x="3066" y="8468"/>
                </a:lnTo>
                <a:lnTo>
                  <a:pt x="2652" y="8687"/>
                </a:lnTo>
                <a:lnTo>
                  <a:pt x="2482" y="8784"/>
                </a:lnTo>
                <a:lnTo>
                  <a:pt x="2312" y="8882"/>
                </a:lnTo>
                <a:lnTo>
                  <a:pt x="2239" y="8955"/>
                </a:lnTo>
                <a:lnTo>
                  <a:pt x="2214" y="8468"/>
                </a:lnTo>
                <a:lnTo>
                  <a:pt x="2336" y="8468"/>
                </a:lnTo>
                <a:lnTo>
                  <a:pt x="2458" y="8420"/>
                </a:lnTo>
                <a:lnTo>
                  <a:pt x="2677" y="8322"/>
                </a:lnTo>
                <a:lnTo>
                  <a:pt x="3115" y="8128"/>
                </a:lnTo>
                <a:lnTo>
                  <a:pt x="3553" y="7957"/>
                </a:lnTo>
                <a:close/>
                <a:moveTo>
                  <a:pt x="3528" y="8784"/>
                </a:moveTo>
                <a:lnTo>
                  <a:pt x="3528" y="8955"/>
                </a:lnTo>
                <a:lnTo>
                  <a:pt x="3358" y="9003"/>
                </a:lnTo>
                <a:lnTo>
                  <a:pt x="3212" y="9076"/>
                </a:lnTo>
                <a:lnTo>
                  <a:pt x="2871" y="9247"/>
                </a:lnTo>
                <a:lnTo>
                  <a:pt x="2579" y="9441"/>
                </a:lnTo>
                <a:lnTo>
                  <a:pt x="2287" y="9660"/>
                </a:lnTo>
                <a:lnTo>
                  <a:pt x="2263" y="9247"/>
                </a:lnTo>
                <a:lnTo>
                  <a:pt x="2458" y="9247"/>
                </a:lnTo>
                <a:lnTo>
                  <a:pt x="2871" y="9052"/>
                </a:lnTo>
                <a:lnTo>
                  <a:pt x="3528" y="8784"/>
                </a:lnTo>
                <a:close/>
                <a:moveTo>
                  <a:pt x="4574" y="8371"/>
                </a:moveTo>
                <a:lnTo>
                  <a:pt x="4574" y="8565"/>
                </a:lnTo>
                <a:lnTo>
                  <a:pt x="4574" y="9076"/>
                </a:lnTo>
                <a:lnTo>
                  <a:pt x="4550" y="9587"/>
                </a:lnTo>
                <a:lnTo>
                  <a:pt x="4453" y="9563"/>
                </a:lnTo>
                <a:lnTo>
                  <a:pt x="4355" y="9563"/>
                </a:lnTo>
                <a:lnTo>
                  <a:pt x="3991" y="9660"/>
                </a:lnTo>
                <a:lnTo>
                  <a:pt x="4015" y="8371"/>
                </a:lnTo>
                <a:lnTo>
                  <a:pt x="4209" y="8395"/>
                </a:lnTo>
                <a:lnTo>
                  <a:pt x="4501" y="8395"/>
                </a:lnTo>
                <a:lnTo>
                  <a:pt x="4574" y="8371"/>
                </a:lnTo>
                <a:close/>
                <a:moveTo>
                  <a:pt x="3528" y="9393"/>
                </a:moveTo>
                <a:lnTo>
                  <a:pt x="3528" y="9660"/>
                </a:lnTo>
                <a:lnTo>
                  <a:pt x="3212" y="9806"/>
                </a:lnTo>
                <a:lnTo>
                  <a:pt x="2896" y="9952"/>
                </a:lnTo>
                <a:lnTo>
                  <a:pt x="2604" y="10098"/>
                </a:lnTo>
                <a:lnTo>
                  <a:pt x="2482" y="10196"/>
                </a:lnTo>
                <a:lnTo>
                  <a:pt x="2360" y="10293"/>
                </a:lnTo>
                <a:lnTo>
                  <a:pt x="2336" y="9977"/>
                </a:lnTo>
                <a:lnTo>
                  <a:pt x="2312" y="9806"/>
                </a:lnTo>
                <a:lnTo>
                  <a:pt x="2458" y="9782"/>
                </a:lnTo>
                <a:lnTo>
                  <a:pt x="2604" y="9758"/>
                </a:lnTo>
                <a:lnTo>
                  <a:pt x="2750" y="9709"/>
                </a:lnTo>
                <a:lnTo>
                  <a:pt x="2920" y="9636"/>
                </a:lnTo>
                <a:lnTo>
                  <a:pt x="3212" y="9514"/>
                </a:lnTo>
                <a:lnTo>
                  <a:pt x="3528" y="9393"/>
                </a:lnTo>
                <a:close/>
                <a:moveTo>
                  <a:pt x="3528" y="10123"/>
                </a:moveTo>
                <a:lnTo>
                  <a:pt x="3504" y="10415"/>
                </a:lnTo>
                <a:lnTo>
                  <a:pt x="3358" y="10439"/>
                </a:lnTo>
                <a:lnTo>
                  <a:pt x="3212" y="10488"/>
                </a:lnTo>
                <a:lnTo>
                  <a:pt x="2920" y="10609"/>
                </a:lnTo>
                <a:lnTo>
                  <a:pt x="2652" y="10755"/>
                </a:lnTo>
                <a:lnTo>
                  <a:pt x="2409" y="10901"/>
                </a:lnTo>
                <a:lnTo>
                  <a:pt x="2385" y="10585"/>
                </a:lnTo>
                <a:lnTo>
                  <a:pt x="2531" y="10536"/>
                </a:lnTo>
                <a:lnTo>
                  <a:pt x="2701" y="10488"/>
                </a:lnTo>
                <a:lnTo>
                  <a:pt x="3017" y="10342"/>
                </a:lnTo>
                <a:lnTo>
                  <a:pt x="3528" y="10123"/>
                </a:lnTo>
                <a:close/>
                <a:moveTo>
                  <a:pt x="4501" y="10098"/>
                </a:moveTo>
                <a:lnTo>
                  <a:pt x="4453" y="10780"/>
                </a:lnTo>
                <a:lnTo>
                  <a:pt x="4428" y="11072"/>
                </a:lnTo>
                <a:lnTo>
                  <a:pt x="4234" y="11072"/>
                </a:lnTo>
                <a:lnTo>
                  <a:pt x="3966" y="11096"/>
                </a:lnTo>
                <a:lnTo>
                  <a:pt x="3991" y="10123"/>
                </a:lnTo>
                <a:lnTo>
                  <a:pt x="4258" y="10123"/>
                </a:lnTo>
                <a:lnTo>
                  <a:pt x="4501" y="10098"/>
                </a:lnTo>
                <a:close/>
                <a:moveTo>
                  <a:pt x="3504" y="10780"/>
                </a:moveTo>
                <a:lnTo>
                  <a:pt x="3504" y="10877"/>
                </a:lnTo>
                <a:lnTo>
                  <a:pt x="3358" y="10901"/>
                </a:lnTo>
                <a:lnTo>
                  <a:pt x="3212" y="10950"/>
                </a:lnTo>
                <a:lnTo>
                  <a:pt x="3066" y="10999"/>
                </a:lnTo>
                <a:lnTo>
                  <a:pt x="2896" y="11096"/>
                </a:lnTo>
                <a:lnTo>
                  <a:pt x="2628" y="11266"/>
                </a:lnTo>
                <a:lnTo>
                  <a:pt x="2506" y="11364"/>
                </a:lnTo>
                <a:lnTo>
                  <a:pt x="2433" y="11461"/>
                </a:lnTo>
                <a:lnTo>
                  <a:pt x="2409" y="11169"/>
                </a:lnTo>
                <a:lnTo>
                  <a:pt x="2555" y="11145"/>
                </a:lnTo>
                <a:lnTo>
                  <a:pt x="2701" y="11096"/>
                </a:lnTo>
                <a:lnTo>
                  <a:pt x="2969" y="10974"/>
                </a:lnTo>
                <a:lnTo>
                  <a:pt x="3236" y="10877"/>
                </a:lnTo>
                <a:lnTo>
                  <a:pt x="3504" y="10780"/>
                </a:lnTo>
                <a:close/>
                <a:moveTo>
                  <a:pt x="3480" y="11364"/>
                </a:moveTo>
                <a:lnTo>
                  <a:pt x="3480" y="11437"/>
                </a:lnTo>
                <a:lnTo>
                  <a:pt x="3407" y="11461"/>
                </a:lnTo>
                <a:lnTo>
                  <a:pt x="3139" y="11583"/>
                </a:lnTo>
                <a:lnTo>
                  <a:pt x="2920" y="11753"/>
                </a:lnTo>
                <a:lnTo>
                  <a:pt x="2458" y="12118"/>
                </a:lnTo>
                <a:lnTo>
                  <a:pt x="2433" y="11656"/>
                </a:lnTo>
                <a:lnTo>
                  <a:pt x="2531" y="11680"/>
                </a:lnTo>
                <a:lnTo>
                  <a:pt x="2604" y="11680"/>
                </a:lnTo>
                <a:lnTo>
                  <a:pt x="2701" y="11656"/>
                </a:lnTo>
                <a:lnTo>
                  <a:pt x="2871" y="11607"/>
                </a:lnTo>
                <a:lnTo>
                  <a:pt x="3236" y="11437"/>
                </a:lnTo>
                <a:lnTo>
                  <a:pt x="3480" y="11364"/>
                </a:lnTo>
                <a:close/>
                <a:moveTo>
                  <a:pt x="3480" y="11899"/>
                </a:moveTo>
                <a:lnTo>
                  <a:pt x="3480" y="11972"/>
                </a:lnTo>
                <a:lnTo>
                  <a:pt x="3455" y="12118"/>
                </a:lnTo>
                <a:lnTo>
                  <a:pt x="3334" y="12167"/>
                </a:lnTo>
                <a:lnTo>
                  <a:pt x="3188" y="12240"/>
                </a:lnTo>
                <a:lnTo>
                  <a:pt x="2944" y="12361"/>
                </a:lnTo>
                <a:lnTo>
                  <a:pt x="2701" y="12483"/>
                </a:lnTo>
                <a:lnTo>
                  <a:pt x="2458" y="12629"/>
                </a:lnTo>
                <a:lnTo>
                  <a:pt x="2458" y="12313"/>
                </a:lnTo>
                <a:lnTo>
                  <a:pt x="2725" y="12240"/>
                </a:lnTo>
                <a:lnTo>
                  <a:pt x="2969" y="12142"/>
                </a:lnTo>
                <a:lnTo>
                  <a:pt x="3480" y="11899"/>
                </a:lnTo>
                <a:close/>
                <a:moveTo>
                  <a:pt x="3942" y="11558"/>
                </a:moveTo>
                <a:lnTo>
                  <a:pt x="4185" y="11583"/>
                </a:lnTo>
                <a:lnTo>
                  <a:pt x="4428" y="11583"/>
                </a:lnTo>
                <a:lnTo>
                  <a:pt x="4428" y="12824"/>
                </a:lnTo>
                <a:lnTo>
                  <a:pt x="4355" y="12824"/>
                </a:lnTo>
                <a:lnTo>
                  <a:pt x="4112" y="12872"/>
                </a:lnTo>
                <a:lnTo>
                  <a:pt x="3893" y="12921"/>
                </a:lnTo>
                <a:lnTo>
                  <a:pt x="3893" y="12921"/>
                </a:lnTo>
                <a:lnTo>
                  <a:pt x="3918" y="12167"/>
                </a:lnTo>
                <a:lnTo>
                  <a:pt x="3942" y="11558"/>
                </a:lnTo>
                <a:close/>
                <a:moveTo>
                  <a:pt x="3431" y="12580"/>
                </a:moveTo>
                <a:lnTo>
                  <a:pt x="3431" y="12702"/>
                </a:lnTo>
                <a:lnTo>
                  <a:pt x="3285" y="12726"/>
                </a:lnTo>
                <a:lnTo>
                  <a:pt x="3163" y="12799"/>
                </a:lnTo>
                <a:lnTo>
                  <a:pt x="2920" y="12945"/>
                </a:lnTo>
                <a:lnTo>
                  <a:pt x="2677" y="13091"/>
                </a:lnTo>
                <a:lnTo>
                  <a:pt x="2555" y="13189"/>
                </a:lnTo>
                <a:lnTo>
                  <a:pt x="2458" y="13286"/>
                </a:lnTo>
                <a:lnTo>
                  <a:pt x="2458" y="12945"/>
                </a:lnTo>
                <a:lnTo>
                  <a:pt x="2604" y="12945"/>
                </a:lnTo>
                <a:lnTo>
                  <a:pt x="2774" y="12897"/>
                </a:lnTo>
                <a:lnTo>
                  <a:pt x="3042" y="12775"/>
                </a:lnTo>
                <a:lnTo>
                  <a:pt x="3407" y="12580"/>
                </a:lnTo>
                <a:close/>
                <a:moveTo>
                  <a:pt x="3407" y="13213"/>
                </a:moveTo>
                <a:lnTo>
                  <a:pt x="3407" y="13432"/>
                </a:lnTo>
                <a:lnTo>
                  <a:pt x="3236" y="13529"/>
                </a:lnTo>
                <a:lnTo>
                  <a:pt x="3066" y="13651"/>
                </a:lnTo>
                <a:lnTo>
                  <a:pt x="2774" y="13821"/>
                </a:lnTo>
                <a:lnTo>
                  <a:pt x="2579" y="13919"/>
                </a:lnTo>
                <a:lnTo>
                  <a:pt x="2433" y="14065"/>
                </a:lnTo>
                <a:lnTo>
                  <a:pt x="2458" y="13529"/>
                </a:lnTo>
                <a:lnTo>
                  <a:pt x="2579" y="13529"/>
                </a:lnTo>
                <a:lnTo>
                  <a:pt x="2701" y="13505"/>
                </a:lnTo>
                <a:lnTo>
                  <a:pt x="2920" y="13408"/>
                </a:lnTo>
                <a:lnTo>
                  <a:pt x="3285" y="13262"/>
                </a:lnTo>
                <a:lnTo>
                  <a:pt x="3407" y="13213"/>
                </a:lnTo>
                <a:close/>
                <a:moveTo>
                  <a:pt x="3407" y="13894"/>
                </a:moveTo>
                <a:lnTo>
                  <a:pt x="3455" y="14235"/>
                </a:lnTo>
                <a:lnTo>
                  <a:pt x="3236" y="14284"/>
                </a:lnTo>
                <a:lnTo>
                  <a:pt x="3042" y="14357"/>
                </a:lnTo>
                <a:lnTo>
                  <a:pt x="2628" y="14478"/>
                </a:lnTo>
                <a:lnTo>
                  <a:pt x="2555" y="14527"/>
                </a:lnTo>
                <a:lnTo>
                  <a:pt x="2409" y="14600"/>
                </a:lnTo>
                <a:lnTo>
                  <a:pt x="2433" y="14308"/>
                </a:lnTo>
                <a:lnTo>
                  <a:pt x="2433" y="14211"/>
                </a:lnTo>
                <a:lnTo>
                  <a:pt x="2506" y="14259"/>
                </a:lnTo>
                <a:lnTo>
                  <a:pt x="2604" y="14284"/>
                </a:lnTo>
                <a:lnTo>
                  <a:pt x="2701" y="14284"/>
                </a:lnTo>
                <a:lnTo>
                  <a:pt x="2798" y="14235"/>
                </a:lnTo>
                <a:lnTo>
                  <a:pt x="2993" y="14162"/>
                </a:lnTo>
                <a:lnTo>
                  <a:pt x="3139" y="14065"/>
                </a:lnTo>
                <a:lnTo>
                  <a:pt x="3407" y="13894"/>
                </a:lnTo>
                <a:close/>
                <a:moveTo>
                  <a:pt x="3504" y="14551"/>
                </a:moveTo>
                <a:lnTo>
                  <a:pt x="3553" y="14697"/>
                </a:lnTo>
                <a:lnTo>
                  <a:pt x="3504" y="14722"/>
                </a:lnTo>
                <a:lnTo>
                  <a:pt x="3358" y="14795"/>
                </a:lnTo>
                <a:lnTo>
                  <a:pt x="3163" y="14892"/>
                </a:lnTo>
                <a:lnTo>
                  <a:pt x="2798" y="15038"/>
                </a:lnTo>
                <a:lnTo>
                  <a:pt x="2433" y="15184"/>
                </a:lnTo>
                <a:lnTo>
                  <a:pt x="2263" y="15281"/>
                </a:lnTo>
                <a:lnTo>
                  <a:pt x="2093" y="15403"/>
                </a:lnTo>
                <a:lnTo>
                  <a:pt x="2093" y="15403"/>
                </a:lnTo>
                <a:lnTo>
                  <a:pt x="2239" y="15160"/>
                </a:lnTo>
                <a:lnTo>
                  <a:pt x="2336" y="14989"/>
                </a:lnTo>
                <a:lnTo>
                  <a:pt x="2385" y="14819"/>
                </a:lnTo>
                <a:lnTo>
                  <a:pt x="2604" y="14819"/>
                </a:lnTo>
                <a:lnTo>
                  <a:pt x="2823" y="14722"/>
                </a:lnTo>
                <a:lnTo>
                  <a:pt x="3163" y="14649"/>
                </a:lnTo>
                <a:lnTo>
                  <a:pt x="3504" y="14551"/>
                </a:lnTo>
                <a:close/>
                <a:moveTo>
                  <a:pt x="3723" y="15014"/>
                </a:moveTo>
                <a:lnTo>
                  <a:pt x="3918" y="15306"/>
                </a:lnTo>
                <a:lnTo>
                  <a:pt x="3772" y="15330"/>
                </a:lnTo>
                <a:lnTo>
                  <a:pt x="3626" y="15379"/>
                </a:lnTo>
                <a:lnTo>
                  <a:pt x="3358" y="15525"/>
                </a:lnTo>
                <a:lnTo>
                  <a:pt x="3066" y="15695"/>
                </a:lnTo>
                <a:lnTo>
                  <a:pt x="2823" y="15841"/>
                </a:lnTo>
                <a:lnTo>
                  <a:pt x="2506" y="15987"/>
                </a:lnTo>
                <a:lnTo>
                  <a:pt x="2214" y="16084"/>
                </a:lnTo>
                <a:lnTo>
                  <a:pt x="1606" y="16303"/>
                </a:lnTo>
                <a:lnTo>
                  <a:pt x="1703" y="16084"/>
                </a:lnTo>
                <a:lnTo>
                  <a:pt x="1776" y="15890"/>
                </a:lnTo>
                <a:lnTo>
                  <a:pt x="1947" y="15646"/>
                </a:lnTo>
                <a:lnTo>
                  <a:pt x="1995" y="15646"/>
                </a:lnTo>
                <a:lnTo>
                  <a:pt x="2214" y="15622"/>
                </a:lnTo>
                <a:lnTo>
                  <a:pt x="2433" y="15573"/>
                </a:lnTo>
                <a:lnTo>
                  <a:pt x="2871" y="15427"/>
                </a:lnTo>
                <a:lnTo>
                  <a:pt x="3309" y="15257"/>
                </a:lnTo>
                <a:lnTo>
                  <a:pt x="3699" y="15038"/>
                </a:lnTo>
                <a:lnTo>
                  <a:pt x="3723" y="15014"/>
                </a:lnTo>
                <a:close/>
                <a:moveTo>
                  <a:pt x="4088" y="15549"/>
                </a:moveTo>
                <a:lnTo>
                  <a:pt x="4209" y="15719"/>
                </a:lnTo>
                <a:lnTo>
                  <a:pt x="3845" y="15865"/>
                </a:lnTo>
                <a:lnTo>
                  <a:pt x="3504" y="16011"/>
                </a:lnTo>
                <a:lnTo>
                  <a:pt x="2798" y="16328"/>
                </a:lnTo>
                <a:lnTo>
                  <a:pt x="2117" y="16620"/>
                </a:lnTo>
                <a:lnTo>
                  <a:pt x="1801" y="16790"/>
                </a:lnTo>
                <a:lnTo>
                  <a:pt x="1484" y="16984"/>
                </a:lnTo>
                <a:lnTo>
                  <a:pt x="1509" y="16790"/>
                </a:lnTo>
                <a:lnTo>
                  <a:pt x="1533" y="16595"/>
                </a:lnTo>
                <a:lnTo>
                  <a:pt x="1995" y="16595"/>
                </a:lnTo>
                <a:lnTo>
                  <a:pt x="2166" y="16547"/>
                </a:lnTo>
                <a:lnTo>
                  <a:pt x="2482" y="16449"/>
                </a:lnTo>
                <a:lnTo>
                  <a:pt x="2750" y="16328"/>
                </a:lnTo>
                <a:lnTo>
                  <a:pt x="3090" y="16182"/>
                </a:lnTo>
                <a:lnTo>
                  <a:pt x="3480" y="16011"/>
                </a:lnTo>
                <a:lnTo>
                  <a:pt x="3650" y="15914"/>
                </a:lnTo>
                <a:lnTo>
                  <a:pt x="3820" y="15792"/>
                </a:lnTo>
                <a:lnTo>
                  <a:pt x="3966" y="15671"/>
                </a:lnTo>
                <a:lnTo>
                  <a:pt x="4088" y="15549"/>
                </a:lnTo>
                <a:close/>
                <a:moveTo>
                  <a:pt x="4428" y="16060"/>
                </a:moveTo>
                <a:lnTo>
                  <a:pt x="4477" y="16206"/>
                </a:lnTo>
                <a:lnTo>
                  <a:pt x="4453" y="16206"/>
                </a:lnTo>
                <a:lnTo>
                  <a:pt x="4380" y="16230"/>
                </a:lnTo>
                <a:lnTo>
                  <a:pt x="4307" y="16279"/>
                </a:lnTo>
                <a:lnTo>
                  <a:pt x="4185" y="16352"/>
                </a:lnTo>
                <a:lnTo>
                  <a:pt x="4064" y="16474"/>
                </a:lnTo>
                <a:lnTo>
                  <a:pt x="3942" y="16571"/>
                </a:lnTo>
                <a:lnTo>
                  <a:pt x="3553" y="16790"/>
                </a:lnTo>
                <a:lnTo>
                  <a:pt x="3139" y="17009"/>
                </a:lnTo>
                <a:lnTo>
                  <a:pt x="2652" y="17228"/>
                </a:lnTo>
                <a:lnTo>
                  <a:pt x="2190" y="17422"/>
                </a:lnTo>
                <a:lnTo>
                  <a:pt x="1947" y="17520"/>
                </a:lnTo>
                <a:lnTo>
                  <a:pt x="1825" y="17568"/>
                </a:lnTo>
                <a:lnTo>
                  <a:pt x="1728" y="17641"/>
                </a:lnTo>
                <a:lnTo>
                  <a:pt x="1630" y="17520"/>
                </a:lnTo>
                <a:lnTo>
                  <a:pt x="1557" y="17325"/>
                </a:lnTo>
                <a:lnTo>
                  <a:pt x="1606" y="17325"/>
                </a:lnTo>
                <a:lnTo>
                  <a:pt x="2409" y="16984"/>
                </a:lnTo>
                <a:lnTo>
                  <a:pt x="3188" y="16644"/>
                </a:lnTo>
                <a:lnTo>
                  <a:pt x="3820" y="16401"/>
                </a:lnTo>
                <a:lnTo>
                  <a:pt x="4137" y="16255"/>
                </a:lnTo>
                <a:lnTo>
                  <a:pt x="4428" y="16060"/>
                </a:lnTo>
                <a:close/>
                <a:moveTo>
                  <a:pt x="4550" y="16571"/>
                </a:moveTo>
                <a:lnTo>
                  <a:pt x="4550" y="16717"/>
                </a:lnTo>
                <a:lnTo>
                  <a:pt x="4526" y="16863"/>
                </a:lnTo>
                <a:lnTo>
                  <a:pt x="4477" y="16863"/>
                </a:lnTo>
                <a:lnTo>
                  <a:pt x="4331" y="16911"/>
                </a:lnTo>
                <a:lnTo>
                  <a:pt x="4185" y="16984"/>
                </a:lnTo>
                <a:lnTo>
                  <a:pt x="3918" y="17179"/>
                </a:lnTo>
                <a:lnTo>
                  <a:pt x="3528" y="17422"/>
                </a:lnTo>
                <a:lnTo>
                  <a:pt x="3115" y="17617"/>
                </a:lnTo>
                <a:lnTo>
                  <a:pt x="2750" y="17763"/>
                </a:lnTo>
                <a:lnTo>
                  <a:pt x="2531" y="17909"/>
                </a:lnTo>
                <a:lnTo>
                  <a:pt x="2433" y="17958"/>
                </a:lnTo>
                <a:lnTo>
                  <a:pt x="2385" y="18031"/>
                </a:lnTo>
                <a:lnTo>
                  <a:pt x="2190" y="17958"/>
                </a:lnTo>
                <a:lnTo>
                  <a:pt x="1995" y="17885"/>
                </a:lnTo>
                <a:lnTo>
                  <a:pt x="2287" y="17787"/>
                </a:lnTo>
                <a:lnTo>
                  <a:pt x="2823" y="17568"/>
                </a:lnTo>
                <a:lnTo>
                  <a:pt x="3334" y="17349"/>
                </a:lnTo>
                <a:lnTo>
                  <a:pt x="3601" y="17228"/>
                </a:lnTo>
                <a:lnTo>
                  <a:pt x="3966" y="17057"/>
                </a:lnTo>
                <a:lnTo>
                  <a:pt x="4137" y="16936"/>
                </a:lnTo>
                <a:lnTo>
                  <a:pt x="4307" y="16838"/>
                </a:lnTo>
                <a:lnTo>
                  <a:pt x="4428" y="16717"/>
                </a:lnTo>
                <a:lnTo>
                  <a:pt x="4550" y="16571"/>
                </a:lnTo>
                <a:close/>
                <a:moveTo>
                  <a:pt x="4234" y="17422"/>
                </a:moveTo>
                <a:lnTo>
                  <a:pt x="4112" y="17544"/>
                </a:lnTo>
                <a:lnTo>
                  <a:pt x="3991" y="17641"/>
                </a:lnTo>
                <a:lnTo>
                  <a:pt x="3723" y="17812"/>
                </a:lnTo>
                <a:lnTo>
                  <a:pt x="3407" y="17958"/>
                </a:lnTo>
                <a:lnTo>
                  <a:pt x="3090" y="18031"/>
                </a:lnTo>
                <a:lnTo>
                  <a:pt x="3407" y="17860"/>
                </a:lnTo>
                <a:lnTo>
                  <a:pt x="3796" y="17690"/>
                </a:lnTo>
                <a:lnTo>
                  <a:pt x="4015" y="17568"/>
                </a:lnTo>
                <a:lnTo>
                  <a:pt x="4234" y="17422"/>
                </a:lnTo>
                <a:close/>
                <a:moveTo>
                  <a:pt x="3017" y="463"/>
                </a:moveTo>
                <a:lnTo>
                  <a:pt x="3528" y="633"/>
                </a:lnTo>
                <a:lnTo>
                  <a:pt x="3747" y="730"/>
                </a:lnTo>
                <a:lnTo>
                  <a:pt x="3869" y="803"/>
                </a:lnTo>
                <a:lnTo>
                  <a:pt x="3991" y="901"/>
                </a:lnTo>
                <a:lnTo>
                  <a:pt x="4112" y="1022"/>
                </a:lnTo>
                <a:lnTo>
                  <a:pt x="4209" y="1144"/>
                </a:lnTo>
                <a:lnTo>
                  <a:pt x="4307" y="1290"/>
                </a:lnTo>
                <a:lnTo>
                  <a:pt x="4380" y="1460"/>
                </a:lnTo>
                <a:lnTo>
                  <a:pt x="4477" y="1777"/>
                </a:lnTo>
                <a:lnTo>
                  <a:pt x="4550" y="2117"/>
                </a:lnTo>
                <a:lnTo>
                  <a:pt x="4574" y="2531"/>
                </a:lnTo>
                <a:lnTo>
                  <a:pt x="4355" y="2531"/>
                </a:lnTo>
                <a:lnTo>
                  <a:pt x="4137" y="2555"/>
                </a:lnTo>
                <a:lnTo>
                  <a:pt x="3893" y="2555"/>
                </a:lnTo>
                <a:lnTo>
                  <a:pt x="3796" y="2580"/>
                </a:lnTo>
                <a:lnTo>
                  <a:pt x="3674" y="2604"/>
                </a:lnTo>
                <a:lnTo>
                  <a:pt x="3650" y="2653"/>
                </a:lnTo>
                <a:lnTo>
                  <a:pt x="3626" y="2701"/>
                </a:lnTo>
                <a:lnTo>
                  <a:pt x="3626" y="2750"/>
                </a:lnTo>
                <a:lnTo>
                  <a:pt x="3626" y="2799"/>
                </a:lnTo>
                <a:lnTo>
                  <a:pt x="3723" y="2872"/>
                </a:lnTo>
                <a:lnTo>
                  <a:pt x="3845" y="2920"/>
                </a:lnTo>
                <a:lnTo>
                  <a:pt x="3966" y="2969"/>
                </a:lnTo>
                <a:lnTo>
                  <a:pt x="4088" y="2969"/>
                </a:lnTo>
                <a:lnTo>
                  <a:pt x="4331" y="2993"/>
                </a:lnTo>
                <a:lnTo>
                  <a:pt x="4453" y="2993"/>
                </a:lnTo>
                <a:lnTo>
                  <a:pt x="4574" y="2969"/>
                </a:lnTo>
                <a:lnTo>
                  <a:pt x="4526" y="3967"/>
                </a:lnTo>
                <a:lnTo>
                  <a:pt x="4526" y="4015"/>
                </a:lnTo>
                <a:lnTo>
                  <a:pt x="4453" y="3991"/>
                </a:lnTo>
                <a:lnTo>
                  <a:pt x="4380" y="4015"/>
                </a:lnTo>
                <a:lnTo>
                  <a:pt x="4185" y="4040"/>
                </a:lnTo>
                <a:lnTo>
                  <a:pt x="3991" y="4040"/>
                </a:lnTo>
                <a:lnTo>
                  <a:pt x="3869" y="4064"/>
                </a:lnTo>
                <a:lnTo>
                  <a:pt x="3723" y="4088"/>
                </a:lnTo>
                <a:lnTo>
                  <a:pt x="3674" y="4137"/>
                </a:lnTo>
                <a:lnTo>
                  <a:pt x="3626" y="4186"/>
                </a:lnTo>
                <a:lnTo>
                  <a:pt x="3601" y="4259"/>
                </a:lnTo>
                <a:lnTo>
                  <a:pt x="3626" y="4332"/>
                </a:lnTo>
                <a:lnTo>
                  <a:pt x="3674" y="4429"/>
                </a:lnTo>
                <a:lnTo>
                  <a:pt x="3747" y="4502"/>
                </a:lnTo>
                <a:lnTo>
                  <a:pt x="3869" y="4526"/>
                </a:lnTo>
                <a:lnTo>
                  <a:pt x="4015" y="4551"/>
                </a:lnTo>
                <a:lnTo>
                  <a:pt x="4282" y="4551"/>
                </a:lnTo>
                <a:lnTo>
                  <a:pt x="4526" y="4526"/>
                </a:lnTo>
                <a:lnTo>
                  <a:pt x="4526" y="5840"/>
                </a:lnTo>
                <a:lnTo>
                  <a:pt x="4477" y="5840"/>
                </a:lnTo>
                <a:lnTo>
                  <a:pt x="4039" y="5816"/>
                </a:lnTo>
                <a:lnTo>
                  <a:pt x="4039" y="5767"/>
                </a:lnTo>
                <a:lnTo>
                  <a:pt x="4015" y="5670"/>
                </a:lnTo>
                <a:lnTo>
                  <a:pt x="3966" y="5597"/>
                </a:lnTo>
                <a:lnTo>
                  <a:pt x="3918" y="5548"/>
                </a:lnTo>
                <a:lnTo>
                  <a:pt x="3845" y="5524"/>
                </a:lnTo>
                <a:lnTo>
                  <a:pt x="3820" y="5475"/>
                </a:lnTo>
                <a:lnTo>
                  <a:pt x="3772" y="5402"/>
                </a:lnTo>
                <a:lnTo>
                  <a:pt x="3699" y="5354"/>
                </a:lnTo>
                <a:lnTo>
                  <a:pt x="3601" y="5329"/>
                </a:lnTo>
                <a:lnTo>
                  <a:pt x="3358" y="5281"/>
                </a:lnTo>
                <a:lnTo>
                  <a:pt x="3017" y="5232"/>
                </a:lnTo>
                <a:lnTo>
                  <a:pt x="2677" y="5232"/>
                </a:lnTo>
                <a:lnTo>
                  <a:pt x="2360" y="5256"/>
                </a:lnTo>
                <a:lnTo>
                  <a:pt x="2239" y="5305"/>
                </a:lnTo>
                <a:lnTo>
                  <a:pt x="2117" y="5329"/>
                </a:lnTo>
                <a:lnTo>
                  <a:pt x="2044" y="5402"/>
                </a:lnTo>
                <a:lnTo>
                  <a:pt x="1971" y="5451"/>
                </a:lnTo>
                <a:lnTo>
                  <a:pt x="1971" y="5548"/>
                </a:lnTo>
                <a:lnTo>
                  <a:pt x="1995" y="5646"/>
                </a:lnTo>
                <a:lnTo>
                  <a:pt x="1874" y="6132"/>
                </a:lnTo>
                <a:lnTo>
                  <a:pt x="1801" y="6668"/>
                </a:lnTo>
                <a:lnTo>
                  <a:pt x="1752" y="7179"/>
                </a:lnTo>
                <a:lnTo>
                  <a:pt x="1752" y="7714"/>
                </a:lnTo>
                <a:lnTo>
                  <a:pt x="1776" y="8249"/>
                </a:lnTo>
                <a:lnTo>
                  <a:pt x="1825" y="8760"/>
                </a:lnTo>
                <a:lnTo>
                  <a:pt x="1898" y="9806"/>
                </a:lnTo>
                <a:lnTo>
                  <a:pt x="1995" y="10853"/>
                </a:lnTo>
                <a:lnTo>
                  <a:pt x="2068" y="11923"/>
                </a:lnTo>
                <a:lnTo>
                  <a:pt x="2068" y="12483"/>
                </a:lnTo>
                <a:lnTo>
                  <a:pt x="2068" y="13018"/>
                </a:lnTo>
                <a:lnTo>
                  <a:pt x="2020" y="14138"/>
                </a:lnTo>
                <a:lnTo>
                  <a:pt x="1995" y="14405"/>
                </a:lnTo>
                <a:lnTo>
                  <a:pt x="1971" y="14673"/>
                </a:lnTo>
                <a:lnTo>
                  <a:pt x="1874" y="14941"/>
                </a:lnTo>
                <a:lnTo>
                  <a:pt x="1752" y="15184"/>
                </a:lnTo>
                <a:lnTo>
                  <a:pt x="1533" y="15525"/>
                </a:lnTo>
                <a:lnTo>
                  <a:pt x="1411" y="15695"/>
                </a:lnTo>
                <a:lnTo>
                  <a:pt x="1338" y="15865"/>
                </a:lnTo>
                <a:lnTo>
                  <a:pt x="1192" y="16206"/>
                </a:lnTo>
                <a:lnTo>
                  <a:pt x="1119" y="16547"/>
                </a:lnTo>
                <a:lnTo>
                  <a:pt x="1095" y="16887"/>
                </a:lnTo>
                <a:lnTo>
                  <a:pt x="1095" y="17057"/>
                </a:lnTo>
                <a:lnTo>
                  <a:pt x="1095" y="17228"/>
                </a:lnTo>
                <a:lnTo>
                  <a:pt x="1144" y="17398"/>
                </a:lnTo>
                <a:lnTo>
                  <a:pt x="1192" y="17544"/>
                </a:lnTo>
                <a:lnTo>
                  <a:pt x="1265" y="17690"/>
                </a:lnTo>
                <a:lnTo>
                  <a:pt x="1338" y="17812"/>
                </a:lnTo>
                <a:lnTo>
                  <a:pt x="1436" y="17933"/>
                </a:lnTo>
                <a:lnTo>
                  <a:pt x="1533" y="18055"/>
                </a:lnTo>
                <a:lnTo>
                  <a:pt x="1655" y="18152"/>
                </a:lnTo>
                <a:lnTo>
                  <a:pt x="1776" y="18225"/>
                </a:lnTo>
                <a:lnTo>
                  <a:pt x="2068" y="18371"/>
                </a:lnTo>
                <a:lnTo>
                  <a:pt x="2360" y="18444"/>
                </a:lnTo>
                <a:lnTo>
                  <a:pt x="2677" y="18493"/>
                </a:lnTo>
                <a:lnTo>
                  <a:pt x="2993" y="18469"/>
                </a:lnTo>
                <a:lnTo>
                  <a:pt x="3334" y="18396"/>
                </a:lnTo>
                <a:lnTo>
                  <a:pt x="3626" y="18298"/>
                </a:lnTo>
                <a:lnTo>
                  <a:pt x="3893" y="18152"/>
                </a:lnTo>
                <a:lnTo>
                  <a:pt x="4137" y="17958"/>
                </a:lnTo>
                <a:lnTo>
                  <a:pt x="4355" y="17739"/>
                </a:lnTo>
                <a:lnTo>
                  <a:pt x="4526" y="17471"/>
                </a:lnTo>
                <a:lnTo>
                  <a:pt x="4647" y="17179"/>
                </a:lnTo>
                <a:lnTo>
                  <a:pt x="4745" y="16887"/>
                </a:lnTo>
                <a:lnTo>
                  <a:pt x="4769" y="16595"/>
                </a:lnTo>
                <a:lnTo>
                  <a:pt x="4769" y="16279"/>
                </a:lnTo>
                <a:lnTo>
                  <a:pt x="4720" y="15987"/>
                </a:lnTo>
                <a:lnTo>
                  <a:pt x="4623" y="15719"/>
                </a:lnTo>
                <a:lnTo>
                  <a:pt x="4428" y="15379"/>
                </a:lnTo>
                <a:lnTo>
                  <a:pt x="4234" y="15062"/>
                </a:lnTo>
                <a:lnTo>
                  <a:pt x="4039" y="14722"/>
                </a:lnTo>
                <a:lnTo>
                  <a:pt x="3966" y="14551"/>
                </a:lnTo>
                <a:lnTo>
                  <a:pt x="3918" y="14357"/>
                </a:lnTo>
                <a:lnTo>
                  <a:pt x="3869" y="14113"/>
                </a:lnTo>
                <a:lnTo>
                  <a:pt x="3845" y="13846"/>
                </a:lnTo>
                <a:lnTo>
                  <a:pt x="3869" y="13310"/>
                </a:lnTo>
                <a:lnTo>
                  <a:pt x="4015" y="13335"/>
                </a:lnTo>
                <a:lnTo>
                  <a:pt x="4137" y="13335"/>
                </a:lnTo>
                <a:lnTo>
                  <a:pt x="4428" y="13310"/>
                </a:lnTo>
                <a:lnTo>
                  <a:pt x="4477" y="14843"/>
                </a:lnTo>
                <a:lnTo>
                  <a:pt x="4477" y="14916"/>
                </a:lnTo>
                <a:lnTo>
                  <a:pt x="4501" y="14965"/>
                </a:lnTo>
                <a:lnTo>
                  <a:pt x="4550" y="15014"/>
                </a:lnTo>
                <a:lnTo>
                  <a:pt x="4599" y="15038"/>
                </a:lnTo>
                <a:lnTo>
                  <a:pt x="4720" y="15062"/>
                </a:lnTo>
                <a:lnTo>
                  <a:pt x="4818" y="15038"/>
                </a:lnTo>
                <a:lnTo>
                  <a:pt x="5012" y="15306"/>
                </a:lnTo>
                <a:lnTo>
                  <a:pt x="5134" y="15622"/>
                </a:lnTo>
                <a:lnTo>
                  <a:pt x="5256" y="15938"/>
                </a:lnTo>
                <a:lnTo>
                  <a:pt x="5304" y="16255"/>
                </a:lnTo>
                <a:lnTo>
                  <a:pt x="5353" y="16595"/>
                </a:lnTo>
                <a:lnTo>
                  <a:pt x="5329" y="16936"/>
                </a:lnTo>
                <a:lnTo>
                  <a:pt x="5304" y="17252"/>
                </a:lnTo>
                <a:lnTo>
                  <a:pt x="5231" y="17544"/>
                </a:lnTo>
                <a:lnTo>
                  <a:pt x="5158" y="17763"/>
                </a:lnTo>
                <a:lnTo>
                  <a:pt x="5085" y="17933"/>
                </a:lnTo>
                <a:lnTo>
                  <a:pt x="4988" y="18104"/>
                </a:lnTo>
                <a:lnTo>
                  <a:pt x="4866" y="18274"/>
                </a:lnTo>
                <a:lnTo>
                  <a:pt x="4745" y="18420"/>
                </a:lnTo>
                <a:lnTo>
                  <a:pt x="4599" y="18566"/>
                </a:lnTo>
                <a:lnTo>
                  <a:pt x="4453" y="18688"/>
                </a:lnTo>
                <a:lnTo>
                  <a:pt x="4282" y="18785"/>
                </a:lnTo>
                <a:lnTo>
                  <a:pt x="4112" y="18882"/>
                </a:lnTo>
                <a:lnTo>
                  <a:pt x="3942" y="18955"/>
                </a:lnTo>
                <a:lnTo>
                  <a:pt x="3747" y="19028"/>
                </a:lnTo>
                <a:lnTo>
                  <a:pt x="3553" y="19077"/>
                </a:lnTo>
                <a:lnTo>
                  <a:pt x="3163" y="19150"/>
                </a:lnTo>
                <a:lnTo>
                  <a:pt x="2750" y="19150"/>
                </a:lnTo>
                <a:lnTo>
                  <a:pt x="2409" y="19101"/>
                </a:lnTo>
                <a:lnTo>
                  <a:pt x="2044" y="19004"/>
                </a:lnTo>
                <a:lnTo>
                  <a:pt x="1728" y="18858"/>
                </a:lnTo>
                <a:lnTo>
                  <a:pt x="1436" y="18663"/>
                </a:lnTo>
                <a:lnTo>
                  <a:pt x="1168" y="18444"/>
                </a:lnTo>
                <a:lnTo>
                  <a:pt x="949" y="18152"/>
                </a:lnTo>
                <a:lnTo>
                  <a:pt x="754" y="17860"/>
                </a:lnTo>
                <a:lnTo>
                  <a:pt x="681" y="17690"/>
                </a:lnTo>
                <a:lnTo>
                  <a:pt x="633" y="17520"/>
                </a:lnTo>
                <a:lnTo>
                  <a:pt x="535" y="17203"/>
                </a:lnTo>
                <a:lnTo>
                  <a:pt x="511" y="16887"/>
                </a:lnTo>
                <a:lnTo>
                  <a:pt x="535" y="16547"/>
                </a:lnTo>
                <a:lnTo>
                  <a:pt x="608" y="16206"/>
                </a:lnTo>
                <a:lnTo>
                  <a:pt x="706" y="15890"/>
                </a:lnTo>
                <a:lnTo>
                  <a:pt x="827" y="15573"/>
                </a:lnTo>
                <a:lnTo>
                  <a:pt x="998" y="15281"/>
                </a:lnTo>
                <a:lnTo>
                  <a:pt x="1168" y="14989"/>
                </a:lnTo>
                <a:lnTo>
                  <a:pt x="1265" y="14989"/>
                </a:lnTo>
                <a:lnTo>
                  <a:pt x="1338" y="14965"/>
                </a:lnTo>
                <a:lnTo>
                  <a:pt x="1387" y="14916"/>
                </a:lnTo>
                <a:lnTo>
                  <a:pt x="1460" y="14819"/>
                </a:lnTo>
                <a:lnTo>
                  <a:pt x="1509" y="14673"/>
                </a:lnTo>
                <a:lnTo>
                  <a:pt x="1533" y="14503"/>
                </a:lnTo>
                <a:lnTo>
                  <a:pt x="1557" y="14308"/>
                </a:lnTo>
                <a:lnTo>
                  <a:pt x="1533" y="13943"/>
                </a:lnTo>
                <a:lnTo>
                  <a:pt x="1509" y="13675"/>
                </a:lnTo>
                <a:lnTo>
                  <a:pt x="1484" y="11631"/>
                </a:lnTo>
                <a:lnTo>
                  <a:pt x="1460" y="10317"/>
                </a:lnTo>
                <a:lnTo>
                  <a:pt x="1460" y="9003"/>
                </a:lnTo>
                <a:lnTo>
                  <a:pt x="1460" y="7690"/>
                </a:lnTo>
                <a:lnTo>
                  <a:pt x="1436" y="6400"/>
                </a:lnTo>
                <a:lnTo>
                  <a:pt x="1387" y="5451"/>
                </a:lnTo>
                <a:lnTo>
                  <a:pt x="1387" y="4478"/>
                </a:lnTo>
                <a:lnTo>
                  <a:pt x="1411" y="3529"/>
                </a:lnTo>
                <a:lnTo>
                  <a:pt x="1460" y="3066"/>
                </a:lnTo>
                <a:lnTo>
                  <a:pt x="1509" y="2580"/>
                </a:lnTo>
                <a:lnTo>
                  <a:pt x="1582" y="2166"/>
                </a:lnTo>
                <a:lnTo>
                  <a:pt x="1679" y="1752"/>
                </a:lnTo>
                <a:lnTo>
                  <a:pt x="1825" y="1339"/>
                </a:lnTo>
                <a:lnTo>
                  <a:pt x="1898" y="1144"/>
                </a:lnTo>
                <a:lnTo>
                  <a:pt x="2020" y="974"/>
                </a:lnTo>
                <a:lnTo>
                  <a:pt x="2117" y="828"/>
                </a:lnTo>
                <a:lnTo>
                  <a:pt x="2214" y="706"/>
                </a:lnTo>
                <a:lnTo>
                  <a:pt x="2336" y="633"/>
                </a:lnTo>
                <a:lnTo>
                  <a:pt x="2458" y="584"/>
                </a:lnTo>
                <a:lnTo>
                  <a:pt x="2725" y="511"/>
                </a:lnTo>
                <a:lnTo>
                  <a:pt x="3017" y="463"/>
                </a:lnTo>
                <a:close/>
                <a:moveTo>
                  <a:pt x="2579" y="1"/>
                </a:moveTo>
                <a:lnTo>
                  <a:pt x="2433" y="25"/>
                </a:lnTo>
                <a:lnTo>
                  <a:pt x="2190" y="98"/>
                </a:lnTo>
                <a:lnTo>
                  <a:pt x="1971" y="244"/>
                </a:lnTo>
                <a:lnTo>
                  <a:pt x="1825" y="366"/>
                </a:lnTo>
                <a:lnTo>
                  <a:pt x="1703" y="487"/>
                </a:lnTo>
                <a:lnTo>
                  <a:pt x="1582" y="633"/>
                </a:lnTo>
                <a:lnTo>
                  <a:pt x="1484" y="803"/>
                </a:lnTo>
                <a:lnTo>
                  <a:pt x="1314" y="1144"/>
                </a:lnTo>
                <a:lnTo>
                  <a:pt x="1192" y="1509"/>
                </a:lnTo>
                <a:lnTo>
                  <a:pt x="1071" y="1996"/>
                </a:lnTo>
                <a:lnTo>
                  <a:pt x="973" y="2507"/>
                </a:lnTo>
                <a:lnTo>
                  <a:pt x="900" y="3018"/>
                </a:lnTo>
                <a:lnTo>
                  <a:pt x="852" y="3553"/>
                </a:lnTo>
                <a:lnTo>
                  <a:pt x="852" y="4064"/>
                </a:lnTo>
                <a:lnTo>
                  <a:pt x="827" y="4575"/>
                </a:lnTo>
                <a:lnTo>
                  <a:pt x="852" y="5621"/>
                </a:lnTo>
                <a:lnTo>
                  <a:pt x="925" y="8347"/>
                </a:lnTo>
                <a:lnTo>
                  <a:pt x="925" y="9685"/>
                </a:lnTo>
                <a:lnTo>
                  <a:pt x="925" y="11047"/>
                </a:lnTo>
                <a:lnTo>
                  <a:pt x="925" y="11996"/>
                </a:lnTo>
                <a:lnTo>
                  <a:pt x="949" y="12945"/>
                </a:lnTo>
                <a:lnTo>
                  <a:pt x="949" y="14040"/>
                </a:lnTo>
                <a:lnTo>
                  <a:pt x="949" y="14478"/>
                </a:lnTo>
                <a:lnTo>
                  <a:pt x="925" y="14576"/>
                </a:lnTo>
                <a:lnTo>
                  <a:pt x="925" y="14624"/>
                </a:lnTo>
                <a:lnTo>
                  <a:pt x="900" y="14722"/>
                </a:lnTo>
                <a:lnTo>
                  <a:pt x="754" y="14843"/>
                </a:lnTo>
                <a:lnTo>
                  <a:pt x="608" y="14989"/>
                </a:lnTo>
                <a:lnTo>
                  <a:pt x="487" y="15135"/>
                </a:lnTo>
                <a:lnTo>
                  <a:pt x="389" y="15306"/>
                </a:lnTo>
                <a:lnTo>
                  <a:pt x="292" y="15476"/>
                </a:lnTo>
                <a:lnTo>
                  <a:pt x="219" y="15671"/>
                </a:lnTo>
                <a:lnTo>
                  <a:pt x="146" y="15865"/>
                </a:lnTo>
                <a:lnTo>
                  <a:pt x="97" y="16060"/>
                </a:lnTo>
                <a:lnTo>
                  <a:pt x="24" y="16498"/>
                </a:lnTo>
                <a:lnTo>
                  <a:pt x="0" y="16911"/>
                </a:lnTo>
                <a:lnTo>
                  <a:pt x="24" y="17301"/>
                </a:lnTo>
                <a:lnTo>
                  <a:pt x="97" y="17666"/>
                </a:lnTo>
                <a:lnTo>
                  <a:pt x="170" y="17885"/>
                </a:lnTo>
                <a:lnTo>
                  <a:pt x="243" y="18079"/>
                </a:lnTo>
                <a:lnTo>
                  <a:pt x="341" y="18274"/>
                </a:lnTo>
                <a:lnTo>
                  <a:pt x="462" y="18444"/>
                </a:lnTo>
                <a:lnTo>
                  <a:pt x="584" y="18615"/>
                </a:lnTo>
                <a:lnTo>
                  <a:pt x="730" y="18761"/>
                </a:lnTo>
                <a:lnTo>
                  <a:pt x="900" y="18907"/>
                </a:lnTo>
                <a:lnTo>
                  <a:pt x="1046" y="19053"/>
                </a:lnTo>
                <a:lnTo>
                  <a:pt x="1241" y="19174"/>
                </a:lnTo>
                <a:lnTo>
                  <a:pt x="1411" y="19272"/>
                </a:lnTo>
                <a:lnTo>
                  <a:pt x="1801" y="19442"/>
                </a:lnTo>
                <a:lnTo>
                  <a:pt x="2214" y="19564"/>
                </a:lnTo>
                <a:lnTo>
                  <a:pt x="2628" y="19637"/>
                </a:lnTo>
                <a:lnTo>
                  <a:pt x="2871" y="19661"/>
                </a:lnTo>
                <a:lnTo>
                  <a:pt x="3090" y="19661"/>
                </a:lnTo>
                <a:lnTo>
                  <a:pt x="3334" y="19637"/>
                </a:lnTo>
                <a:lnTo>
                  <a:pt x="3553" y="19612"/>
                </a:lnTo>
                <a:lnTo>
                  <a:pt x="3772" y="19539"/>
                </a:lnTo>
                <a:lnTo>
                  <a:pt x="3991" y="19466"/>
                </a:lnTo>
                <a:lnTo>
                  <a:pt x="4209" y="19393"/>
                </a:lnTo>
                <a:lnTo>
                  <a:pt x="4404" y="19272"/>
                </a:lnTo>
                <a:lnTo>
                  <a:pt x="4599" y="19150"/>
                </a:lnTo>
                <a:lnTo>
                  <a:pt x="4793" y="19028"/>
                </a:lnTo>
                <a:lnTo>
                  <a:pt x="4964" y="18882"/>
                </a:lnTo>
                <a:lnTo>
                  <a:pt x="5110" y="18712"/>
                </a:lnTo>
                <a:lnTo>
                  <a:pt x="5256" y="18542"/>
                </a:lnTo>
                <a:lnTo>
                  <a:pt x="5377" y="18347"/>
                </a:lnTo>
                <a:lnTo>
                  <a:pt x="5499" y="18152"/>
                </a:lnTo>
                <a:lnTo>
                  <a:pt x="5596" y="17933"/>
                </a:lnTo>
                <a:lnTo>
                  <a:pt x="5669" y="17714"/>
                </a:lnTo>
                <a:lnTo>
                  <a:pt x="5742" y="17520"/>
                </a:lnTo>
                <a:lnTo>
                  <a:pt x="5767" y="17276"/>
                </a:lnTo>
                <a:lnTo>
                  <a:pt x="5791" y="17057"/>
                </a:lnTo>
                <a:lnTo>
                  <a:pt x="5815" y="16814"/>
                </a:lnTo>
                <a:lnTo>
                  <a:pt x="5815" y="16571"/>
                </a:lnTo>
                <a:lnTo>
                  <a:pt x="5791" y="16352"/>
                </a:lnTo>
                <a:lnTo>
                  <a:pt x="5767" y="16109"/>
                </a:lnTo>
                <a:lnTo>
                  <a:pt x="5718" y="15865"/>
                </a:lnTo>
                <a:lnTo>
                  <a:pt x="5645" y="15646"/>
                </a:lnTo>
                <a:lnTo>
                  <a:pt x="5572" y="15427"/>
                </a:lnTo>
                <a:lnTo>
                  <a:pt x="5475" y="15208"/>
                </a:lnTo>
                <a:lnTo>
                  <a:pt x="5377" y="15014"/>
                </a:lnTo>
                <a:lnTo>
                  <a:pt x="5256" y="14819"/>
                </a:lnTo>
                <a:lnTo>
                  <a:pt x="5110" y="14649"/>
                </a:lnTo>
                <a:lnTo>
                  <a:pt x="4939" y="14478"/>
                </a:lnTo>
                <a:lnTo>
                  <a:pt x="4939" y="12434"/>
                </a:lnTo>
                <a:lnTo>
                  <a:pt x="4939" y="11412"/>
                </a:lnTo>
                <a:lnTo>
                  <a:pt x="4988" y="10415"/>
                </a:lnTo>
                <a:lnTo>
                  <a:pt x="5061" y="9222"/>
                </a:lnTo>
                <a:lnTo>
                  <a:pt x="5085" y="8614"/>
                </a:lnTo>
                <a:lnTo>
                  <a:pt x="5085" y="8006"/>
                </a:lnTo>
                <a:lnTo>
                  <a:pt x="5061" y="6668"/>
                </a:lnTo>
                <a:lnTo>
                  <a:pt x="5037" y="5986"/>
                </a:lnTo>
                <a:lnTo>
                  <a:pt x="5012" y="5329"/>
                </a:lnTo>
                <a:lnTo>
                  <a:pt x="5037" y="4088"/>
                </a:lnTo>
                <a:lnTo>
                  <a:pt x="5085" y="2872"/>
                </a:lnTo>
                <a:lnTo>
                  <a:pt x="5085" y="2482"/>
                </a:lnTo>
                <a:lnTo>
                  <a:pt x="5061" y="2117"/>
                </a:lnTo>
                <a:lnTo>
                  <a:pt x="5012" y="1752"/>
                </a:lnTo>
                <a:lnTo>
                  <a:pt x="4915" y="1412"/>
                </a:lnTo>
                <a:lnTo>
                  <a:pt x="4793" y="1120"/>
                </a:lnTo>
                <a:lnTo>
                  <a:pt x="4623" y="852"/>
                </a:lnTo>
                <a:lnTo>
                  <a:pt x="4404" y="584"/>
                </a:lnTo>
                <a:lnTo>
                  <a:pt x="4137" y="366"/>
                </a:lnTo>
                <a:lnTo>
                  <a:pt x="3869" y="195"/>
                </a:lnTo>
                <a:lnTo>
                  <a:pt x="3723" y="122"/>
                </a:lnTo>
                <a:lnTo>
                  <a:pt x="3577" y="74"/>
                </a:lnTo>
                <a:lnTo>
                  <a:pt x="3407" y="25"/>
                </a:lnTo>
                <a:lnTo>
                  <a:pt x="3090" y="25"/>
                </a:lnTo>
                <a:lnTo>
                  <a:pt x="2944" y="49"/>
                </a:lnTo>
                <a:lnTo>
                  <a:pt x="2823" y="25"/>
                </a:lnTo>
                <a:lnTo>
                  <a:pt x="2701"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6"/>
          <p:cNvSpPr/>
          <p:nvPr/>
        </p:nvSpPr>
        <p:spPr>
          <a:xfrm>
            <a:off x="913425" y="2626095"/>
            <a:ext cx="274958" cy="460550"/>
          </a:xfrm>
          <a:custGeom>
            <a:avLst/>
            <a:gdLst/>
            <a:ahLst/>
            <a:cxnLst/>
            <a:rect l="l" t="t" r="r" b="b"/>
            <a:pathLst>
              <a:path w="12581" h="21073" extrusionOk="0">
                <a:moveTo>
                  <a:pt x="6108" y="1217"/>
                </a:moveTo>
                <a:lnTo>
                  <a:pt x="5889" y="1241"/>
                </a:lnTo>
                <a:lnTo>
                  <a:pt x="5694" y="1314"/>
                </a:lnTo>
                <a:lnTo>
                  <a:pt x="5621" y="1339"/>
                </a:lnTo>
                <a:lnTo>
                  <a:pt x="5548" y="1412"/>
                </a:lnTo>
                <a:lnTo>
                  <a:pt x="5500" y="1485"/>
                </a:lnTo>
                <a:lnTo>
                  <a:pt x="5475" y="1558"/>
                </a:lnTo>
                <a:lnTo>
                  <a:pt x="5500" y="1631"/>
                </a:lnTo>
                <a:lnTo>
                  <a:pt x="5548" y="1704"/>
                </a:lnTo>
                <a:lnTo>
                  <a:pt x="5597" y="1752"/>
                </a:lnTo>
                <a:lnTo>
                  <a:pt x="5670" y="1801"/>
                </a:lnTo>
                <a:lnTo>
                  <a:pt x="5816" y="1850"/>
                </a:lnTo>
                <a:lnTo>
                  <a:pt x="5986" y="1874"/>
                </a:lnTo>
                <a:lnTo>
                  <a:pt x="6132" y="1898"/>
                </a:lnTo>
                <a:lnTo>
                  <a:pt x="6497" y="1923"/>
                </a:lnTo>
                <a:lnTo>
                  <a:pt x="6862" y="1923"/>
                </a:lnTo>
                <a:lnTo>
                  <a:pt x="6984" y="1898"/>
                </a:lnTo>
                <a:lnTo>
                  <a:pt x="7057" y="1850"/>
                </a:lnTo>
                <a:lnTo>
                  <a:pt x="7130" y="1777"/>
                </a:lnTo>
                <a:lnTo>
                  <a:pt x="7179" y="1679"/>
                </a:lnTo>
                <a:lnTo>
                  <a:pt x="7179" y="1582"/>
                </a:lnTo>
                <a:lnTo>
                  <a:pt x="7154" y="1485"/>
                </a:lnTo>
                <a:lnTo>
                  <a:pt x="7106" y="1412"/>
                </a:lnTo>
                <a:lnTo>
                  <a:pt x="7033" y="1339"/>
                </a:lnTo>
                <a:lnTo>
                  <a:pt x="6935" y="1290"/>
                </a:lnTo>
                <a:lnTo>
                  <a:pt x="6862" y="1241"/>
                </a:lnTo>
                <a:lnTo>
                  <a:pt x="6668" y="1217"/>
                </a:lnTo>
                <a:close/>
                <a:moveTo>
                  <a:pt x="11948" y="1485"/>
                </a:moveTo>
                <a:lnTo>
                  <a:pt x="12021" y="1850"/>
                </a:lnTo>
                <a:lnTo>
                  <a:pt x="12061" y="2174"/>
                </a:lnTo>
                <a:lnTo>
                  <a:pt x="12045" y="2142"/>
                </a:lnTo>
                <a:lnTo>
                  <a:pt x="12021" y="2093"/>
                </a:lnTo>
                <a:lnTo>
                  <a:pt x="11948" y="2044"/>
                </a:lnTo>
                <a:lnTo>
                  <a:pt x="11875" y="2044"/>
                </a:lnTo>
                <a:lnTo>
                  <a:pt x="11559" y="2190"/>
                </a:lnTo>
                <a:lnTo>
                  <a:pt x="11267" y="2361"/>
                </a:lnTo>
                <a:lnTo>
                  <a:pt x="11048" y="2507"/>
                </a:lnTo>
                <a:lnTo>
                  <a:pt x="10829" y="2653"/>
                </a:lnTo>
                <a:lnTo>
                  <a:pt x="10220" y="2653"/>
                </a:lnTo>
                <a:lnTo>
                  <a:pt x="9612" y="2628"/>
                </a:lnTo>
                <a:lnTo>
                  <a:pt x="9636" y="2628"/>
                </a:lnTo>
                <a:lnTo>
                  <a:pt x="10342" y="2288"/>
                </a:lnTo>
                <a:lnTo>
                  <a:pt x="11072" y="1996"/>
                </a:lnTo>
                <a:lnTo>
                  <a:pt x="11291" y="1898"/>
                </a:lnTo>
                <a:lnTo>
                  <a:pt x="11534" y="1777"/>
                </a:lnTo>
                <a:lnTo>
                  <a:pt x="11753" y="1655"/>
                </a:lnTo>
                <a:lnTo>
                  <a:pt x="11948" y="1485"/>
                </a:lnTo>
                <a:close/>
                <a:moveTo>
                  <a:pt x="12070" y="2239"/>
                </a:moveTo>
                <a:lnTo>
                  <a:pt x="12070" y="2653"/>
                </a:lnTo>
                <a:lnTo>
                  <a:pt x="12070" y="3042"/>
                </a:lnTo>
                <a:lnTo>
                  <a:pt x="11948" y="3042"/>
                </a:lnTo>
                <a:lnTo>
                  <a:pt x="11826" y="3091"/>
                </a:lnTo>
                <a:lnTo>
                  <a:pt x="11583" y="3212"/>
                </a:lnTo>
                <a:lnTo>
                  <a:pt x="11145" y="3456"/>
                </a:lnTo>
                <a:lnTo>
                  <a:pt x="11169" y="2993"/>
                </a:lnTo>
                <a:lnTo>
                  <a:pt x="11194" y="2896"/>
                </a:lnTo>
                <a:lnTo>
                  <a:pt x="11194" y="2774"/>
                </a:lnTo>
                <a:lnTo>
                  <a:pt x="11291" y="2726"/>
                </a:lnTo>
                <a:lnTo>
                  <a:pt x="11656" y="2531"/>
                </a:lnTo>
                <a:lnTo>
                  <a:pt x="11997" y="2336"/>
                </a:lnTo>
                <a:lnTo>
                  <a:pt x="12045" y="2263"/>
                </a:lnTo>
                <a:lnTo>
                  <a:pt x="12070" y="2239"/>
                </a:lnTo>
                <a:close/>
                <a:moveTo>
                  <a:pt x="12045" y="3334"/>
                </a:moveTo>
                <a:lnTo>
                  <a:pt x="11997" y="3918"/>
                </a:lnTo>
                <a:lnTo>
                  <a:pt x="11972" y="4015"/>
                </a:lnTo>
                <a:lnTo>
                  <a:pt x="11705" y="4161"/>
                </a:lnTo>
                <a:lnTo>
                  <a:pt x="11413" y="4307"/>
                </a:lnTo>
                <a:lnTo>
                  <a:pt x="11121" y="4429"/>
                </a:lnTo>
                <a:lnTo>
                  <a:pt x="11145" y="3772"/>
                </a:lnTo>
                <a:lnTo>
                  <a:pt x="11388" y="3675"/>
                </a:lnTo>
                <a:lnTo>
                  <a:pt x="11607" y="3553"/>
                </a:lnTo>
                <a:lnTo>
                  <a:pt x="11826" y="3456"/>
                </a:lnTo>
                <a:lnTo>
                  <a:pt x="11924" y="3407"/>
                </a:lnTo>
                <a:lnTo>
                  <a:pt x="12045" y="3334"/>
                </a:lnTo>
                <a:close/>
                <a:moveTo>
                  <a:pt x="11972" y="4405"/>
                </a:moveTo>
                <a:lnTo>
                  <a:pt x="11948" y="4867"/>
                </a:lnTo>
                <a:lnTo>
                  <a:pt x="11875" y="4891"/>
                </a:lnTo>
                <a:lnTo>
                  <a:pt x="11705" y="5013"/>
                </a:lnTo>
                <a:lnTo>
                  <a:pt x="11510" y="5110"/>
                </a:lnTo>
                <a:lnTo>
                  <a:pt x="11121" y="5281"/>
                </a:lnTo>
                <a:lnTo>
                  <a:pt x="11121" y="4672"/>
                </a:lnTo>
                <a:lnTo>
                  <a:pt x="11315" y="4648"/>
                </a:lnTo>
                <a:lnTo>
                  <a:pt x="11461" y="4599"/>
                </a:lnTo>
                <a:lnTo>
                  <a:pt x="11729" y="4526"/>
                </a:lnTo>
                <a:lnTo>
                  <a:pt x="11972" y="4405"/>
                </a:lnTo>
                <a:close/>
                <a:moveTo>
                  <a:pt x="11948" y="5208"/>
                </a:moveTo>
                <a:lnTo>
                  <a:pt x="11948" y="5646"/>
                </a:lnTo>
                <a:lnTo>
                  <a:pt x="11851" y="5694"/>
                </a:lnTo>
                <a:lnTo>
                  <a:pt x="11753" y="5743"/>
                </a:lnTo>
                <a:lnTo>
                  <a:pt x="11559" y="5865"/>
                </a:lnTo>
                <a:lnTo>
                  <a:pt x="11096" y="6157"/>
                </a:lnTo>
                <a:lnTo>
                  <a:pt x="11096" y="5524"/>
                </a:lnTo>
                <a:lnTo>
                  <a:pt x="11340" y="5475"/>
                </a:lnTo>
                <a:lnTo>
                  <a:pt x="11559" y="5402"/>
                </a:lnTo>
                <a:lnTo>
                  <a:pt x="11753" y="5329"/>
                </a:lnTo>
                <a:lnTo>
                  <a:pt x="11948" y="5208"/>
                </a:lnTo>
                <a:close/>
                <a:moveTo>
                  <a:pt x="11948" y="6059"/>
                </a:moveTo>
                <a:lnTo>
                  <a:pt x="11948" y="6400"/>
                </a:lnTo>
                <a:lnTo>
                  <a:pt x="11948" y="6424"/>
                </a:lnTo>
                <a:lnTo>
                  <a:pt x="11826" y="6473"/>
                </a:lnTo>
                <a:lnTo>
                  <a:pt x="11705" y="6546"/>
                </a:lnTo>
                <a:lnTo>
                  <a:pt x="11461" y="6716"/>
                </a:lnTo>
                <a:lnTo>
                  <a:pt x="11096" y="6911"/>
                </a:lnTo>
                <a:lnTo>
                  <a:pt x="11096" y="6351"/>
                </a:lnTo>
                <a:lnTo>
                  <a:pt x="11364" y="6303"/>
                </a:lnTo>
                <a:lnTo>
                  <a:pt x="11607" y="6205"/>
                </a:lnTo>
                <a:lnTo>
                  <a:pt x="11948" y="6059"/>
                </a:lnTo>
                <a:close/>
                <a:moveTo>
                  <a:pt x="11948" y="6741"/>
                </a:moveTo>
                <a:lnTo>
                  <a:pt x="11924" y="7252"/>
                </a:lnTo>
                <a:lnTo>
                  <a:pt x="11729" y="7398"/>
                </a:lnTo>
                <a:lnTo>
                  <a:pt x="11413" y="7617"/>
                </a:lnTo>
                <a:lnTo>
                  <a:pt x="11242" y="7714"/>
                </a:lnTo>
                <a:lnTo>
                  <a:pt x="11096" y="7836"/>
                </a:lnTo>
                <a:lnTo>
                  <a:pt x="11096" y="7203"/>
                </a:lnTo>
                <a:lnTo>
                  <a:pt x="11218" y="7179"/>
                </a:lnTo>
                <a:lnTo>
                  <a:pt x="11315" y="7130"/>
                </a:lnTo>
                <a:lnTo>
                  <a:pt x="11559" y="7008"/>
                </a:lnTo>
                <a:lnTo>
                  <a:pt x="11753" y="6887"/>
                </a:lnTo>
                <a:lnTo>
                  <a:pt x="11948" y="6741"/>
                </a:lnTo>
                <a:close/>
                <a:moveTo>
                  <a:pt x="11924" y="7738"/>
                </a:moveTo>
                <a:lnTo>
                  <a:pt x="11924" y="8103"/>
                </a:lnTo>
                <a:lnTo>
                  <a:pt x="11851" y="8128"/>
                </a:lnTo>
                <a:lnTo>
                  <a:pt x="11705" y="8201"/>
                </a:lnTo>
                <a:lnTo>
                  <a:pt x="11559" y="8274"/>
                </a:lnTo>
                <a:lnTo>
                  <a:pt x="11291" y="8468"/>
                </a:lnTo>
                <a:lnTo>
                  <a:pt x="11096" y="8639"/>
                </a:lnTo>
                <a:lnTo>
                  <a:pt x="11096" y="8176"/>
                </a:lnTo>
                <a:lnTo>
                  <a:pt x="11291" y="8103"/>
                </a:lnTo>
                <a:lnTo>
                  <a:pt x="11486" y="8006"/>
                </a:lnTo>
                <a:lnTo>
                  <a:pt x="11851" y="7787"/>
                </a:lnTo>
                <a:lnTo>
                  <a:pt x="11924" y="7738"/>
                </a:lnTo>
                <a:close/>
                <a:moveTo>
                  <a:pt x="11924" y="8468"/>
                </a:moveTo>
                <a:lnTo>
                  <a:pt x="11924" y="9101"/>
                </a:lnTo>
                <a:lnTo>
                  <a:pt x="11705" y="9247"/>
                </a:lnTo>
                <a:lnTo>
                  <a:pt x="11486" y="9393"/>
                </a:lnTo>
                <a:lnTo>
                  <a:pt x="11291" y="9539"/>
                </a:lnTo>
                <a:lnTo>
                  <a:pt x="11096" y="9685"/>
                </a:lnTo>
                <a:lnTo>
                  <a:pt x="11096" y="8955"/>
                </a:lnTo>
                <a:lnTo>
                  <a:pt x="11169" y="8931"/>
                </a:lnTo>
                <a:lnTo>
                  <a:pt x="11267" y="8906"/>
                </a:lnTo>
                <a:lnTo>
                  <a:pt x="11413" y="8809"/>
                </a:lnTo>
                <a:lnTo>
                  <a:pt x="11680" y="8663"/>
                </a:lnTo>
                <a:lnTo>
                  <a:pt x="11924" y="8468"/>
                </a:lnTo>
                <a:close/>
                <a:moveTo>
                  <a:pt x="11924" y="9539"/>
                </a:moveTo>
                <a:lnTo>
                  <a:pt x="11924" y="9782"/>
                </a:lnTo>
                <a:lnTo>
                  <a:pt x="11851" y="9806"/>
                </a:lnTo>
                <a:lnTo>
                  <a:pt x="11778" y="9831"/>
                </a:lnTo>
                <a:lnTo>
                  <a:pt x="11632" y="9952"/>
                </a:lnTo>
                <a:lnTo>
                  <a:pt x="11510" y="10074"/>
                </a:lnTo>
                <a:lnTo>
                  <a:pt x="11388" y="10171"/>
                </a:lnTo>
                <a:lnTo>
                  <a:pt x="11242" y="10269"/>
                </a:lnTo>
                <a:lnTo>
                  <a:pt x="11169" y="10342"/>
                </a:lnTo>
                <a:lnTo>
                  <a:pt x="11096" y="10415"/>
                </a:lnTo>
                <a:lnTo>
                  <a:pt x="11096" y="9904"/>
                </a:lnTo>
                <a:lnTo>
                  <a:pt x="11218" y="9879"/>
                </a:lnTo>
                <a:lnTo>
                  <a:pt x="11364" y="9831"/>
                </a:lnTo>
                <a:lnTo>
                  <a:pt x="11607" y="9709"/>
                </a:lnTo>
                <a:lnTo>
                  <a:pt x="11924" y="9539"/>
                </a:lnTo>
                <a:close/>
                <a:moveTo>
                  <a:pt x="11924" y="10220"/>
                </a:moveTo>
                <a:lnTo>
                  <a:pt x="11924" y="10658"/>
                </a:lnTo>
                <a:lnTo>
                  <a:pt x="11753" y="10755"/>
                </a:lnTo>
                <a:lnTo>
                  <a:pt x="11583" y="10853"/>
                </a:lnTo>
                <a:lnTo>
                  <a:pt x="11340" y="10999"/>
                </a:lnTo>
                <a:lnTo>
                  <a:pt x="11096" y="11145"/>
                </a:lnTo>
                <a:lnTo>
                  <a:pt x="11096" y="10536"/>
                </a:lnTo>
                <a:lnTo>
                  <a:pt x="11145" y="10585"/>
                </a:lnTo>
                <a:lnTo>
                  <a:pt x="11340" y="10585"/>
                </a:lnTo>
                <a:lnTo>
                  <a:pt x="11486" y="10512"/>
                </a:lnTo>
                <a:lnTo>
                  <a:pt x="11607" y="10463"/>
                </a:lnTo>
                <a:lnTo>
                  <a:pt x="11753" y="10342"/>
                </a:lnTo>
                <a:lnTo>
                  <a:pt x="11924" y="10220"/>
                </a:lnTo>
                <a:close/>
                <a:moveTo>
                  <a:pt x="11924" y="11047"/>
                </a:moveTo>
                <a:lnTo>
                  <a:pt x="11924" y="11364"/>
                </a:lnTo>
                <a:lnTo>
                  <a:pt x="11778" y="11412"/>
                </a:lnTo>
                <a:lnTo>
                  <a:pt x="11632" y="11485"/>
                </a:lnTo>
                <a:lnTo>
                  <a:pt x="11364" y="11656"/>
                </a:lnTo>
                <a:lnTo>
                  <a:pt x="11096" y="11826"/>
                </a:lnTo>
                <a:lnTo>
                  <a:pt x="11096" y="11461"/>
                </a:lnTo>
                <a:lnTo>
                  <a:pt x="11242" y="11437"/>
                </a:lnTo>
                <a:lnTo>
                  <a:pt x="11364" y="11364"/>
                </a:lnTo>
                <a:lnTo>
                  <a:pt x="11632" y="11218"/>
                </a:lnTo>
                <a:lnTo>
                  <a:pt x="11924" y="11047"/>
                </a:lnTo>
                <a:close/>
                <a:moveTo>
                  <a:pt x="11924" y="11753"/>
                </a:moveTo>
                <a:lnTo>
                  <a:pt x="11924" y="12191"/>
                </a:lnTo>
                <a:lnTo>
                  <a:pt x="11705" y="12288"/>
                </a:lnTo>
                <a:lnTo>
                  <a:pt x="11534" y="12386"/>
                </a:lnTo>
                <a:lnTo>
                  <a:pt x="11315" y="12483"/>
                </a:lnTo>
                <a:lnTo>
                  <a:pt x="11096" y="12605"/>
                </a:lnTo>
                <a:lnTo>
                  <a:pt x="11096" y="12215"/>
                </a:lnTo>
                <a:lnTo>
                  <a:pt x="11267" y="12142"/>
                </a:lnTo>
                <a:lnTo>
                  <a:pt x="11413" y="12045"/>
                </a:lnTo>
                <a:lnTo>
                  <a:pt x="11680" y="11875"/>
                </a:lnTo>
                <a:lnTo>
                  <a:pt x="11924" y="11753"/>
                </a:lnTo>
                <a:close/>
                <a:moveTo>
                  <a:pt x="11924" y="12580"/>
                </a:moveTo>
                <a:lnTo>
                  <a:pt x="11924" y="12848"/>
                </a:lnTo>
                <a:lnTo>
                  <a:pt x="11705" y="13043"/>
                </a:lnTo>
                <a:lnTo>
                  <a:pt x="11388" y="13262"/>
                </a:lnTo>
                <a:lnTo>
                  <a:pt x="11096" y="13481"/>
                </a:lnTo>
                <a:lnTo>
                  <a:pt x="11096" y="12872"/>
                </a:lnTo>
                <a:lnTo>
                  <a:pt x="11242" y="12848"/>
                </a:lnTo>
                <a:lnTo>
                  <a:pt x="11364" y="12824"/>
                </a:lnTo>
                <a:lnTo>
                  <a:pt x="11632" y="12702"/>
                </a:lnTo>
                <a:lnTo>
                  <a:pt x="11924" y="12580"/>
                </a:lnTo>
                <a:close/>
                <a:moveTo>
                  <a:pt x="11948" y="13237"/>
                </a:moveTo>
                <a:lnTo>
                  <a:pt x="11948" y="13821"/>
                </a:lnTo>
                <a:lnTo>
                  <a:pt x="11753" y="13919"/>
                </a:lnTo>
                <a:lnTo>
                  <a:pt x="11559" y="14065"/>
                </a:lnTo>
                <a:lnTo>
                  <a:pt x="11340" y="14211"/>
                </a:lnTo>
                <a:lnTo>
                  <a:pt x="11121" y="14357"/>
                </a:lnTo>
                <a:lnTo>
                  <a:pt x="11121" y="13602"/>
                </a:lnTo>
                <a:lnTo>
                  <a:pt x="11291" y="13529"/>
                </a:lnTo>
                <a:lnTo>
                  <a:pt x="11486" y="13481"/>
                </a:lnTo>
                <a:lnTo>
                  <a:pt x="11656" y="13383"/>
                </a:lnTo>
                <a:lnTo>
                  <a:pt x="11826" y="13310"/>
                </a:lnTo>
                <a:lnTo>
                  <a:pt x="11948" y="13237"/>
                </a:lnTo>
                <a:close/>
                <a:moveTo>
                  <a:pt x="11948" y="14211"/>
                </a:moveTo>
                <a:lnTo>
                  <a:pt x="11948" y="14357"/>
                </a:lnTo>
                <a:lnTo>
                  <a:pt x="11778" y="14454"/>
                </a:lnTo>
                <a:lnTo>
                  <a:pt x="11607" y="14551"/>
                </a:lnTo>
                <a:lnTo>
                  <a:pt x="11364" y="14722"/>
                </a:lnTo>
                <a:lnTo>
                  <a:pt x="11121" y="14916"/>
                </a:lnTo>
                <a:lnTo>
                  <a:pt x="11121" y="14649"/>
                </a:lnTo>
                <a:lnTo>
                  <a:pt x="11242" y="14600"/>
                </a:lnTo>
                <a:lnTo>
                  <a:pt x="11388" y="14551"/>
                </a:lnTo>
                <a:lnTo>
                  <a:pt x="11632" y="14405"/>
                </a:lnTo>
                <a:lnTo>
                  <a:pt x="11948" y="14211"/>
                </a:lnTo>
                <a:close/>
                <a:moveTo>
                  <a:pt x="11972" y="14722"/>
                </a:moveTo>
                <a:lnTo>
                  <a:pt x="11997" y="15379"/>
                </a:lnTo>
                <a:lnTo>
                  <a:pt x="11753" y="15500"/>
                </a:lnTo>
                <a:lnTo>
                  <a:pt x="11534" y="15622"/>
                </a:lnTo>
                <a:lnTo>
                  <a:pt x="11315" y="15768"/>
                </a:lnTo>
                <a:lnTo>
                  <a:pt x="11121" y="15938"/>
                </a:lnTo>
                <a:lnTo>
                  <a:pt x="11121" y="15257"/>
                </a:lnTo>
                <a:lnTo>
                  <a:pt x="11413" y="15062"/>
                </a:lnTo>
                <a:lnTo>
                  <a:pt x="11680" y="14868"/>
                </a:lnTo>
                <a:lnTo>
                  <a:pt x="11972" y="14722"/>
                </a:lnTo>
                <a:close/>
                <a:moveTo>
                  <a:pt x="11997" y="15792"/>
                </a:moveTo>
                <a:lnTo>
                  <a:pt x="11997" y="16060"/>
                </a:lnTo>
                <a:lnTo>
                  <a:pt x="11510" y="16376"/>
                </a:lnTo>
                <a:lnTo>
                  <a:pt x="11315" y="16498"/>
                </a:lnTo>
                <a:lnTo>
                  <a:pt x="11121" y="16644"/>
                </a:lnTo>
                <a:lnTo>
                  <a:pt x="11121" y="16206"/>
                </a:lnTo>
                <a:lnTo>
                  <a:pt x="11413" y="16109"/>
                </a:lnTo>
                <a:lnTo>
                  <a:pt x="11680" y="15963"/>
                </a:lnTo>
                <a:lnTo>
                  <a:pt x="11997" y="15792"/>
                </a:lnTo>
                <a:close/>
                <a:moveTo>
                  <a:pt x="8736" y="3042"/>
                </a:moveTo>
                <a:lnTo>
                  <a:pt x="9782" y="3115"/>
                </a:lnTo>
                <a:lnTo>
                  <a:pt x="10804" y="3115"/>
                </a:lnTo>
                <a:lnTo>
                  <a:pt x="10707" y="4818"/>
                </a:lnTo>
                <a:lnTo>
                  <a:pt x="10634" y="6522"/>
                </a:lnTo>
                <a:lnTo>
                  <a:pt x="10610" y="8225"/>
                </a:lnTo>
                <a:lnTo>
                  <a:pt x="10610" y="9928"/>
                </a:lnTo>
                <a:lnTo>
                  <a:pt x="10658" y="13335"/>
                </a:lnTo>
                <a:lnTo>
                  <a:pt x="10658" y="15038"/>
                </a:lnTo>
                <a:lnTo>
                  <a:pt x="10683" y="16741"/>
                </a:lnTo>
                <a:lnTo>
                  <a:pt x="10245" y="16741"/>
                </a:lnTo>
                <a:lnTo>
                  <a:pt x="9831" y="16717"/>
                </a:lnTo>
                <a:lnTo>
                  <a:pt x="9393" y="16717"/>
                </a:lnTo>
                <a:lnTo>
                  <a:pt x="8979" y="16693"/>
                </a:lnTo>
                <a:lnTo>
                  <a:pt x="7714" y="16717"/>
                </a:lnTo>
                <a:lnTo>
                  <a:pt x="6424" y="16717"/>
                </a:lnTo>
                <a:lnTo>
                  <a:pt x="5232" y="16668"/>
                </a:lnTo>
                <a:lnTo>
                  <a:pt x="4016" y="16644"/>
                </a:lnTo>
                <a:lnTo>
                  <a:pt x="2434" y="16644"/>
                </a:lnTo>
                <a:lnTo>
                  <a:pt x="1899" y="16668"/>
                </a:lnTo>
                <a:lnTo>
                  <a:pt x="1923" y="16620"/>
                </a:lnTo>
                <a:lnTo>
                  <a:pt x="1923" y="16644"/>
                </a:lnTo>
                <a:lnTo>
                  <a:pt x="1947" y="16620"/>
                </a:lnTo>
                <a:lnTo>
                  <a:pt x="1923" y="16571"/>
                </a:lnTo>
                <a:lnTo>
                  <a:pt x="1899" y="16376"/>
                </a:lnTo>
                <a:lnTo>
                  <a:pt x="1899" y="16060"/>
                </a:lnTo>
                <a:lnTo>
                  <a:pt x="1923" y="15744"/>
                </a:lnTo>
                <a:lnTo>
                  <a:pt x="1996" y="14040"/>
                </a:lnTo>
                <a:lnTo>
                  <a:pt x="2020" y="12751"/>
                </a:lnTo>
                <a:lnTo>
                  <a:pt x="2045" y="11485"/>
                </a:lnTo>
                <a:lnTo>
                  <a:pt x="2045" y="8955"/>
                </a:lnTo>
                <a:lnTo>
                  <a:pt x="2045" y="5646"/>
                </a:lnTo>
                <a:lnTo>
                  <a:pt x="1996" y="3918"/>
                </a:lnTo>
                <a:lnTo>
                  <a:pt x="1972" y="3334"/>
                </a:lnTo>
                <a:lnTo>
                  <a:pt x="1947" y="3066"/>
                </a:lnTo>
                <a:lnTo>
                  <a:pt x="2458" y="3139"/>
                </a:lnTo>
                <a:lnTo>
                  <a:pt x="2994" y="3188"/>
                </a:lnTo>
                <a:lnTo>
                  <a:pt x="3505" y="3212"/>
                </a:lnTo>
                <a:lnTo>
                  <a:pt x="4040" y="3212"/>
                </a:lnTo>
                <a:lnTo>
                  <a:pt x="5110" y="3164"/>
                </a:lnTo>
                <a:lnTo>
                  <a:pt x="6157" y="3115"/>
                </a:lnTo>
                <a:lnTo>
                  <a:pt x="7446" y="3066"/>
                </a:lnTo>
                <a:lnTo>
                  <a:pt x="8103" y="3042"/>
                </a:lnTo>
                <a:close/>
                <a:moveTo>
                  <a:pt x="6595" y="18177"/>
                </a:moveTo>
                <a:lnTo>
                  <a:pt x="6716" y="18225"/>
                </a:lnTo>
                <a:lnTo>
                  <a:pt x="6814" y="18323"/>
                </a:lnTo>
                <a:lnTo>
                  <a:pt x="6887" y="18493"/>
                </a:lnTo>
                <a:lnTo>
                  <a:pt x="6911" y="18590"/>
                </a:lnTo>
                <a:lnTo>
                  <a:pt x="6935" y="18712"/>
                </a:lnTo>
                <a:lnTo>
                  <a:pt x="6935" y="18834"/>
                </a:lnTo>
                <a:lnTo>
                  <a:pt x="6911" y="18955"/>
                </a:lnTo>
                <a:lnTo>
                  <a:pt x="6887" y="19053"/>
                </a:lnTo>
                <a:lnTo>
                  <a:pt x="6838" y="19174"/>
                </a:lnTo>
                <a:lnTo>
                  <a:pt x="6765" y="19272"/>
                </a:lnTo>
                <a:lnTo>
                  <a:pt x="6692" y="19345"/>
                </a:lnTo>
                <a:lnTo>
                  <a:pt x="6570" y="19418"/>
                </a:lnTo>
                <a:lnTo>
                  <a:pt x="6424" y="19442"/>
                </a:lnTo>
                <a:lnTo>
                  <a:pt x="6278" y="19442"/>
                </a:lnTo>
                <a:lnTo>
                  <a:pt x="6132" y="19393"/>
                </a:lnTo>
                <a:lnTo>
                  <a:pt x="6011" y="19345"/>
                </a:lnTo>
                <a:lnTo>
                  <a:pt x="5913" y="19247"/>
                </a:lnTo>
                <a:lnTo>
                  <a:pt x="5816" y="19126"/>
                </a:lnTo>
                <a:lnTo>
                  <a:pt x="5792" y="19004"/>
                </a:lnTo>
                <a:lnTo>
                  <a:pt x="5792" y="18858"/>
                </a:lnTo>
                <a:lnTo>
                  <a:pt x="5816" y="18688"/>
                </a:lnTo>
                <a:lnTo>
                  <a:pt x="5865" y="18566"/>
                </a:lnTo>
                <a:lnTo>
                  <a:pt x="5938" y="18420"/>
                </a:lnTo>
                <a:lnTo>
                  <a:pt x="6011" y="18323"/>
                </a:lnTo>
                <a:lnTo>
                  <a:pt x="6108" y="18250"/>
                </a:lnTo>
                <a:lnTo>
                  <a:pt x="6157" y="18274"/>
                </a:lnTo>
                <a:lnTo>
                  <a:pt x="6230" y="18250"/>
                </a:lnTo>
                <a:lnTo>
                  <a:pt x="6351" y="18225"/>
                </a:lnTo>
                <a:lnTo>
                  <a:pt x="6376" y="18225"/>
                </a:lnTo>
                <a:lnTo>
                  <a:pt x="6424" y="18201"/>
                </a:lnTo>
                <a:lnTo>
                  <a:pt x="6473" y="18177"/>
                </a:lnTo>
                <a:close/>
                <a:moveTo>
                  <a:pt x="6497" y="17690"/>
                </a:moveTo>
                <a:lnTo>
                  <a:pt x="6303" y="17714"/>
                </a:lnTo>
                <a:lnTo>
                  <a:pt x="6205" y="17763"/>
                </a:lnTo>
                <a:lnTo>
                  <a:pt x="6132" y="17812"/>
                </a:lnTo>
                <a:lnTo>
                  <a:pt x="6011" y="17836"/>
                </a:lnTo>
                <a:lnTo>
                  <a:pt x="5913" y="17860"/>
                </a:lnTo>
                <a:lnTo>
                  <a:pt x="5816" y="17933"/>
                </a:lnTo>
                <a:lnTo>
                  <a:pt x="5719" y="17982"/>
                </a:lnTo>
                <a:lnTo>
                  <a:pt x="5621" y="18079"/>
                </a:lnTo>
                <a:lnTo>
                  <a:pt x="5548" y="18177"/>
                </a:lnTo>
                <a:lnTo>
                  <a:pt x="5475" y="18274"/>
                </a:lnTo>
                <a:lnTo>
                  <a:pt x="5427" y="18396"/>
                </a:lnTo>
                <a:lnTo>
                  <a:pt x="5354" y="18639"/>
                </a:lnTo>
                <a:lnTo>
                  <a:pt x="5329" y="18882"/>
                </a:lnTo>
                <a:lnTo>
                  <a:pt x="5329" y="19028"/>
                </a:lnTo>
                <a:lnTo>
                  <a:pt x="5354" y="19150"/>
                </a:lnTo>
                <a:lnTo>
                  <a:pt x="5378" y="19272"/>
                </a:lnTo>
                <a:lnTo>
                  <a:pt x="5427" y="19393"/>
                </a:lnTo>
                <a:lnTo>
                  <a:pt x="5500" y="19491"/>
                </a:lnTo>
                <a:lnTo>
                  <a:pt x="5573" y="19588"/>
                </a:lnTo>
                <a:lnTo>
                  <a:pt x="5670" y="19661"/>
                </a:lnTo>
                <a:lnTo>
                  <a:pt x="5767" y="19734"/>
                </a:lnTo>
                <a:lnTo>
                  <a:pt x="5889" y="19807"/>
                </a:lnTo>
                <a:lnTo>
                  <a:pt x="5986" y="19856"/>
                </a:lnTo>
                <a:lnTo>
                  <a:pt x="6108" y="19880"/>
                </a:lnTo>
                <a:lnTo>
                  <a:pt x="6254" y="19904"/>
                </a:lnTo>
                <a:lnTo>
                  <a:pt x="6376" y="19904"/>
                </a:lnTo>
                <a:lnTo>
                  <a:pt x="6497" y="19880"/>
                </a:lnTo>
                <a:lnTo>
                  <a:pt x="6619" y="19856"/>
                </a:lnTo>
                <a:lnTo>
                  <a:pt x="6765" y="19807"/>
                </a:lnTo>
                <a:lnTo>
                  <a:pt x="6935" y="19710"/>
                </a:lnTo>
                <a:lnTo>
                  <a:pt x="7081" y="19564"/>
                </a:lnTo>
                <a:lnTo>
                  <a:pt x="7203" y="19393"/>
                </a:lnTo>
                <a:lnTo>
                  <a:pt x="7276" y="19199"/>
                </a:lnTo>
                <a:lnTo>
                  <a:pt x="7325" y="19004"/>
                </a:lnTo>
                <a:lnTo>
                  <a:pt x="7349" y="18785"/>
                </a:lnTo>
                <a:lnTo>
                  <a:pt x="7349" y="18566"/>
                </a:lnTo>
                <a:lnTo>
                  <a:pt x="7300" y="18371"/>
                </a:lnTo>
                <a:lnTo>
                  <a:pt x="7252" y="18201"/>
                </a:lnTo>
                <a:lnTo>
                  <a:pt x="7154" y="18031"/>
                </a:lnTo>
                <a:lnTo>
                  <a:pt x="7008" y="17885"/>
                </a:lnTo>
                <a:lnTo>
                  <a:pt x="6862" y="17763"/>
                </a:lnTo>
                <a:lnTo>
                  <a:pt x="6692" y="17714"/>
                </a:lnTo>
                <a:lnTo>
                  <a:pt x="6497" y="17690"/>
                </a:lnTo>
                <a:close/>
                <a:moveTo>
                  <a:pt x="2531" y="463"/>
                </a:moveTo>
                <a:lnTo>
                  <a:pt x="3018" y="487"/>
                </a:lnTo>
                <a:lnTo>
                  <a:pt x="3943" y="536"/>
                </a:lnTo>
                <a:lnTo>
                  <a:pt x="4867" y="560"/>
                </a:lnTo>
                <a:lnTo>
                  <a:pt x="7860" y="585"/>
                </a:lnTo>
                <a:lnTo>
                  <a:pt x="9588" y="560"/>
                </a:lnTo>
                <a:lnTo>
                  <a:pt x="9344" y="755"/>
                </a:lnTo>
                <a:lnTo>
                  <a:pt x="9223" y="852"/>
                </a:lnTo>
                <a:lnTo>
                  <a:pt x="9150" y="974"/>
                </a:lnTo>
                <a:lnTo>
                  <a:pt x="9150" y="998"/>
                </a:lnTo>
                <a:lnTo>
                  <a:pt x="9150" y="1023"/>
                </a:lnTo>
                <a:lnTo>
                  <a:pt x="9174" y="1047"/>
                </a:lnTo>
                <a:lnTo>
                  <a:pt x="9223" y="1047"/>
                </a:lnTo>
                <a:lnTo>
                  <a:pt x="9393" y="998"/>
                </a:lnTo>
                <a:lnTo>
                  <a:pt x="9563" y="901"/>
                </a:lnTo>
                <a:lnTo>
                  <a:pt x="9855" y="682"/>
                </a:lnTo>
                <a:lnTo>
                  <a:pt x="10099" y="560"/>
                </a:lnTo>
                <a:lnTo>
                  <a:pt x="10512" y="585"/>
                </a:lnTo>
                <a:lnTo>
                  <a:pt x="10902" y="609"/>
                </a:lnTo>
                <a:lnTo>
                  <a:pt x="10707" y="682"/>
                </a:lnTo>
                <a:lnTo>
                  <a:pt x="10512" y="804"/>
                </a:lnTo>
                <a:lnTo>
                  <a:pt x="10172" y="998"/>
                </a:lnTo>
                <a:lnTo>
                  <a:pt x="9880" y="1168"/>
                </a:lnTo>
                <a:lnTo>
                  <a:pt x="9588" y="1339"/>
                </a:lnTo>
                <a:lnTo>
                  <a:pt x="9344" y="1558"/>
                </a:lnTo>
                <a:lnTo>
                  <a:pt x="9223" y="1679"/>
                </a:lnTo>
                <a:lnTo>
                  <a:pt x="9101" y="1801"/>
                </a:lnTo>
                <a:lnTo>
                  <a:pt x="9101" y="1825"/>
                </a:lnTo>
                <a:lnTo>
                  <a:pt x="9125" y="1850"/>
                </a:lnTo>
                <a:lnTo>
                  <a:pt x="9125" y="1874"/>
                </a:lnTo>
                <a:lnTo>
                  <a:pt x="9150" y="1874"/>
                </a:lnTo>
                <a:lnTo>
                  <a:pt x="9466" y="1777"/>
                </a:lnTo>
                <a:lnTo>
                  <a:pt x="9782" y="1631"/>
                </a:lnTo>
                <a:lnTo>
                  <a:pt x="10366" y="1314"/>
                </a:lnTo>
                <a:lnTo>
                  <a:pt x="10610" y="1217"/>
                </a:lnTo>
                <a:lnTo>
                  <a:pt x="10877" y="1096"/>
                </a:lnTo>
                <a:lnTo>
                  <a:pt x="11121" y="950"/>
                </a:lnTo>
                <a:lnTo>
                  <a:pt x="11242" y="877"/>
                </a:lnTo>
                <a:lnTo>
                  <a:pt x="11315" y="804"/>
                </a:lnTo>
                <a:lnTo>
                  <a:pt x="11340" y="731"/>
                </a:lnTo>
                <a:lnTo>
                  <a:pt x="11486" y="804"/>
                </a:lnTo>
                <a:lnTo>
                  <a:pt x="11607" y="925"/>
                </a:lnTo>
                <a:lnTo>
                  <a:pt x="11729" y="1047"/>
                </a:lnTo>
                <a:lnTo>
                  <a:pt x="11802" y="1193"/>
                </a:lnTo>
                <a:lnTo>
                  <a:pt x="11486" y="1387"/>
                </a:lnTo>
                <a:lnTo>
                  <a:pt x="11169" y="1558"/>
                </a:lnTo>
                <a:lnTo>
                  <a:pt x="10853" y="1704"/>
                </a:lnTo>
                <a:lnTo>
                  <a:pt x="10488" y="1850"/>
                </a:lnTo>
                <a:lnTo>
                  <a:pt x="10220" y="1971"/>
                </a:lnTo>
                <a:lnTo>
                  <a:pt x="9928" y="2093"/>
                </a:lnTo>
                <a:lnTo>
                  <a:pt x="9807" y="2190"/>
                </a:lnTo>
                <a:lnTo>
                  <a:pt x="9709" y="2288"/>
                </a:lnTo>
                <a:lnTo>
                  <a:pt x="9612" y="2385"/>
                </a:lnTo>
                <a:lnTo>
                  <a:pt x="9515" y="2507"/>
                </a:lnTo>
                <a:lnTo>
                  <a:pt x="9515" y="2580"/>
                </a:lnTo>
                <a:lnTo>
                  <a:pt x="9539" y="2628"/>
                </a:lnTo>
                <a:lnTo>
                  <a:pt x="8931" y="2580"/>
                </a:lnTo>
                <a:lnTo>
                  <a:pt x="7641" y="2580"/>
                </a:lnTo>
                <a:lnTo>
                  <a:pt x="6327" y="2653"/>
                </a:lnTo>
                <a:lnTo>
                  <a:pt x="5135" y="2701"/>
                </a:lnTo>
                <a:lnTo>
                  <a:pt x="3967" y="2726"/>
                </a:lnTo>
                <a:lnTo>
                  <a:pt x="3359" y="2726"/>
                </a:lnTo>
                <a:lnTo>
                  <a:pt x="2775" y="2701"/>
                </a:lnTo>
                <a:lnTo>
                  <a:pt x="2166" y="2653"/>
                </a:lnTo>
                <a:lnTo>
                  <a:pt x="1582" y="2604"/>
                </a:lnTo>
                <a:lnTo>
                  <a:pt x="1509" y="2604"/>
                </a:lnTo>
                <a:lnTo>
                  <a:pt x="1436" y="2628"/>
                </a:lnTo>
                <a:lnTo>
                  <a:pt x="1412" y="2701"/>
                </a:lnTo>
                <a:lnTo>
                  <a:pt x="1388" y="2774"/>
                </a:lnTo>
                <a:lnTo>
                  <a:pt x="1388" y="2847"/>
                </a:lnTo>
                <a:lnTo>
                  <a:pt x="1412" y="2896"/>
                </a:lnTo>
                <a:lnTo>
                  <a:pt x="1461" y="2969"/>
                </a:lnTo>
                <a:lnTo>
                  <a:pt x="1534" y="2993"/>
                </a:lnTo>
                <a:lnTo>
                  <a:pt x="1558" y="3212"/>
                </a:lnTo>
                <a:lnTo>
                  <a:pt x="1558" y="3553"/>
                </a:lnTo>
                <a:lnTo>
                  <a:pt x="1534" y="4453"/>
                </a:lnTo>
                <a:lnTo>
                  <a:pt x="1509" y="5402"/>
                </a:lnTo>
                <a:lnTo>
                  <a:pt x="1485" y="6108"/>
                </a:lnTo>
                <a:lnTo>
                  <a:pt x="1461" y="6668"/>
                </a:lnTo>
                <a:lnTo>
                  <a:pt x="1461" y="7227"/>
                </a:lnTo>
                <a:lnTo>
                  <a:pt x="1485" y="8371"/>
                </a:lnTo>
                <a:lnTo>
                  <a:pt x="1509" y="9490"/>
                </a:lnTo>
                <a:lnTo>
                  <a:pt x="1534" y="10634"/>
                </a:lnTo>
                <a:lnTo>
                  <a:pt x="1485" y="13043"/>
                </a:lnTo>
                <a:lnTo>
                  <a:pt x="1461" y="14235"/>
                </a:lnTo>
                <a:lnTo>
                  <a:pt x="1412" y="15427"/>
                </a:lnTo>
                <a:lnTo>
                  <a:pt x="1363" y="16084"/>
                </a:lnTo>
                <a:lnTo>
                  <a:pt x="1339" y="16255"/>
                </a:lnTo>
                <a:lnTo>
                  <a:pt x="1363" y="16425"/>
                </a:lnTo>
                <a:lnTo>
                  <a:pt x="1388" y="16571"/>
                </a:lnTo>
                <a:lnTo>
                  <a:pt x="1436" y="16693"/>
                </a:lnTo>
                <a:lnTo>
                  <a:pt x="1509" y="16766"/>
                </a:lnTo>
                <a:lnTo>
                  <a:pt x="1461" y="16863"/>
                </a:lnTo>
                <a:lnTo>
                  <a:pt x="1436" y="16960"/>
                </a:lnTo>
                <a:lnTo>
                  <a:pt x="1485" y="17058"/>
                </a:lnTo>
                <a:lnTo>
                  <a:pt x="1534" y="17082"/>
                </a:lnTo>
                <a:lnTo>
                  <a:pt x="1582" y="17106"/>
                </a:lnTo>
                <a:lnTo>
                  <a:pt x="1874" y="17131"/>
                </a:lnTo>
                <a:lnTo>
                  <a:pt x="2191" y="17155"/>
                </a:lnTo>
                <a:lnTo>
                  <a:pt x="2799" y="17179"/>
                </a:lnTo>
                <a:lnTo>
                  <a:pt x="4016" y="17131"/>
                </a:lnTo>
                <a:lnTo>
                  <a:pt x="5329" y="17155"/>
                </a:lnTo>
                <a:lnTo>
                  <a:pt x="6619" y="17204"/>
                </a:lnTo>
                <a:lnTo>
                  <a:pt x="7252" y="17228"/>
                </a:lnTo>
                <a:lnTo>
                  <a:pt x="7884" y="17228"/>
                </a:lnTo>
                <a:lnTo>
                  <a:pt x="9150" y="17179"/>
                </a:lnTo>
                <a:lnTo>
                  <a:pt x="9661" y="17179"/>
                </a:lnTo>
                <a:lnTo>
                  <a:pt x="10172" y="17204"/>
                </a:lnTo>
                <a:lnTo>
                  <a:pt x="10683" y="17204"/>
                </a:lnTo>
                <a:lnTo>
                  <a:pt x="10926" y="17179"/>
                </a:lnTo>
                <a:lnTo>
                  <a:pt x="11194" y="17155"/>
                </a:lnTo>
                <a:lnTo>
                  <a:pt x="11242" y="17131"/>
                </a:lnTo>
                <a:lnTo>
                  <a:pt x="11291" y="17082"/>
                </a:lnTo>
                <a:lnTo>
                  <a:pt x="11340" y="17033"/>
                </a:lnTo>
                <a:lnTo>
                  <a:pt x="11364" y="16985"/>
                </a:lnTo>
                <a:lnTo>
                  <a:pt x="11364" y="16887"/>
                </a:lnTo>
                <a:lnTo>
                  <a:pt x="11315" y="16766"/>
                </a:lnTo>
                <a:lnTo>
                  <a:pt x="11632" y="16620"/>
                </a:lnTo>
                <a:lnTo>
                  <a:pt x="11997" y="16449"/>
                </a:lnTo>
                <a:lnTo>
                  <a:pt x="11997" y="16960"/>
                </a:lnTo>
                <a:lnTo>
                  <a:pt x="11997" y="17058"/>
                </a:lnTo>
                <a:lnTo>
                  <a:pt x="11826" y="17106"/>
                </a:lnTo>
                <a:lnTo>
                  <a:pt x="11656" y="17155"/>
                </a:lnTo>
                <a:lnTo>
                  <a:pt x="11315" y="17301"/>
                </a:lnTo>
                <a:lnTo>
                  <a:pt x="11121" y="17398"/>
                </a:lnTo>
                <a:lnTo>
                  <a:pt x="10926" y="17495"/>
                </a:lnTo>
                <a:lnTo>
                  <a:pt x="10731" y="17617"/>
                </a:lnTo>
                <a:lnTo>
                  <a:pt x="10585" y="17763"/>
                </a:lnTo>
                <a:lnTo>
                  <a:pt x="10585" y="17787"/>
                </a:lnTo>
                <a:lnTo>
                  <a:pt x="10610" y="17812"/>
                </a:lnTo>
                <a:lnTo>
                  <a:pt x="10683" y="17836"/>
                </a:lnTo>
                <a:lnTo>
                  <a:pt x="10780" y="17836"/>
                </a:lnTo>
                <a:lnTo>
                  <a:pt x="10950" y="17787"/>
                </a:lnTo>
                <a:lnTo>
                  <a:pt x="11267" y="17666"/>
                </a:lnTo>
                <a:lnTo>
                  <a:pt x="11632" y="17520"/>
                </a:lnTo>
                <a:lnTo>
                  <a:pt x="11997" y="17422"/>
                </a:lnTo>
                <a:lnTo>
                  <a:pt x="11997" y="17739"/>
                </a:lnTo>
                <a:lnTo>
                  <a:pt x="11875" y="17763"/>
                </a:lnTo>
                <a:lnTo>
                  <a:pt x="11778" y="17836"/>
                </a:lnTo>
                <a:lnTo>
                  <a:pt x="11559" y="17958"/>
                </a:lnTo>
                <a:lnTo>
                  <a:pt x="11340" y="18055"/>
                </a:lnTo>
                <a:lnTo>
                  <a:pt x="11145" y="18201"/>
                </a:lnTo>
                <a:lnTo>
                  <a:pt x="10926" y="18323"/>
                </a:lnTo>
                <a:lnTo>
                  <a:pt x="10731" y="18420"/>
                </a:lnTo>
                <a:lnTo>
                  <a:pt x="10707" y="18444"/>
                </a:lnTo>
                <a:lnTo>
                  <a:pt x="10707" y="18493"/>
                </a:lnTo>
                <a:lnTo>
                  <a:pt x="10731" y="18517"/>
                </a:lnTo>
                <a:lnTo>
                  <a:pt x="10975" y="18517"/>
                </a:lnTo>
                <a:lnTo>
                  <a:pt x="11194" y="18493"/>
                </a:lnTo>
                <a:lnTo>
                  <a:pt x="11413" y="18444"/>
                </a:lnTo>
                <a:lnTo>
                  <a:pt x="11632" y="18371"/>
                </a:lnTo>
                <a:lnTo>
                  <a:pt x="11802" y="18298"/>
                </a:lnTo>
                <a:lnTo>
                  <a:pt x="11997" y="18225"/>
                </a:lnTo>
                <a:lnTo>
                  <a:pt x="11997" y="18590"/>
                </a:lnTo>
                <a:lnTo>
                  <a:pt x="11778" y="18663"/>
                </a:lnTo>
                <a:lnTo>
                  <a:pt x="11534" y="18736"/>
                </a:lnTo>
                <a:lnTo>
                  <a:pt x="10999" y="18907"/>
                </a:lnTo>
                <a:lnTo>
                  <a:pt x="10731" y="19004"/>
                </a:lnTo>
                <a:lnTo>
                  <a:pt x="10488" y="19150"/>
                </a:lnTo>
                <a:lnTo>
                  <a:pt x="10464" y="19174"/>
                </a:lnTo>
                <a:lnTo>
                  <a:pt x="10464" y="19199"/>
                </a:lnTo>
                <a:lnTo>
                  <a:pt x="10464" y="19247"/>
                </a:lnTo>
                <a:lnTo>
                  <a:pt x="10488" y="19247"/>
                </a:lnTo>
                <a:lnTo>
                  <a:pt x="10634" y="19272"/>
                </a:lnTo>
                <a:lnTo>
                  <a:pt x="10756" y="19272"/>
                </a:lnTo>
                <a:lnTo>
                  <a:pt x="11023" y="19247"/>
                </a:lnTo>
                <a:lnTo>
                  <a:pt x="11267" y="19199"/>
                </a:lnTo>
                <a:lnTo>
                  <a:pt x="11510" y="19126"/>
                </a:lnTo>
                <a:lnTo>
                  <a:pt x="11753" y="19077"/>
                </a:lnTo>
                <a:lnTo>
                  <a:pt x="12021" y="19028"/>
                </a:lnTo>
                <a:lnTo>
                  <a:pt x="12021" y="19223"/>
                </a:lnTo>
                <a:lnTo>
                  <a:pt x="11364" y="19515"/>
                </a:lnTo>
                <a:lnTo>
                  <a:pt x="11048" y="19685"/>
                </a:lnTo>
                <a:lnTo>
                  <a:pt x="10902" y="19783"/>
                </a:lnTo>
                <a:lnTo>
                  <a:pt x="10780" y="19904"/>
                </a:lnTo>
                <a:lnTo>
                  <a:pt x="10756" y="19929"/>
                </a:lnTo>
                <a:lnTo>
                  <a:pt x="10756" y="19953"/>
                </a:lnTo>
                <a:lnTo>
                  <a:pt x="10780" y="19977"/>
                </a:lnTo>
                <a:lnTo>
                  <a:pt x="10804" y="19977"/>
                </a:lnTo>
                <a:lnTo>
                  <a:pt x="11121" y="19953"/>
                </a:lnTo>
                <a:lnTo>
                  <a:pt x="11413" y="19880"/>
                </a:lnTo>
                <a:lnTo>
                  <a:pt x="11729" y="19758"/>
                </a:lnTo>
                <a:lnTo>
                  <a:pt x="12021" y="19637"/>
                </a:lnTo>
                <a:lnTo>
                  <a:pt x="12021" y="19856"/>
                </a:lnTo>
                <a:lnTo>
                  <a:pt x="11972" y="19977"/>
                </a:lnTo>
                <a:lnTo>
                  <a:pt x="11899" y="20099"/>
                </a:lnTo>
                <a:lnTo>
                  <a:pt x="11753" y="20099"/>
                </a:lnTo>
                <a:lnTo>
                  <a:pt x="11607" y="20123"/>
                </a:lnTo>
                <a:lnTo>
                  <a:pt x="11315" y="20221"/>
                </a:lnTo>
                <a:lnTo>
                  <a:pt x="10926" y="20342"/>
                </a:lnTo>
                <a:lnTo>
                  <a:pt x="10731" y="20415"/>
                </a:lnTo>
                <a:lnTo>
                  <a:pt x="10537" y="20537"/>
                </a:lnTo>
                <a:lnTo>
                  <a:pt x="10512" y="20561"/>
                </a:lnTo>
                <a:lnTo>
                  <a:pt x="9928" y="20537"/>
                </a:lnTo>
                <a:lnTo>
                  <a:pt x="9344" y="20513"/>
                </a:lnTo>
                <a:lnTo>
                  <a:pt x="8541" y="20513"/>
                </a:lnTo>
                <a:lnTo>
                  <a:pt x="7738" y="20537"/>
                </a:lnTo>
                <a:lnTo>
                  <a:pt x="6084" y="20561"/>
                </a:lnTo>
                <a:lnTo>
                  <a:pt x="4429" y="20561"/>
                </a:lnTo>
                <a:lnTo>
                  <a:pt x="2848" y="20513"/>
                </a:lnTo>
                <a:lnTo>
                  <a:pt x="1753" y="20513"/>
                </a:lnTo>
                <a:lnTo>
                  <a:pt x="1631" y="20464"/>
                </a:lnTo>
                <a:lnTo>
                  <a:pt x="1339" y="20342"/>
                </a:lnTo>
                <a:lnTo>
                  <a:pt x="1193" y="20269"/>
                </a:lnTo>
                <a:lnTo>
                  <a:pt x="1023" y="20172"/>
                </a:lnTo>
                <a:lnTo>
                  <a:pt x="901" y="20050"/>
                </a:lnTo>
                <a:lnTo>
                  <a:pt x="779" y="19929"/>
                </a:lnTo>
                <a:lnTo>
                  <a:pt x="731" y="19807"/>
                </a:lnTo>
                <a:lnTo>
                  <a:pt x="682" y="19661"/>
                </a:lnTo>
                <a:lnTo>
                  <a:pt x="609" y="19393"/>
                </a:lnTo>
                <a:lnTo>
                  <a:pt x="585" y="19101"/>
                </a:lnTo>
                <a:lnTo>
                  <a:pt x="560" y="18834"/>
                </a:lnTo>
                <a:lnTo>
                  <a:pt x="536" y="17131"/>
                </a:lnTo>
                <a:lnTo>
                  <a:pt x="560" y="15427"/>
                </a:lnTo>
                <a:lnTo>
                  <a:pt x="536" y="13091"/>
                </a:lnTo>
                <a:lnTo>
                  <a:pt x="487" y="9247"/>
                </a:lnTo>
                <a:lnTo>
                  <a:pt x="463" y="5402"/>
                </a:lnTo>
                <a:lnTo>
                  <a:pt x="463" y="3967"/>
                </a:lnTo>
                <a:lnTo>
                  <a:pt x="487" y="3139"/>
                </a:lnTo>
                <a:lnTo>
                  <a:pt x="536" y="2653"/>
                </a:lnTo>
                <a:lnTo>
                  <a:pt x="585" y="2142"/>
                </a:lnTo>
                <a:lnTo>
                  <a:pt x="682" y="1655"/>
                </a:lnTo>
                <a:lnTo>
                  <a:pt x="828" y="1168"/>
                </a:lnTo>
                <a:lnTo>
                  <a:pt x="901" y="1023"/>
                </a:lnTo>
                <a:lnTo>
                  <a:pt x="1023" y="852"/>
                </a:lnTo>
                <a:lnTo>
                  <a:pt x="1217" y="731"/>
                </a:lnTo>
                <a:lnTo>
                  <a:pt x="1461" y="609"/>
                </a:lnTo>
                <a:lnTo>
                  <a:pt x="1753" y="536"/>
                </a:lnTo>
                <a:lnTo>
                  <a:pt x="2118" y="487"/>
                </a:lnTo>
                <a:lnTo>
                  <a:pt x="2531" y="463"/>
                </a:lnTo>
                <a:close/>
                <a:moveTo>
                  <a:pt x="2507" y="1"/>
                </a:moveTo>
                <a:lnTo>
                  <a:pt x="2045" y="25"/>
                </a:lnTo>
                <a:lnTo>
                  <a:pt x="1655" y="98"/>
                </a:lnTo>
                <a:lnTo>
                  <a:pt x="1315" y="171"/>
                </a:lnTo>
                <a:lnTo>
                  <a:pt x="1023" y="317"/>
                </a:lnTo>
                <a:lnTo>
                  <a:pt x="804" y="463"/>
                </a:lnTo>
                <a:lnTo>
                  <a:pt x="609" y="633"/>
                </a:lnTo>
                <a:lnTo>
                  <a:pt x="463" y="828"/>
                </a:lnTo>
                <a:lnTo>
                  <a:pt x="366" y="1023"/>
                </a:lnTo>
                <a:lnTo>
                  <a:pt x="293" y="1241"/>
                </a:lnTo>
                <a:lnTo>
                  <a:pt x="220" y="1436"/>
                </a:lnTo>
                <a:lnTo>
                  <a:pt x="195" y="1655"/>
                </a:lnTo>
                <a:lnTo>
                  <a:pt x="147" y="2020"/>
                </a:lnTo>
                <a:lnTo>
                  <a:pt x="122" y="2312"/>
                </a:lnTo>
                <a:lnTo>
                  <a:pt x="74" y="2823"/>
                </a:lnTo>
                <a:lnTo>
                  <a:pt x="25" y="3334"/>
                </a:lnTo>
                <a:lnTo>
                  <a:pt x="1" y="4356"/>
                </a:lnTo>
                <a:lnTo>
                  <a:pt x="25" y="5354"/>
                </a:lnTo>
                <a:lnTo>
                  <a:pt x="49" y="6376"/>
                </a:lnTo>
                <a:lnTo>
                  <a:pt x="49" y="7544"/>
                </a:lnTo>
                <a:lnTo>
                  <a:pt x="49" y="8736"/>
                </a:lnTo>
                <a:lnTo>
                  <a:pt x="1" y="11072"/>
                </a:lnTo>
                <a:lnTo>
                  <a:pt x="25" y="12264"/>
                </a:lnTo>
                <a:lnTo>
                  <a:pt x="49" y="13432"/>
                </a:lnTo>
                <a:lnTo>
                  <a:pt x="98" y="14624"/>
                </a:lnTo>
                <a:lnTo>
                  <a:pt x="98" y="15817"/>
                </a:lnTo>
                <a:lnTo>
                  <a:pt x="98" y="16693"/>
                </a:lnTo>
                <a:lnTo>
                  <a:pt x="98" y="17568"/>
                </a:lnTo>
                <a:lnTo>
                  <a:pt x="122" y="18444"/>
                </a:lnTo>
                <a:lnTo>
                  <a:pt x="171" y="19345"/>
                </a:lnTo>
                <a:lnTo>
                  <a:pt x="195" y="19612"/>
                </a:lnTo>
                <a:lnTo>
                  <a:pt x="244" y="19880"/>
                </a:lnTo>
                <a:lnTo>
                  <a:pt x="341" y="20123"/>
                </a:lnTo>
                <a:lnTo>
                  <a:pt x="463" y="20367"/>
                </a:lnTo>
                <a:lnTo>
                  <a:pt x="633" y="20561"/>
                </a:lnTo>
                <a:lnTo>
                  <a:pt x="804" y="20732"/>
                </a:lnTo>
                <a:lnTo>
                  <a:pt x="925" y="20805"/>
                </a:lnTo>
                <a:lnTo>
                  <a:pt x="1047" y="20853"/>
                </a:lnTo>
                <a:lnTo>
                  <a:pt x="1169" y="20902"/>
                </a:lnTo>
                <a:lnTo>
                  <a:pt x="1315" y="20926"/>
                </a:lnTo>
                <a:lnTo>
                  <a:pt x="2994" y="20951"/>
                </a:lnTo>
                <a:lnTo>
                  <a:pt x="4186" y="20975"/>
                </a:lnTo>
                <a:lnTo>
                  <a:pt x="4964" y="20999"/>
                </a:lnTo>
                <a:lnTo>
                  <a:pt x="5938" y="21024"/>
                </a:lnTo>
                <a:lnTo>
                  <a:pt x="6911" y="21024"/>
                </a:lnTo>
                <a:lnTo>
                  <a:pt x="8833" y="20999"/>
                </a:lnTo>
                <a:lnTo>
                  <a:pt x="9198" y="20999"/>
                </a:lnTo>
                <a:lnTo>
                  <a:pt x="9588" y="21024"/>
                </a:lnTo>
                <a:lnTo>
                  <a:pt x="10366" y="21072"/>
                </a:lnTo>
                <a:lnTo>
                  <a:pt x="10756" y="21072"/>
                </a:lnTo>
                <a:lnTo>
                  <a:pt x="11145" y="21048"/>
                </a:lnTo>
                <a:lnTo>
                  <a:pt x="11315" y="20999"/>
                </a:lnTo>
                <a:lnTo>
                  <a:pt x="11510" y="20951"/>
                </a:lnTo>
                <a:lnTo>
                  <a:pt x="11680" y="20902"/>
                </a:lnTo>
                <a:lnTo>
                  <a:pt x="11851" y="20805"/>
                </a:lnTo>
                <a:lnTo>
                  <a:pt x="12021" y="20683"/>
                </a:lnTo>
                <a:lnTo>
                  <a:pt x="12167" y="20513"/>
                </a:lnTo>
                <a:lnTo>
                  <a:pt x="12264" y="20318"/>
                </a:lnTo>
                <a:lnTo>
                  <a:pt x="12362" y="20075"/>
                </a:lnTo>
                <a:lnTo>
                  <a:pt x="12435" y="19807"/>
                </a:lnTo>
                <a:lnTo>
                  <a:pt x="12483" y="19515"/>
                </a:lnTo>
                <a:lnTo>
                  <a:pt x="12532" y="19223"/>
                </a:lnTo>
                <a:lnTo>
                  <a:pt x="12556" y="18907"/>
                </a:lnTo>
                <a:lnTo>
                  <a:pt x="12580" y="18298"/>
                </a:lnTo>
                <a:lnTo>
                  <a:pt x="12580" y="17739"/>
                </a:lnTo>
                <a:lnTo>
                  <a:pt x="12556" y="16960"/>
                </a:lnTo>
                <a:lnTo>
                  <a:pt x="12532" y="15573"/>
                </a:lnTo>
                <a:lnTo>
                  <a:pt x="12508" y="14186"/>
                </a:lnTo>
                <a:lnTo>
                  <a:pt x="12483" y="13286"/>
                </a:lnTo>
                <a:lnTo>
                  <a:pt x="12459" y="12118"/>
                </a:lnTo>
                <a:lnTo>
                  <a:pt x="12459" y="9441"/>
                </a:lnTo>
                <a:lnTo>
                  <a:pt x="12459" y="6960"/>
                </a:lnTo>
                <a:lnTo>
                  <a:pt x="12435" y="5500"/>
                </a:lnTo>
                <a:lnTo>
                  <a:pt x="12435" y="4794"/>
                </a:lnTo>
                <a:lnTo>
                  <a:pt x="12483" y="4113"/>
                </a:lnTo>
                <a:lnTo>
                  <a:pt x="12532" y="3431"/>
                </a:lnTo>
                <a:lnTo>
                  <a:pt x="12556" y="2726"/>
                </a:lnTo>
                <a:lnTo>
                  <a:pt x="12556" y="2336"/>
                </a:lnTo>
                <a:lnTo>
                  <a:pt x="12532" y="1898"/>
                </a:lnTo>
                <a:lnTo>
                  <a:pt x="12435" y="1509"/>
                </a:lnTo>
                <a:lnTo>
                  <a:pt x="12386" y="1314"/>
                </a:lnTo>
                <a:lnTo>
                  <a:pt x="12313" y="1120"/>
                </a:lnTo>
                <a:lnTo>
                  <a:pt x="12240" y="950"/>
                </a:lnTo>
                <a:lnTo>
                  <a:pt x="12143" y="779"/>
                </a:lnTo>
                <a:lnTo>
                  <a:pt x="12021" y="633"/>
                </a:lnTo>
                <a:lnTo>
                  <a:pt x="11899" y="512"/>
                </a:lnTo>
                <a:lnTo>
                  <a:pt x="11729" y="414"/>
                </a:lnTo>
                <a:lnTo>
                  <a:pt x="11559" y="317"/>
                </a:lnTo>
                <a:lnTo>
                  <a:pt x="11364" y="268"/>
                </a:lnTo>
                <a:lnTo>
                  <a:pt x="11145" y="220"/>
                </a:lnTo>
                <a:lnTo>
                  <a:pt x="11096" y="171"/>
                </a:lnTo>
                <a:lnTo>
                  <a:pt x="10999" y="147"/>
                </a:lnTo>
                <a:lnTo>
                  <a:pt x="10634" y="122"/>
                </a:lnTo>
                <a:lnTo>
                  <a:pt x="10269" y="98"/>
                </a:lnTo>
                <a:lnTo>
                  <a:pt x="9515" y="98"/>
                </a:lnTo>
                <a:lnTo>
                  <a:pt x="8030" y="122"/>
                </a:lnTo>
                <a:lnTo>
                  <a:pt x="4867" y="98"/>
                </a:lnTo>
                <a:lnTo>
                  <a:pt x="3943" y="74"/>
                </a:lnTo>
                <a:lnTo>
                  <a:pt x="3018" y="25"/>
                </a:lnTo>
                <a:lnTo>
                  <a:pt x="2507"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6"/>
          <p:cNvSpPr/>
          <p:nvPr/>
        </p:nvSpPr>
        <p:spPr>
          <a:xfrm>
            <a:off x="1461139" y="2626095"/>
            <a:ext cx="360039" cy="460550"/>
          </a:xfrm>
          <a:custGeom>
            <a:avLst/>
            <a:gdLst/>
            <a:ahLst/>
            <a:cxnLst/>
            <a:rect l="l" t="t" r="r" b="b"/>
            <a:pathLst>
              <a:path w="16474" h="21073" extrusionOk="0">
                <a:moveTo>
                  <a:pt x="15330" y="779"/>
                </a:moveTo>
                <a:lnTo>
                  <a:pt x="15525" y="950"/>
                </a:lnTo>
                <a:lnTo>
                  <a:pt x="15671" y="1120"/>
                </a:lnTo>
                <a:lnTo>
                  <a:pt x="15428" y="1266"/>
                </a:lnTo>
                <a:lnTo>
                  <a:pt x="15209" y="1387"/>
                </a:lnTo>
                <a:lnTo>
                  <a:pt x="14917" y="1582"/>
                </a:lnTo>
                <a:lnTo>
                  <a:pt x="14625" y="1777"/>
                </a:lnTo>
                <a:lnTo>
                  <a:pt x="14187" y="1777"/>
                </a:lnTo>
                <a:lnTo>
                  <a:pt x="13773" y="1752"/>
                </a:lnTo>
                <a:lnTo>
                  <a:pt x="14235" y="1460"/>
                </a:lnTo>
                <a:lnTo>
                  <a:pt x="14819" y="1120"/>
                </a:lnTo>
                <a:lnTo>
                  <a:pt x="15038" y="1023"/>
                </a:lnTo>
                <a:lnTo>
                  <a:pt x="15160" y="974"/>
                </a:lnTo>
                <a:lnTo>
                  <a:pt x="15257" y="925"/>
                </a:lnTo>
                <a:lnTo>
                  <a:pt x="15330" y="852"/>
                </a:lnTo>
                <a:lnTo>
                  <a:pt x="15330" y="779"/>
                </a:lnTo>
                <a:close/>
                <a:moveTo>
                  <a:pt x="15817" y="1485"/>
                </a:moveTo>
                <a:lnTo>
                  <a:pt x="15890" y="1679"/>
                </a:lnTo>
                <a:lnTo>
                  <a:pt x="15914" y="1898"/>
                </a:lnTo>
                <a:lnTo>
                  <a:pt x="15744" y="1971"/>
                </a:lnTo>
                <a:lnTo>
                  <a:pt x="15574" y="2044"/>
                </a:lnTo>
                <a:lnTo>
                  <a:pt x="15257" y="2215"/>
                </a:lnTo>
                <a:lnTo>
                  <a:pt x="15111" y="2312"/>
                </a:lnTo>
                <a:lnTo>
                  <a:pt x="14941" y="2409"/>
                </a:lnTo>
                <a:lnTo>
                  <a:pt x="14941" y="2409"/>
                </a:lnTo>
                <a:lnTo>
                  <a:pt x="14965" y="2117"/>
                </a:lnTo>
                <a:lnTo>
                  <a:pt x="14990" y="1996"/>
                </a:lnTo>
                <a:lnTo>
                  <a:pt x="14990" y="1898"/>
                </a:lnTo>
                <a:lnTo>
                  <a:pt x="15209" y="1777"/>
                </a:lnTo>
                <a:lnTo>
                  <a:pt x="15525" y="1631"/>
                </a:lnTo>
                <a:lnTo>
                  <a:pt x="15817" y="1485"/>
                </a:lnTo>
                <a:close/>
                <a:moveTo>
                  <a:pt x="15963" y="2239"/>
                </a:moveTo>
                <a:lnTo>
                  <a:pt x="15963" y="2774"/>
                </a:lnTo>
                <a:lnTo>
                  <a:pt x="15914" y="2799"/>
                </a:lnTo>
                <a:lnTo>
                  <a:pt x="15695" y="2896"/>
                </a:lnTo>
                <a:lnTo>
                  <a:pt x="15476" y="2993"/>
                </a:lnTo>
                <a:lnTo>
                  <a:pt x="14917" y="3285"/>
                </a:lnTo>
                <a:lnTo>
                  <a:pt x="14941" y="2774"/>
                </a:lnTo>
                <a:lnTo>
                  <a:pt x="15233" y="2604"/>
                </a:lnTo>
                <a:lnTo>
                  <a:pt x="15525" y="2409"/>
                </a:lnTo>
                <a:lnTo>
                  <a:pt x="15744" y="2312"/>
                </a:lnTo>
                <a:lnTo>
                  <a:pt x="15963" y="2239"/>
                </a:lnTo>
                <a:close/>
                <a:moveTo>
                  <a:pt x="15939" y="3115"/>
                </a:moveTo>
                <a:lnTo>
                  <a:pt x="15914" y="3577"/>
                </a:lnTo>
                <a:lnTo>
                  <a:pt x="15647" y="3699"/>
                </a:lnTo>
                <a:lnTo>
                  <a:pt x="15403" y="3821"/>
                </a:lnTo>
                <a:lnTo>
                  <a:pt x="14917" y="4113"/>
                </a:lnTo>
                <a:lnTo>
                  <a:pt x="14917" y="3553"/>
                </a:lnTo>
                <a:lnTo>
                  <a:pt x="15087" y="3504"/>
                </a:lnTo>
                <a:lnTo>
                  <a:pt x="15233" y="3431"/>
                </a:lnTo>
                <a:lnTo>
                  <a:pt x="15549" y="3285"/>
                </a:lnTo>
                <a:lnTo>
                  <a:pt x="15744" y="3212"/>
                </a:lnTo>
                <a:lnTo>
                  <a:pt x="15939" y="3115"/>
                </a:lnTo>
                <a:close/>
                <a:moveTo>
                  <a:pt x="15866" y="3942"/>
                </a:moveTo>
                <a:lnTo>
                  <a:pt x="15841" y="4429"/>
                </a:lnTo>
                <a:lnTo>
                  <a:pt x="15574" y="4575"/>
                </a:lnTo>
                <a:lnTo>
                  <a:pt x="15330" y="4697"/>
                </a:lnTo>
                <a:lnTo>
                  <a:pt x="15136" y="4818"/>
                </a:lnTo>
                <a:lnTo>
                  <a:pt x="14965" y="4964"/>
                </a:lnTo>
                <a:lnTo>
                  <a:pt x="14892" y="5013"/>
                </a:lnTo>
                <a:lnTo>
                  <a:pt x="14917" y="4405"/>
                </a:lnTo>
                <a:lnTo>
                  <a:pt x="15160" y="4307"/>
                </a:lnTo>
                <a:lnTo>
                  <a:pt x="15403" y="4186"/>
                </a:lnTo>
                <a:lnTo>
                  <a:pt x="15647" y="4064"/>
                </a:lnTo>
                <a:lnTo>
                  <a:pt x="15866" y="3942"/>
                </a:lnTo>
                <a:close/>
                <a:moveTo>
                  <a:pt x="15841" y="4794"/>
                </a:moveTo>
                <a:lnTo>
                  <a:pt x="15841" y="5329"/>
                </a:lnTo>
                <a:lnTo>
                  <a:pt x="15525" y="5500"/>
                </a:lnTo>
                <a:lnTo>
                  <a:pt x="15209" y="5670"/>
                </a:lnTo>
                <a:lnTo>
                  <a:pt x="14892" y="5865"/>
                </a:lnTo>
                <a:lnTo>
                  <a:pt x="14892" y="5256"/>
                </a:lnTo>
                <a:lnTo>
                  <a:pt x="15038" y="5208"/>
                </a:lnTo>
                <a:lnTo>
                  <a:pt x="15403" y="5013"/>
                </a:lnTo>
                <a:lnTo>
                  <a:pt x="15622" y="4891"/>
                </a:lnTo>
                <a:lnTo>
                  <a:pt x="15841" y="4794"/>
                </a:lnTo>
                <a:close/>
                <a:moveTo>
                  <a:pt x="15841" y="5694"/>
                </a:moveTo>
                <a:lnTo>
                  <a:pt x="15841" y="6230"/>
                </a:lnTo>
                <a:lnTo>
                  <a:pt x="15598" y="6376"/>
                </a:lnTo>
                <a:lnTo>
                  <a:pt x="15379" y="6497"/>
                </a:lnTo>
                <a:lnTo>
                  <a:pt x="15136" y="6668"/>
                </a:lnTo>
                <a:lnTo>
                  <a:pt x="15014" y="6765"/>
                </a:lnTo>
                <a:lnTo>
                  <a:pt x="14892" y="6862"/>
                </a:lnTo>
                <a:lnTo>
                  <a:pt x="14892" y="6181"/>
                </a:lnTo>
                <a:lnTo>
                  <a:pt x="15087" y="6108"/>
                </a:lnTo>
                <a:lnTo>
                  <a:pt x="15282" y="6011"/>
                </a:lnTo>
                <a:lnTo>
                  <a:pt x="15841" y="5694"/>
                </a:lnTo>
                <a:close/>
                <a:moveTo>
                  <a:pt x="15817" y="6692"/>
                </a:moveTo>
                <a:lnTo>
                  <a:pt x="15817" y="7179"/>
                </a:lnTo>
                <a:lnTo>
                  <a:pt x="15282" y="7422"/>
                </a:lnTo>
                <a:lnTo>
                  <a:pt x="15087" y="7495"/>
                </a:lnTo>
                <a:lnTo>
                  <a:pt x="14892" y="7592"/>
                </a:lnTo>
                <a:lnTo>
                  <a:pt x="14892" y="7057"/>
                </a:lnTo>
                <a:lnTo>
                  <a:pt x="15038" y="7033"/>
                </a:lnTo>
                <a:lnTo>
                  <a:pt x="15184" y="6984"/>
                </a:lnTo>
                <a:lnTo>
                  <a:pt x="15476" y="6838"/>
                </a:lnTo>
                <a:lnTo>
                  <a:pt x="15817" y="6692"/>
                </a:lnTo>
                <a:close/>
                <a:moveTo>
                  <a:pt x="15817" y="7617"/>
                </a:moveTo>
                <a:lnTo>
                  <a:pt x="15817" y="8079"/>
                </a:lnTo>
                <a:lnTo>
                  <a:pt x="15355" y="8298"/>
                </a:lnTo>
                <a:lnTo>
                  <a:pt x="15136" y="8420"/>
                </a:lnTo>
                <a:lnTo>
                  <a:pt x="14917" y="8566"/>
                </a:lnTo>
                <a:lnTo>
                  <a:pt x="14892" y="7933"/>
                </a:lnTo>
                <a:lnTo>
                  <a:pt x="15111" y="7884"/>
                </a:lnTo>
                <a:lnTo>
                  <a:pt x="15330" y="7811"/>
                </a:lnTo>
                <a:lnTo>
                  <a:pt x="15817" y="7617"/>
                </a:lnTo>
                <a:close/>
                <a:moveTo>
                  <a:pt x="15817" y="8420"/>
                </a:moveTo>
                <a:lnTo>
                  <a:pt x="15817" y="8931"/>
                </a:lnTo>
                <a:lnTo>
                  <a:pt x="15720" y="8955"/>
                </a:lnTo>
                <a:lnTo>
                  <a:pt x="15598" y="9004"/>
                </a:lnTo>
                <a:lnTo>
                  <a:pt x="15452" y="9101"/>
                </a:lnTo>
                <a:lnTo>
                  <a:pt x="15184" y="9271"/>
                </a:lnTo>
                <a:lnTo>
                  <a:pt x="15038" y="9368"/>
                </a:lnTo>
                <a:lnTo>
                  <a:pt x="14917" y="9490"/>
                </a:lnTo>
                <a:lnTo>
                  <a:pt x="14917" y="8882"/>
                </a:lnTo>
                <a:lnTo>
                  <a:pt x="15160" y="8760"/>
                </a:lnTo>
                <a:lnTo>
                  <a:pt x="15817" y="8420"/>
                </a:lnTo>
                <a:close/>
                <a:moveTo>
                  <a:pt x="15817" y="9295"/>
                </a:moveTo>
                <a:lnTo>
                  <a:pt x="15817" y="9782"/>
                </a:lnTo>
                <a:lnTo>
                  <a:pt x="15574" y="9904"/>
                </a:lnTo>
                <a:lnTo>
                  <a:pt x="15355" y="10025"/>
                </a:lnTo>
                <a:lnTo>
                  <a:pt x="15136" y="10147"/>
                </a:lnTo>
                <a:lnTo>
                  <a:pt x="14917" y="10269"/>
                </a:lnTo>
                <a:lnTo>
                  <a:pt x="14917" y="9782"/>
                </a:lnTo>
                <a:lnTo>
                  <a:pt x="15111" y="9709"/>
                </a:lnTo>
                <a:lnTo>
                  <a:pt x="15282" y="9612"/>
                </a:lnTo>
                <a:lnTo>
                  <a:pt x="15622" y="9393"/>
                </a:lnTo>
                <a:lnTo>
                  <a:pt x="15817" y="9295"/>
                </a:lnTo>
                <a:close/>
                <a:moveTo>
                  <a:pt x="15817" y="10244"/>
                </a:moveTo>
                <a:lnTo>
                  <a:pt x="15817" y="10634"/>
                </a:lnTo>
                <a:lnTo>
                  <a:pt x="15574" y="10804"/>
                </a:lnTo>
                <a:lnTo>
                  <a:pt x="15403" y="10950"/>
                </a:lnTo>
                <a:lnTo>
                  <a:pt x="14941" y="11242"/>
                </a:lnTo>
                <a:lnTo>
                  <a:pt x="14917" y="10682"/>
                </a:lnTo>
                <a:lnTo>
                  <a:pt x="15087" y="10609"/>
                </a:lnTo>
                <a:lnTo>
                  <a:pt x="15257" y="10536"/>
                </a:lnTo>
                <a:lnTo>
                  <a:pt x="15549" y="10366"/>
                </a:lnTo>
                <a:lnTo>
                  <a:pt x="15817" y="10244"/>
                </a:lnTo>
                <a:close/>
                <a:moveTo>
                  <a:pt x="15817" y="11145"/>
                </a:moveTo>
                <a:lnTo>
                  <a:pt x="15817" y="11850"/>
                </a:lnTo>
                <a:lnTo>
                  <a:pt x="15622" y="11972"/>
                </a:lnTo>
                <a:lnTo>
                  <a:pt x="15501" y="12069"/>
                </a:lnTo>
                <a:lnTo>
                  <a:pt x="14965" y="12459"/>
                </a:lnTo>
                <a:lnTo>
                  <a:pt x="14941" y="11656"/>
                </a:lnTo>
                <a:lnTo>
                  <a:pt x="15111" y="11583"/>
                </a:lnTo>
                <a:lnTo>
                  <a:pt x="15282" y="11485"/>
                </a:lnTo>
                <a:lnTo>
                  <a:pt x="15598" y="11291"/>
                </a:lnTo>
                <a:lnTo>
                  <a:pt x="15817" y="11145"/>
                </a:lnTo>
                <a:close/>
                <a:moveTo>
                  <a:pt x="15817" y="12337"/>
                </a:moveTo>
                <a:lnTo>
                  <a:pt x="15817" y="13091"/>
                </a:lnTo>
                <a:lnTo>
                  <a:pt x="15549" y="13237"/>
                </a:lnTo>
                <a:lnTo>
                  <a:pt x="15282" y="13432"/>
                </a:lnTo>
                <a:lnTo>
                  <a:pt x="15136" y="13529"/>
                </a:lnTo>
                <a:lnTo>
                  <a:pt x="14965" y="13651"/>
                </a:lnTo>
                <a:lnTo>
                  <a:pt x="14965" y="12872"/>
                </a:lnTo>
                <a:lnTo>
                  <a:pt x="15136" y="12775"/>
                </a:lnTo>
                <a:lnTo>
                  <a:pt x="15282" y="12702"/>
                </a:lnTo>
                <a:lnTo>
                  <a:pt x="15574" y="12507"/>
                </a:lnTo>
                <a:lnTo>
                  <a:pt x="15817" y="12337"/>
                </a:lnTo>
                <a:close/>
                <a:moveTo>
                  <a:pt x="15817" y="13481"/>
                </a:moveTo>
                <a:lnTo>
                  <a:pt x="15841" y="13919"/>
                </a:lnTo>
                <a:lnTo>
                  <a:pt x="15452" y="14138"/>
                </a:lnTo>
                <a:lnTo>
                  <a:pt x="15087" y="14405"/>
                </a:lnTo>
                <a:lnTo>
                  <a:pt x="14990" y="14478"/>
                </a:lnTo>
                <a:lnTo>
                  <a:pt x="14965" y="13992"/>
                </a:lnTo>
                <a:lnTo>
                  <a:pt x="15209" y="13870"/>
                </a:lnTo>
                <a:lnTo>
                  <a:pt x="15403" y="13748"/>
                </a:lnTo>
                <a:lnTo>
                  <a:pt x="15817" y="13481"/>
                </a:lnTo>
                <a:close/>
                <a:moveTo>
                  <a:pt x="15841" y="14381"/>
                </a:moveTo>
                <a:lnTo>
                  <a:pt x="15866" y="14795"/>
                </a:lnTo>
                <a:lnTo>
                  <a:pt x="15720" y="14868"/>
                </a:lnTo>
                <a:lnTo>
                  <a:pt x="15598" y="14965"/>
                </a:lnTo>
                <a:lnTo>
                  <a:pt x="15355" y="15135"/>
                </a:lnTo>
                <a:lnTo>
                  <a:pt x="14990" y="15354"/>
                </a:lnTo>
                <a:lnTo>
                  <a:pt x="14990" y="14941"/>
                </a:lnTo>
                <a:lnTo>
                  <a:pt x="15160" y="14843"/>
                </a:lnTo>
                <a:lnTo>
                  <a:pt x="15330" y="14722"/>
                </a:lnTo>
                <a:lnTo>
                  <a:pt x="15622" y="14503"/>
                </a:lnTo>
                <a:lnTo>
                  <a:pt x="15841" y="14381"/>
                </a:lnTo>
                <a:close/>
                <a:moveTo>
                  <a:pt x="15866" y="15330"/>
                </a:moveTo>
                <a:lnTo>
                  <a:pt x="15890" y="15865"/>
                </a:lnTo>
                <a:lnTo>
                  <a:pt x="15866" y="15865"/>
                </a:lnTo>
                <a:lnTo>
                  <a:pt x="15695" y="15914"/>
                </a:lnTo>
                <a:lnTo>
                  <a:pt x="15549" y="15963"/>
                </a:lnTo>
                <a:lnTo>
                  <a:pt x="15257" y="16157"/>
                </a:lnTo>
                <a:lnTo>
                  <a:pt x="15014" y="16279"/>
                </a:lnTo>
                <a:lnTo>
                  <a:pt x="14990" y="15768"/>
                </a:lnTo>
                <a:lnTo>
                  <a:pt x="15136" y="15719"/>
                </a:lnTo>
                <a:lnTo>
                  <a:pt x="15282" y="15646"/>
                </a:lnTo>
                <a:lnTo>
                  <a:pt x="15574" y="15500"/>
                </a:lnTo>
                <a:lnTo>
                  <a:pt x="15866" y="15330"/>
                </a:lnTo>
                <a:close/>
                <a:moveTo>
                  <a:pt x="15890" y="16230"/>
                </a:moveTo>
                <a:lnTo>
                  <a:pt x="15890" y="16644"/>
                </a:lnTo>
                <a:lnTo>
                  <a:pt x="15793" y="16644"/>
                </a:lnTo>
                <a:lnTo>
                  <a:pt x="15598" y="16717"/>
                </a:lnTo>
                <a:lnTo>
                  <a:pt x="15403" y="16790"/>
                </a:lnTo>
                <a:lnTo>
                  <a:pt x="15184" y="16887"/>
                </a:lnTo>
                <a:lnTo>
                  <a:pt x="15014" y="17009"/>
                </a:lnTo>
                <a:lnTo>
                  <a:pt x="15014" y="16644"/>
                </a:lnTo>
                <a:lnTo>
                  <a:pt x="15160" y="16595"/>
                </a:lnTo>
                <a:lnTo>
                  <a:pt x="15306" y="16522"/>
                </a:lnTo>
                <a:lnTo>
                  <a:pt x="15598" y="16401"/>
                </a:lnTo>
                <a:lnTo>
                  <a:pt x="15890" y="16230"/>
                </a:lnTo>
                <a:close/>
                <a:moveTo>
                  <a:pt x="12629" y="2166"/>
                </a:moveTo>
                <a:lnTo>
                  <a:pt x="13627" y="2239"/>
                </a:lnTo>
                <a:lnTo>
                  <a:pt x="14600" y="2239"/>
                </a:lnTo>
                <a:lnTo>
                  <a:pt x="14527" y="3285"/>
                </a:lnTo>
                <a:lnTo>
                  <a:pt x="14479" y="4380"/>
                </a:lnTo>
                <a:lnTo>
                  <a:pt x="14454" y="4380"/>
                </a:lnTo>
                <a:lnTo>
                  <a:pt x="14430" y="4405"/>
                </a:lnTo>
                <a:lnTo>
                  <a:pt x="14454" y="4429"/>
                </a:lnTo>
                <a:lnTo>
                  <a:pt x="14479" y="4429"/>
                </a:lnTo>
                <a:lnTo>
                  <a:pt x="14430" y="6059"/>
                </a:lnTo>
                <a:lnTo>
                  <a:pt x="14430" y="7738"/>
                </a:lnTo>
                <a:lnTo>
                  <a:pt x="14430" y="9441"/>
                </a:lnTo>
                <a:lnTo>
                  <a:pt x="14454" y="11169"/>
                </a:lnTo>
                <a:lnTo>
                  <a:pt x="14527" y="14527"/>
                </a:lnTo>
                <a:lnTo>
                  <a:pt x="14552" y="16109"/>
                </a:lnTo>
                <a:lnTo>
                  <a:pt x="14552" y="17617"/>
                </a:lnTo>
                <a:lnTo>
                  <a:pt x="14138" y="17617"/>
                </a:lnTo>
                <a:lnTo>
                  <a:pt x="13724" y="17593"/>
                </a:lnTo>
                <a:lnTo>
                  <a:pt x="13286" y="17593"/>
                </a:lnTo>
                <a:lnTo>
                  <a:pt x="12873" y="17568"/>
                </a:lnTo>
                <a:lnTo>
                  <a:pt x="9637" y="17593"/>
                </a:lnTo>
                <a:lnTo>
                  <a:pt x="6425" y="17593"/>
                </a:lnTo>
                <a:lnTo>
                  <a:pt x="5232" y="17544"/>
                </a:lnTo>
                <a:lnTo>
                  <a:pt x="4016" y="17520"/>
                </a:lnTo>
                <a:lnTo>
                  <a:pt x="2434" y="17520"/>
                </a:lnTo>
                <a:lnTo>
                  <a:pt x="1899" y="17544"/>
                </a:lnTo>
                <a:lnTo>
                  <a:pt x="1923" y="17495"/>
                </a:lnTo>
                <a:lnTo>
                  <a:pt x="1923" y="17447"/>
                </a:lnTo>
                <a:lnTo>
                  <a:pt x="1899" y="17252"/>
                </a:lnTo>
                <a:lnTo>
                  <a:pt x="1899" y="16936"/>
                </a:lnTo>
                <a:lnTo>
                  <a:pt x="1899" y="16620"/>
                </a:lnTo>
                <a:lnTo>
                  <a:pt x="1972" y="14040"/>
                </a:lnTo>
                <a:lnTo>
                  <a:pt x="2021" y="12751"/>
                </a:lnTo>
                <a:lnTo>
                  <a:pt x="2021" y="11485"/>
                </a:lnTo>
                <a:lnTo>
                  <a:pt x="2045" y="8955"/>
                </a:lnTo>
                <a:lnTo>
                  <a:pt x="2021" y="5208"/>
                </a:lnTo>
                <a:lnTo>
                  <a:pt x="1996" y="3164"/>
                </a:lnTo>
                <a:lnTo>
                  <a:pt x="1972" y="2507"/>
                </a:lnTo>
                <a:lnTo>
                  <a:pt x="1948" y="2190"/>
                </a:lnTo>
                <a:lnTo>
                  <a:pt x="2459" y="2263"/>
                </a:lnTo>
                <a:lnTo>
                  <a:pt x="2970" y="2312"/>
                </a:lnTo>
                <a:lnTo>
                  <a:pt x="3505" y="2336"/>
                </a:lnTo>
                <a:lnTo>
                  <a:pt x="4040" y="2336"/>
                </a:lnTo>
                <a:lnTo>
                  <a:pt x="5111" y="2288"/>
                </a:lnTo>
                <a:lnTo>
                  <a:pt x="6133" y="2239"/>
                </a:lnTo>
                <a:lnTo>
                  <a:pt x="7398" y="2215"/>
                </a:lnTo>
                <a:lnTo>
                  <a:pt x="9393" y="2190"/>
                </a:lnTo>
                <a:lnTo>
                  <a:pt x="11364" y="2166"/>
                </a:lnTo>
                <a:close/>
                <a:moveTo>
                  <a:pt x="15890" y="16912"/>
                </a:moveTo>
                <a:lnTo>
                  <a:pt x="15890" y="16960"/>
                </a:lnTo>
                <a:lnTo>
                  <a:pt x="15890" y="17350"/>
                </a:lnTo>
                <a:lnTo>
                  <a:pt x="15768" y="17350"/>
                </a:lnTo>
                <a:lnTo>
                  <a:pt x="15671" y="17398"/>
                </a:lnTo>
                <a:lnTo>
                  <a:pt x="15452" y="17520"/>
                </a:lnTo>
                <a:lnTo>
                  <a:pt x="15209" y="17666"/>
                </a:lnTo>
                <a:lnTo>
                  <a:pt x="15136" y="17593"/>
                </a:lnTo>
                <a:lnTo>
                  <a:pt x="15087" y="17568"/>
                </a:lnTo>
                <a:lnTo>
                  <a:pt x="15014" y="17544"/>
                </a:lnTo>
                <a:lnTo>
                  <a:pt x="15014" y="17301"/>
                </a:lnTo>
                <a:lnTo>
                  <a:pt x="15233" y="17228"/>
                </a:lnTo>
                <a:lnTo>
                  <a:pt x="15452" y="17131"/>
                </a:lnTo>
                <a:lnTo>
                  <a:pt x="15890" y="16912"/>
                </a:lnTo>
                <a:close/>
                <a:moveTo>
                  <a:pt x="8469" y="18663"/>
                </a:moveTo>
                <a:lnTo>
                  <a:pt x="8590" y="18712"/>
                </a:lnTo>
                <a:lnTo>
                  <a:pt x="8663" y="18809"/>
                </a:lnTo>
                <a:lnTo>
                  <a:pt x="8761" y="18980"/>
                </a:lnTo>
                <a:lnTo>
                  <a:pt x="8785" y="19077"/>
                </a:lnTo>
                <a:lnTo>
                  <a:pt x="8785" y="19199"/>
                </a:lnTo>
                <a:lnTo>
                  <a:pt x="8785" y="19320"/>
                </a:lnTo>
                <a:lnTo>
                  <a:pt x="8785" y="19442"/>
                </a:lnTo>
                <a:lnTo>
                  <a:pt x="8761" y="19539"/>
                </a:lnTo>
                <a:lnTo>
                  <a:pt x="8712" y="19661"/>
                </a:lnTo>
                <a:lnTo>
                  <a:pt x="8639" y="19758"/>
                </a:lnTo>
                <a:lnTo>
                  <a:pt x="8542" y="19831"/>
                </a:lnTo>
                <a:lnTo>
                  <a:pt x="8420" y="19904"/>
                </a:lnTo>
                <a:lnTo>
                  <a:pt x="8274" y="19929"/>
                </a:lnTo>
                <a:lnTo>
                  <a:pt x="8128" y="19929"/>
                </a:lnTo>
                <a:lnTo>
                  <a:pt x="8006" y="19880"/>
                </a:lnTo>
                <a:lnTo>
                  <a:pt x="7860" y="19831"/>
                </a:lnTo>
                <a:lnTo>
                  <a:pt x="7763" y="19734"/>
                </a:lnTo>
                <a:lnTo>
                  <a:pt x="7690" y="19612"/>
                </a:lnTo>
                <a:lnTo>
                  <a:pt x="7641" y="19491"/>
                </a:lnTo>
                <a:lnTo>
                  <a:pt x="7641" y="19345"/>
                </a:lnTo>
                <a:lnTo>
                  <a:pt x="7666" y="19174"/>
                </a:lnTo>
                <a:lnTo>
                  <a:pt x="7714" y="19053"/>
                </a:lnTo>
                <a:lnTo>
                  <a:pt x="7787" y="18907"/>
                </a:lnTo>
                <a:lnTo>
                  <a:pt x="7885" y="18809"/>
                </a:lnTo>
                <a:lnTo>
                  <a:pt x="7958" y="18736"/>
                </a:lnTo>
                <a:lnTo>
                  <a:pt x="8031" y="18761"/>
                </a:lnTo>
                <a:lnTo>
                  <a:pt x="8104" y="18736"/>
                </a:lnTo>
                <a:lnTo>
                  <a:pt x="8201" y="18712"/>
                </a:lnTo>
                <a:lnTo>
                  <a:pt x="8250" y="18712"/>
                </a:lnTo>
                <a:lnTo>
                  <a:pt x="8298" y="18688"/>
                </a:lnTo>
                <a:lnTo>
                  <a:pt x="8323" y="18663"/>
                </a:lnTo>
                <a:close/>
                <a:moveTo>
                  <a:pt x="8347" y="18177"/>
                </a:moveTo>
                <a:lnTo>
                  <a:pt x="8152" y="18201"/>
                </a:lnTo>
                <a:lnTo>
                  <a:pt x="8055" y="18250"/>
                </a:lnTo>
                <a:lnTo>
                  <a:pt x="7982" y="18298"/>
                </a:lnTo>
                <a:lnTo>
                  <a:pt x="7885" y="18323"/>
                </a:lnTo>
                <a:lnTo>
                  <a:pt x="7763" y="18347"/>
                </a:lnTo>
                <a:lnTo>
                  <a:pt x="7666" y="18420"/>
                </a:lnTo>
                <a:lnTo>
                  <a:pt x="7568" y="18469"/>
                </a:lnTo>
                <a:lnTo>
                  <a:pt x="7471" y="18566"/>
                </a:lnTo>
                <a:lnTo>
                  <a:pt x="7398" y="18663"/>
                </a:lnTo>
                <a:lnTo>
                  <a:pt x="7349" y="18761"/>
                </a:lnTo>
                <a:lnTo>
                  <a:pt x="7276" y="18882"/>
                </a:lnTo>
                <a:lnTo>
                  <a:pt x="7228" y="19126"/>
                </a:lnTo>
                <a:lnTo>
                  <a:pt x="7179" y="19369"/>
                </a:lnTo>
                <a:lnTo>
                  <a:pt x="7179" y="19515"/>
                </a:lnTo>
                <a:lnTo>
                  <a:pt x="7203" y="19637"/>
                </a:lnTo>
                <a:lnTo>
                  <a:pt x="7252" y="19758"/>
                </a:lnTo>
                <a:lnTo>
                  <a:pt x="7301" y="19880"/>
                </a:lnTo>
                <a:lnTo>
                  <a:pt x="7349" y="19977"/>
                </a:lnTo>
                <a:lnTo>
                  <a:pt x="7447" y="20075"/>
                </a:lnTo>
                <a:lnTo>
                  <a:pt x="7520" y="20148"/>
                </a:lnTo>
                <a:lnTo>
                  <a:pt x="7641" y="20221"/>
                </a:lnTo>
                <a:lnTo>
                  <a:pt x="7739" y="20294"/>
                </a:lnTo>
                <a:lnTo>
                  <a:pt x="7860" y="20342"/>
                </a:lnTo>
                <a:lnTo>
                  <a:pt x="7982" y="20367"/>
                </a:lnTo>
                <a:lnTo>
                  <a:pt x="8104" y="20391"/>
                </a:lnTo>
                <a:lnTo>
                  <a:pt x="8225" y="20391"/>
                </a:lnTo>
                <a:lnTo>
                  <a:pt x="8371" y="20367"/>
                </a:lnTo>
                <a:lnTo>
                  <a:pt x="8493" y="20342"/>
                </a:lnTo>
                <a:lnTo>
                  <a:pt x="8615" y="20294"/>
                </a:lnTo>
                <a:lnTo>
                  <a:pt x="8809" y="20196"/>
                </a:lnTo>
                <a:lnTo>
                  <a:pt x="8955" y="20050"/>
                </a:lnTo>
                <a:lnTo>
                  <a:pt x="9053" y="19880"/>
                </a:lnTo>
                <a:lnTo>
                  <a:pt x="9150" y="19685"/>
                </a:lnTo>
                <a:lnTo>
                  <a:pt x="9199" y="19491"/>
                </a:lnTo>
                <a:lnTo>
                  <a:pt x="9199" y="19272"/>
                </a:lnTo>
                <a:lnTo>
                  <a:pt x="9199" y="19053"/>
                </a:lnTo>
                <a:lnTo>
                  <a:pt x="9174" y="18858"/>
                </a:lnTo>
                <a:lnTo>
                  <a:pt x="9101" y="18688"/>
                </a:lnTo>
                <a:lnTo>
                  <a:pt x="9004" y="18517"/>
                </a:lnTo>
                <a:lnTo>
                  <a:pt x="8882" y="18371"/>
                </a:lnTo>
                <a:lnTo>
                  <a:pt x="8712" y="18250"/>
                </a:lnTo>
                <a:lnTo>
                  <a:pt x="8542" y="18201"/>
                </a:lnTo>
                <a:lnTo>
                  <a:pt x="8347" y="18177"/>
                </a:lnTo>
                <a:close/>
                <a:moveTo>
                  <a:pt x="2532" y="463"/>
                </a:moveTo>
                <a:lnTo>
                  <a:pt x="3018" y="487"/>
                </a:lnTo>
                <a:lnTo>
                  <a:pt x="3943" y="536"/>
                </a:lnTo>
                <a:lnTo>
                  <a:pt x="4843" y="560"/>
                </a:lnTo>
                <a:lnTo>
                  <a:pt x="8298" y="585"/>
                </a:lnTo>
                <a:lnTo>
                  <a:pt x="11729" y="585"/>
                </a:lnTo>
                <a:lnTo>
                  <a:pt x="13554" y="560"/>
                </a:lnTo>
                <a:lnTo>
                  <a:pt x="13530" y="585"/>
                </a:lnTo>
                <a:lnTo>
                  <a:pt x="13530" y="633"/>
                </a:lnTo>
                <a:lnTo>
                  <a:pt x="13505" y="658"/>
                </a:lnTo>
                <a:lnTo>
                  <a:pt x="13530" y="682"/>
                </a:lnTo>
                <a:lnTo>
                  <a:pt x="13554" y="706"/>
                </a:lnTo>
                <a:lnTo>
                  <a:pt x="13627" y="731"/>
                </a:lnTo>
                <a:lnTo>
                  <a:pt x="13724" y="731"/>
                </a:lnTo>
                <a:lnTo>
                  <a:pt x="13846" y="706"/>
                </a:lnTo>
                <a:lnTo>
                  <a:pt x="14065" y="633"/>
                </a:lnTo>
                <a:lnTo>
                  <a:pt x="14260" y="560"/>
                </a:lnTo>
                <a:lnTo>
                  <a:pt x="14892" y="609"/>
                </a:lnTo>
                <a:lnTo>
                  <a:pt x="14917" y="609"/>
                </a:lnTo>
                <a:lnTo>
                  <a:pt x="15063" y="658"/>
                </a:lnTo>
                <a:lnTo>
                  <a:pt x="14965" y="682"/>
                </a:lnTo>
                <a:lnTo>
                  <a:pt x="14844" y="731"/>
                </a:lnTo>
                <a:lnTo>
                  <a:pt x="14625" y="852"/>
                </a:lnTo>
                <a:lnTo>
                  <a:pt x="14260" y="1096"/>
                </a:lnTo>
                <a:lnTo>
                  <a:pt x="13749" y="1387"/>
                </a:lnTo>
                <a:lnTo>
                  <a:pt x="13505" y="1558"/>
                </a:lnTo>
                <a:lnTo>
                  <a:pt x="13286" y="1728"/>
                </a:lnTo>
                <a:lnTo>
                  <a:pt x="12824" y="1704"/>
                </a:lnTo>
                <a:lnTo>
                  <a:pt x="9564" y="1704"/>
                </a:lnTo>
                <a:lnTo>
                  <a:pt x="7593" y="1728"/>
                </a:lnTo>
                <a:lnTo>
                  <a:pt x="6327" y="1777"/>
                </a:lnTo>
                <a:lnTo>
                  <a:pt x="5135" y="1825"/>
                </a:lnTo>
                <a:lnTo>
                  <a:pt x="3943" y="1850"/>
                </a:lnTo>
                <a:lnTo>
                  <a:pt x="3359" y="1850"/>
                </a:lnTo>
                <a:lnTo>
                  <a:pt x="2751" y="1825"/>
                </a:lnTo>
                <a:lnTo>
                  <a:pt x="2167" y="1777"/>
                </a:lnTo>
                <a:lnTo>
                  <a:pt x="1583" y="1728"/>
                </a:lnTo>
                <a:lnTo>
                  <a:pt x="1510" y="1728"/>
                </a:lnTo>
                <a:lnTo>
                  <a:pt x="1437" y="1752"/>
                </a:lnTo>
                <a:lnTo>
                  <a:pt x="1412" y="1825"/>
                </a:lnTo>
                <a:lnTo>
                  <a:pt x="1388" y="1898"/>
                </a:lnTo>
                <a:lnTo>
                  <a:pt x="1388" y="1971"/>
                </a:lnTo>
                <a:lnTo>
                  <a:pt x="1412" y="2020"/>
                </a:lnTo>
                <a:lnTo>
                  <a:pt x="1461" y="2093"/>
                </a:lnTo>
                <a:lnTo>
                  <a:pt x="1534" y="2117"/>
                </a:lnTo>
                <a:lnTo>
                  <a:pt x="1534" y="2385"/>
                </a:lnTo>
                <a:lnTo>
                  <a:pt x="1558" y="2823"/>
                </a:lnTo>
                <a:lnTo>
                  <a:pt x="1534" y="4015"/>
                </a:lnTo>
                <a:lnTo>
                  <a:pt x="1510" y="5281"/>
                </a:lnTo>
                <a:lnTo>
                  <a:pt x="1485" y="6108"/>
                </a:lnTo>
                <a:lnTo>
                  <a:pt x="1461" y="6668"/>
                </a:lnTo>
                <a:lnTo>
                  <a:pt x="1437" y="7227"/>
                </a:lnTo>
                <a:lnTo>
                  <a:pt x="1461" y="8371"/>
                </a:lnTo>
                <a:lnTo>
                  <a:pt x="1510" y="9490"/>
                </a:lnTo>
                <a:lnTo>
                  <a:pt x="1510" y="10634"/>
                </a:lnTo>
                <a:lnTo>
                  <a:pt x="1485" y="13481"/>
                </a:lnTo>
                <a:lnTo>
                  <a:pt x="1461" y="14965"/>
                </a:lnTo>
                <a:lnTo>
                  <a:pt x="1412" y="16303"/>
                </a:lnTo>
                <a:lnTo>
                  <a:pt x="1339" y="16960"/>
                </a:lnTo>
                <a:lnTo>
                  <a:pt x="1339" y="17131"/>
                </a:lnTo>
                <a:lnTo>
                  <a:pt x="1364" y="17301"/>
                </a:lnTo>
                <a:lnTo>
                  <a:pt x="1388" y="17447"/>
                </a:lnTo>
                <a:lnTo>
                  <a:pt x="1437" y="17568"/>
                </a:lnTo>
                <a:lnTo>
                  <a:pt x="1485" y="17641"/>
                </a:lnTo>
                <a:lnTo>
                  <a:pt x="1437" y="17739"/>
                </a:lnTo>
                <a:lnTo>
                  <a:pt x="1437" y="17836"/>
                </a:lnTo>
                <a:lnTo>
                  <a:pt x="1485" y="17933"/>
                </a:lnTo>
                <a:lnTo>
                  <a:pt x="1510" y="17958"/>
                </a:lnTo>
                <a:lnTo>
                  <a:pt x="1583" y="17982"/>
                </a:lnTo>
                <a:lnTo>
                  <a:pt x="1875" y="18006"/>
                </a:lnTo>
                <a:lnTo>
                  <a:pt x="2167" y="18031"/>
                </a:lnTo>
                <a:lnTo>
                  <a:pt x="2799" y="18055"/>
                </a:lnTo>
                <a:lnTo>
                  <a:pt x="4016" y="18006"/>
                </a:lnTo>
                <a:lnTo>
                  <a:pt x="7252" y="18031"/>
                </a:lnTo>
                <a:lnTo>
                  <a:pt x="9247" y="18055"/>
                </a:lnTo>
                <a:lnTo>
                  <a:pt x="10488" y="18079"/>
                </a:lnTo>
                <a:lnTo>
                  <a:pt x="11145" y="18104"/>
                </a:lnTo>
                <a:lnTo>
                  <a:pt x="11778" y="18104"/>
                </a:lnTo>
                <a:lnTo>
                  <a:pt x="13043" y="18055"/>
                </a:lnTo>
                <a:lnTo>
                  <a:pt x="13481" y="18055"/>
                </a:lnTo>
                <a:lnTo>
                  <a:pt x="13919" y="18079"/>
                </a:lnTo>
                <a:lnTo>
                  <a:pt x="14333" y="18104"/>
                </a:lnTo>
                <a:lnTo>
                  <a:pt x="14771" y="18079"/>
                </a:lnTo>
                <a:lnTo>
                  <a:pt x="14819" y="18079"/>
                </a:lnTo>
                <a:lnTo>
                  <a:pt x="14844" y="18055"/>
                </a:lnTo>
                <a:lnTo>
                  <a:pt x="15063" y="18031"/>
                </a:lnTo>
                <a:lnTo>
                  <a:pt x="15136" y="18006"/>
                </a:lnTo>
                <a:lnTo>
                  <a:pt x="15184" y="17958"/>
                </a:lnTo>
                <a:lnTo>
                  <a:pt x="15209" y="17909"/>
                </a:lnTo>
                <a:lnTo>
                  <a:pt x="15233" y="17860"/>
                </a:lnTo>
                <a:lnTo>
                  <a:pt x="15598" y="17690"/>
                </a:lnTo>
                <a:lnTo>
                  <a:pt x="15744" y="17617"/>
                </a:lnTo>
                <a:lnTo>
                  <a:pt x="15890" y="17520"/>
                </a:lnTo>
                <a:lnTo>
                  <a:pt x="15890" y="17909"/>
                </a:lnTo>
                <a:lnTo>
                  <a:pt x="15744" y="18006"/>
                </a:lnTo>
                <a:lnTo>
                  <a:pt x="15598" y="18104"/>
                </a:lnTo>
                <a:lnTo>
                  <a:pt x="15257" y="18250"/>
                </a:lnTo>
                <a:lnTo>
                  <a:pt x="14917" y="18371"/>
                </a:lnTo>
                <a:lnTo>
                  <a:pt x="14235" y="18566"/>
                </a:lnTo>
                <a:lnTo>
                  <a:pt x="13919" y="18688"/>
                </a:lnTo>
                <a:lnTo>
                  <a:pt x="13773" y="18761"/>
                </a:lnTo>
                <a:lnTo>
                  <a:pt x="13627" y="18858"/>
                </a:lnTo>
                <a:lnTo>
                  <a:pt x="13578" y="18931"/>
                </a:lnTo>
                <a:lnTo>
                  <a:pt x="13578" y="18980"/>
                </a:lnTo>
                <a:lnTo>
                  <a:pt x="13603" y="19053"/>
                </a:lnTo>
                <a:lnTo>
                  <a:pt x="13676" y="19053"/>
                </a:lnTo>
                <a:lnTo>
                  <a:pt x="14016" y="19028"/>
                </a:lnTo>
                <a:lnTo>
                  <a:pt x="14357" y="18980"/>
                </a:lnTo>
                <a:lnTo>
                  <a:pt x="15038" y="18785"/>
                </a:lnTo>
                <a:lnTo>
                  <a:pt x="15476" y="18663"/>
                </a:lnTo>
                <a:lnTo>
                  <a:pt x="15695" y="18566"/>
                </a:lnTo>
                <a:lnTo>
                  <a:pt x="15890" y="18469"/>
                </a:lnTo>
                <a:lnTo>
                  <a:pt x="15890" y="18785"/>
                </a:lnTo>
                <a:lnTo>
                  <a:pt x="15622" y="18858"/>
                </a:lnTo>
                <a:lnTo>
                  <a:pt x="15355" y="18931"/>
                </a:lnTo>
                <a:lnTo>
                  <a:pt x="14844" y="19101"/>
                </a:lnTo>
                <a:lnTo>
                  <a:pt x="14527" y="19223"/>
                </a:lnTo>
                <a:lnTo>
                  <a:pt x="14235" y="19320"/>
                </a:lnTo>
                <a:lnTo>
                  <a:pt x="13943" y="19466"/>
                </a:lnTo>
                <a:lnTo>
                  <a:pt x="13676" y="19637"/>
                </a:lnTo>
                <a:lnTo>
                  <a:pt x="13676" y="19685"/>
                </a:lnTo>
                <a:lnTo>
                  <a:pt x="13676" y="19710"/>
                </a:lnTo>
                <a:lnTo>
                  <a:pt x="13700" y="19734"/>
                </a:lnTo>
                <a:lnTo>
                  <a:pt x="13724" y="19734"/>
                </a:lnTo>
                <a:lnTo>
                  <a:pt x="14041" y="19685"/>
                </a:lnTo>
                <a:lnTo>
                  <a:pt x="14333" y="19612"/>
                </a:lnTo>
                <a:lnTo>
                  <a:pt x="14917" y="19442"/>
                </a:lnTo>
                <a:lnTo>
                  <a:pt x="15403" y="19320"/>
                </a:lnTo>
                <a:lnTo>
                  <a:pt x="15671" y="19247"/>
                </a:lnTo>
                <a:lnTo>
                  <a:pt x="15914" y="19150"/>
                </a:lnTo>
                <a:lnTo>
                  <a:pt x="15914" y="19466"/>
                </a:lnTo>
                <a:lnTo>
                  <a:pt x="15647" y="19515"/>
                </a:lnTo>
                <a:lnTo>
                  <a:pt x="15379" y="19612"/>
                </a:lnTo>
                <a:lnTo>
                  <a:pt x="14892" y="19831"/>
                </a:lnTo>
                <a:lnTo>
                  <a:pt x="14381" y="20050"/>
                </a:lnTo>
                <a:lnTo>
                  <a:pt x="13895" y="20294"/>
                </a:lnTo>
                <a:lnTo>
                  <a:pt x="13895" y="20318"/>
                </a:lnTo>
                <a:lnTo>
                  <a:pt x="13919" y="20342"/>
                </a:lnTo>
                <a:lnTo>
                  <a:pt x="14162" y="20342"/>
                </a:lnTo>
                <a:lnTo>
                  <a:pt x="14430" y="20294"/>
                </a:lnTo>
                <a:lnTo>
                  <a:pt x="14673" y="20245"/>
                </a:lnTo>
                <a:lnTo>
                  <a:pt x="14941" y="20172"/>
                </a:lnTo>
                <a:lnTo>
                  <a:pt x="15428" y="20026"/>
                </a:lnTo>
                <a:lnTo>
                  <a:pt x="15914" y="19831"/>
                </a:lnTo>
                <a:lnTo>
                  <a:pt x="15914" y="19856"/>
                </a:lnTo>
                <a:lnTo>
                  <a:pt x="15817" y="20050"/>
                </a:lnTo>
                <a:lnTo>
                  <a:pt x="15720" y="20196"/>
                </a:lnTo>
                <a:lnTo>
                  <a:pt x="15598" y="20294"/>
                </a:lnTo>
                <a:lnTo>
                  <a:pt x="15452" y="20391"/>
                </a:lnTo>
                <a:lnTo>
                  <a:pt x="15282" y="20440"/>
                </a:lnTo>
                <a:lnTo>
                  <a:pt x="15111" y="20488"/>
                </a:lnTo>
                <a:lnTo>
                  <a:pt x="14746" y="20537"/>
                </a:lnTo>
                <a:lnTo>
                  <a:pt x="14381" y="20561"/>
                </a:lnTo>
                <a:lnTo>
                  <a:pt x="13992" y="20561"/>
                </a:lnTo>
                <a:lnTo>
                  <a:pt x="13213" y="20513"/>
                </a:lnTo>
                <a:lnTo>
                  <a:pt x="12410" y="20513"/>
                </a:lnTo>
                <a:lnTo>
                  <a:pt x="11632" y="20537"/>
                </a:lnTo>
                <a:lnTo>
                  <a:pt x="8006" y="20561"/>
                </a:lnTo>
                <a:lnTo>
                  <a:pt x="4405" y="20561"/>
                </a:lnTo>
                <a:lnTo>
                  <a:pt x="2848" y="20513"/>
                </a:lnTo>
                <a:lnTo>
                  <a:pt x="1753" y="20513"/>
                </a:lnTo>
                <a:lnTo>
                  <a:pt x="1631" y="20464"/>
                </a:lnTo>
                <a:lnTo>
                  <a:pt x="1339" y="20342"/>
                </a:lnTo>
                <a:lnTo>
                  <a:pt x="1169" y="20269"/>
                </a:lnTo>
                <a:lnTo>
                  <a:pt x="1023" y="20172"/>
                </a:lnTo>
                <a:lnTo>
                  <a:pt x="877" y="20050"/>
                </a:lnTo>
                <a:lnTo>
                  <a:pt x="780" y="19929"/>
                </a:lnTo>
                <a:lnTo>
                  <a:pt x="707" y="19807"/>
                </a:lnTo>
                <a:lnTo>
                  <a:pt x="658" y="19661"/>
                </a:lnTo>
                <a:lnTo>
                  <a:pt x="609" y="19393"/>
                </a:lnTo>
                <a:lnTo>
                  <a:pt x="561" y="19101"/>
                </a:lnTo>
                <a:lnTo>
                  <a:pt x="561" y="18834"/>
                </a:lnTo>
                <a:lnTo>
                  <a:pt x="536" y="17131"/>
                </a:lnTo>
                <a:lnTo>
                  <a:pt x="561" y="15427"/>
                </a:lnTo>
                <a:lnTo>
                  <a:pt x="536" y="13091"/>
                </a:lnTo>
                <a:lnTo>
                  <a:pt x="488" y="9247"/>
                </a:lnTo>
                <a:lnTo>
                  <a:pt x="463" y="5402"/>
                </a:lnTo>
                <a:lnTo>
                  <a:pt x="463" y="3967"/>
                </a:lnTo>
                <a:lnTo>
                  <a:pt x="488" y="3139"/>
                </a:lnTo>
                <a:lnTo>
                  <a:pt x="512" y="2653"/>
                </a:lnTo>
                <a:lnTo>
                  <a:pt x="585" y="2142"/>
                </a:lnTo>
                <a:lnTo>
                  <a:pt x="682" y="1655"/>
                </a:lnTo>
                <a:lnTo>
                  <a:pt x="828" y="1168"/>
                </a:lnTo>
                <a:lnTo>
                  <a:pt x="901" y="1023"/>
                </a:lnTo>
                <a:lnTo>
                  <a:pt x="1023" y="852"/>
                </a:lnTo>
                <a:lnTo>
                  <a:pt x="1218" y="731"/>
                </a:lnTo>
                <a:lnTo>
                  <a:pt x="1461" y="609"/>
                </a:lnTo>
                <a:lnTo>
                  <a:pt x="1753" y="536"/>
                </a:lnTo>
                <a:lnTo>
                  <a:pt x="2118" y="487"/>
                </a:lnTo>
                <a:lnTo>
                  <a:pt x="2532" y="463"/>
                </a:lnTo>
                <a:close/>
                <a:moveTo>
                  <a:pt x="2483" y="1"/>
                </a:moveTo>
                <a:lnTo>
                  <a:pt x="2021" y="25"/>
                </a:lnTo>
                <a:lnTo>
                  <a:pt x="1631" y="98"/>
                </a:lnTo>
                <a:lnTo>
                  <a:pt x="1315" y="171"/>
                </a:lnTo>
                <a:lnTo>
                  <a:pt x="1023" y="317"/>
                </a:lnTo>
                <a:lnTo>
                  <a:pt x="804" y="463"/>
                </a:lnTo>
                <a:lnTo>
                  <a:pt x="609" y="633"/>
                </a:lnTo>
                <a:lnTo>
                  <a:pt x="463" y="828"/>
                </a:lnTo>
                <a:lnTo>
                  <a:pt x="366" y="1023"/>
                </a:lnTo>
                <a:lnTo>
                  <a:pt x="269" y="1241"/>
                </a:lnTo>
                <a:lnTo>
                  <a:pt x="220" y="1436"/>
                </a:lnTo>
                <a:lnTo>
                  <a:pt x="196" y="1655"/>
                </a:lnTo>
                <a:lnTo>
                  <a:pt x="147" y="2020"/>
                </a:lnTo>
                <a:lnTo>
                  <a:pt x="123" y="2312"/>
                </a:lnTo>
                <a:lnTo>
                  <a:pt x="74" y="2823"/>
                </a:lnTo>
                <a:lnTo>
                  <a:pt x="25" y="3334"/>
                </a:lnTo>
                <a:lnTo>
                  <a:pt x="1" y="4356"/>
                </a:lnTo>
                <a:lnTo>
                  <a:pt x="1" y="5354"/>
                </a:lnTo>
                <a:lnTo>
                  <a:pt x="25" y="6376"/>
                </a:lnTo>
                <a:lnTo>
                  <a:pt x="50" y="7544"/>
                </a:lnTo>
                <a:lnTo>
                  <a:pt x="25" y="8736"/>
                </a:lnTo>
                <a:lnTo>
                  <a:pt x="1" y="11072"/>
                </a:lnTo>
                <a:lnTo>
                  <a:pt x="1" y="12264"/>
                </a:lnTo>
                <a:lnTo>
                  <a:pt x="50" y="13432"/>
                </a:lnTo>
                <a:lnTo>
                  <a:pt x="74" y="14624"/>
                </a:lnTo>
                <a:lnTo>
                  <a:pt x="98" y="15817"/>
                </a:lnTo>
                <a:lnTo>
                  <a:pt x="74" y="16693"/>
                </a:lnTo>
                <a:lnTo>
                  <a:pt x="98" y="17568"/>
                </a:lnTo>
                <a:lnTo>
                  <a:pt x="123" y="18444"/>
                </a:lnTo>
                <a:lnTo>
                  <a:pt x="171" y="19345"/>
                </a:lnTo>
                <a:lnTo>
                  <a:pt x="196" y="19612"/>
                </a:lnTo>
                <a:lnTo>
                  <a:pt x="244" y="19880"/>
                </a:lnTo>
                <a:lnTo>
                  <a:pt x="342" y="20123"/>
                </a:lnTo>
                <a:lnTo>
                  <a:pt x="463" y="20367"/>
                </a:lnTo>
                <a:lnTo>
                  <a:pt x="609" y="20561"/>
                </a:lnTo>
                <a:lnTo>
                  <a:pt x="804" y="20732"/>
                </a:lnTo>
                <a:lnTo>
                  <a:pt x="926" y="20805"/>
                </a:lnTo>
                <a:lnTo>
                  <a:pt x="1047" y="20853"/>
                </a:lnTo>
                <a:lnTo>
                  <a:pt x="1169" y="20902"/>
                </a:lnTo>
                <a:lnTo>
                  <a:pt x="1315" y="20926"/>
                </a:lnTo>
                <a:lnTo>
                  <a:pt x="2970" y="20951"/>
                </a:lnTo>
                <a:lnTo>
                  <a:pt x="4162" y="20975"/>
                </a:lnTo>
                <a:lnTo>
                  <a:pt x="4965" y="20999"/>
                </a:lnTo>
                <a:lnTo>
                  <a:pt x="5622" y="21024"/>
                </a:lnTo>
                <a:lnTo>
                  <a:pt x="11145" y="21024"/>
                </a:lnTo>
                <a:lnTo>
                  <a:pt x="12727" y="20999"/>
                </a:lnTo>
                <a:lnTo>
                  <a:pt x="13092" y="20999"/>
                </a:lnTo>
                <a:lnTo>
                  <a:pt x="13481" y="21024"/>
                </a:lnTo>
                <a:lnTo>
                  <a:pt x="14260" y="21072"/>
                </a:lnTo>
                <a:lnTo>
                  <a:pt x="14649" y="21072"/>
                </a:lnTo>
                <a:lnTo>
                  <a:pt x="15014" y="21048"/>
                </a:lnTo>
                <a:lnTo>
                  <a:pt x="15209" y="20999"/>
                </a:lnTo>
                <a:lnTo>
                  <a:pt x="15379" y="20951"/>
                </a:lnTo>
                <a:lnTo>
                  <a:pt x="15574" y="20902"/>
                </a:lnTo>
                <a:lnTo>
                  <a:pt x="15744" y="20805"/>
                </a:lnTo>
                <a:lnTo>
                  <a:pt x="15890" y="20683"/>
                </a:lnTo>
                <a:lnTo>
                  <a:pt x="16036" y="20513"/>
                </a:lnTo>
                <a:lnTo>
                  <a:pt x="16158" y="20318"/>
                </a:lnTo>
                <a:lnTo>
                  <a:pt x="16255" y="20075"/>
                </a:lnTo>
                <a:lnTo>
                  <a:pt x="16328" y="19807"/>
                </a:lnTo>
                <a:lnTo>
                  <a:pt x="16377" y="19515"/>
                </a:lnTo>
                <a:lnTo>
                  <a:pt x="16425" y="19223"/>
                </a:lnTo>
                <a:lnTo>
                  <a:pt x="16450" y="18907"/>
                </a:lnTo>
                <a:lnTo>
                  <a:pt x="16474" y="18298"/>
                </a:lnTo>
                <a:lnTo>
                  <a:pt x="16450" y="17739"/>
                </a:lnTo>
                <a:lnTo>
                  <a:pt x="16425" y="16960"/>
                </a:lnTo>
                <a:lnTo>
                  <a:pt x="16425" y="15573"/>
                </a:lnTo>
                <a:lnTo>
                  <a:pt x="16377" y="14186"/>
                </a:lnTo>
                <a:lnTo>
                  <a:pt x="16352" y="13286"/>
                </a:lnTo>
                <a:lnTo>
                  <a:pt x="16352" y="12118"/>
                </a:lnTo>
                <a:lnTo>
                  <a:pt x="16328" y="9441"/>
                </a:lnTo>
                <a:lnTo>
                  <a:pt x="16328" y="6960"/>
                </a:lnTo>
                <a:lnTo>
                  <a:pt x="16328" y="5500"/>
                </a:lnTo>
                <a:lnTo>
                  <a:pt x="16328" y="4794"/>
                </a:lnTo>
                <a:lnTo>
                  <a:pt x="16352" y="4113"/>
                </a:lnTo>
                <a:lnTo>
                  <a:pt x="16401" y="3431"/>
                </a:lnTo>
                <a:lnTo>
                  <a:pt x="16450" y="2726"/>
                </a:lnTo>
                <a:lnTo>
                  <a:pt x="16450" y="2336"/>
                </a:lnTo>
                <a:lnTo>
                  <a:pt x="16401" y="1898"/>
                </a:lnTo>
                <a:lnTo>
                  <a:pt x="16328" y="1509"/>
                </a:lnTo>
                <a:lnTo>
                  <a:pt x="16279" y="1314"/>
                </a:lnTo>
                <a:lnTo>
                  <a:pt x="16206" y="1120"/>
                </a:lnTo>
                <a:lnTo>
                  <a:pt x="16133" y="950"/>
                </a:lnTo>
                <a:lnTo>
                  <a:pt x="16036" y="779"/>
                </a:lnTo>
                <a:lnTo>
                  <a:pt x="15914" y="633"/>
                </a:lnTo>
                <a:lnTo>
                  <a:pt x="15768" y="512"/>
                </a:lnTo>
                <a:lnTo>
                  <a:pt x="15622" y="414"/>
                </a:lnTo>
                <a:lnTo>
                  <a:pt x="15452" y="317"/>
                </a:lnTo>
                <a:lnTo>
                  <a:pt x="15257" y="268"/>
                </a:lnTo>
                <a:lnTo>
                  <a:pt x="15038" y="220"/>
                </a:lnTo>
                <a:lnTo>
                  <a:pt x="14965" y="171"/>
                </a:lnTo>
                <a:lnTo>
                  <a:pt x="14892" y="147"/>
                </a:lnTo>
                <a:lnTo>
                  <a:pt x="14527" y="122"/>
                </a:lnTo>
                <a:lnTo>
                  <a:pt x="14138" y="98"/>
                </a:lnTo>
                <a:lnTo>
                  <a:pt x="13408" y="98"/>
                </a:lnTo>
                <a:lnTo>
                  <a:pt x="11924" y="122"/>
                </a:lnTo>
                <a:lnTo>
                  <a:pt x="8396" y="122"/>
                </a:lnTo>
                <a:lnTo>
                  <a:pt x="4843" y="98"/>
                </a:lnTo>
                <a:lnTo>
                  <a:pt x="3943" y="74"/>
                </a:lnTo>
                <a:lnTo>
                  <a:pt x="3018" y="25"/>
                </a:lnTo>
                <a:lnTo>
                  <a:pt x="2483"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6"/>
          <p:cNvSpPr/>
          <p:nvPr/>
        </p:nvSpPr>
        <p:spPr>
          <a:xfrm>
            <a:off x="2592213" y="2704269"/>
            <a:ext cx="434499" cy="242503"/>
          </a:xfrm>
          <a:custGeom>
            <a:avLst/>
            <a:gdLst/>
            <a:ahLst/>
            <a:cxnLst/>
            <a:rect l="l" t="t" r="r" b="b"/>
            <a:pathLst>
              <a:path w="19881" h="11096" extrusionOk="0">
                <a:moveTo>
                  <a:pt x="9636" y="1120"/>
                </a:moveTo>
                <a:lnTo>
                  <a:pt x="10099" y="1144"/>
                </a:lnTo>
                <a:lnTo>
                  <a:pt x="10561" y="1168"/>
                </a:lnTo>
                <a:lnTo>
                  <a:pt x="10537" y="1412"/>
                </a:lnTo>
                <a:lnTo>
                  <a:pt x="10512" y="1631"/>
                </a:lnTo>
                <a:lnTo>
                  <a:pt x="9685" y="1631"/>
                </a:lnTo>
                <a:lnTo>
                  <a:pt x="9661" y="1387"/>
                </a:lnTo>
                <a:lnTo>
                  <a:pt x="9636" y="1120"/>
                </a:lnTo>
                <a:close/>
                <a:moveTo>
                  <a:pt x="9198" y="1120"/>
                </a:moveTo>
                <a:lnTo>
                  <a:pt x="9223" y="1217"/>
                </a:lnTo>
                <a:lnTo>
                  <a:pt x="9223" y="1436"/>
                </a:lnTo>
                <a:lnTo>
                  <a:pt x="9223" y="1679"/>
                </a:lnTo>
                <a:lnTo>
                  <a:pt x="8785" y="1752"/>
                </a:lnTo>
                <a:lnTo>
                  <a:pt x="8347" y="1825"/>
                </a:lnTo>
                <a:lnTo>
                  <a:pt x="8298" y="1825"/>
                </a:lnTo>
                <a:lnTo>
                  <a:pt x="8225" y="1801"/>
                </a:lnTo>
                <a:lnTo>
                  <a:pt x="8128" y="1509"/>
                </a:lnTo>
                <a:lnTo>
                  <a:pt x="8055" y="1241"/>
                </a:lnTo>
                <a:lnTo>
                  <a:pt x="8468" y="1193"/>
                </a:lnTo>
                <a:lnTo>
                  <a:pt x="8882" y="1144"/>
                </a:lnTo>
                <a:lnTo>
                  <a:pt x="9198" y="1120"/>
                </a:lnTo>
                <a:close/>
                <a:moveTo>
                  <a:pt x="11023" y="1217"/>
                </a:moveTo>
                <a:lnTo>
                  <a:pt x="11583" y="1290"/>
                </a:lnTo>
                <a:lnTo>
                  <a:pt x="12118" y="1412"/>
                </a:lnTo>
                <a:lnTo>
                  <a:pt x="12045" y="1655"/>
                </a:lnTo>
                <a:lnTo>
                  <a:pt x="11997" y="1850"/>
                </a:lnTo>
                <a:lnTo>
                  <a:pt x="11486" y="1752"/>
                </a:lnTo>
                <a:lnTo>
                  <a:pt x="10975" y="1679"/>
                </a:lnTo>
                <a:lnTo>
                  <a:pt x="10999" y="1436"/>
                </a:lnTo>
                <a:lnTo>
                  <a:pt x="11023" y="1217"/>
                </a:lnTo>
                <a:close/>
                <a:moveTo>
                  <a:pt x="7665" y="1339"/>
                </a:moveTo>
                <a:lnTo>
                  <a:pt x="7714" y="1655"/>
                </a:lnTo>
                <a:lnTo>
                  <a:pt x="7811" y="1996"/>
                </a:lnTo>
                <a:lnTo>
                  <a:pt x="7446" y="2117"/>
                </a:lnTo>
                <a:lnTo>
                  <a:pt x="7082" y="2263"/>
                </a:lnTo>
                <a:lnTo>
                  <a:pt x="6984" y="2117"/>
                </a:lnTo>
                <a:lnTo>
                  <a:pt x="6887" y="1971"/>
                </a:lnTo>
                <a:lnTo>
                  <a:pt x="6765" y="1825"/>
                </a:lnTo>
                <a:lnTo>
                  <a:pt x="6668" y="1679"/>
                </a:lnTo>
                <a:lnTo>
                  <a:pt x="6644" y="1631"/>
                </a:lnTo>
                <a:lnTo>
                  <a:pt x="7155" y="1460"/>
                </a:lnTo>
                <a:lnTo>
                  <a:pt x="7665" y="1339"/>
                </a:lnTo>
                <a:close/>
                <a:moveTo>
                  <a:pt x="12532" y="1509"/>
                </a:moveTo>
                <a:lnTo>
                  <a:pt x="13067" y="1655"/>
                </a:lnTo>
                <a:lnTo>
                  <a:pt x="13627" y="1825"/>
                </a:lnTo>
                <a:lnTo>
                  <a:pt x="14211" y="2044"/>
                </a:lnTo>
                <a:lnTo>
                  <a:pt x="14065" y="2263"/>
                </a:lnTo>
                <a:lnTo>
                  <a:pt x="13870" y="2555"/>
                </a:lnTo>
                <a:lnTo>
                  <a:pt x="13262" y="2263"/>
                </a:lnTo>
                <a:lnTo>
                  <a:pt x="13165" y="2215"/>
                </a:lnTo>
                <a:lnTo>
                  <a:pt x="12824" y="2093"/>
                </a:lnTo>
                <a:lnTo>
                  <a:pt x="12459" y="1996"/>
                </a:lnTo>
                <a:lnTo>
                  <a:pt x="12483" y="1655"/>
                </a:lnTo>
                <a:lnTo>
                  <a:pt x="12532" y="1509"/>
                </a:lnTo>
                <a:close/>
                <a:moveTo>
                  <a:pt x="6254" y="1777"/>
                </a:moveTo>
                <a:lnTo>
                  <a:pt x="6425" y="2117"/>
                </a:lnTo>
                <a:lnTo>
                  <a:pt x="6522" y="2288"/>
                </a:lnTo>
                <a:lnTo>
                  <a:pt x="6668" y="2458"/>
                </a:lnTo>
                <a:lnTo>
                  <a:pt x="6035" y="2774"/>
                </a:lnTo>
                <a:lnTo>
                  <a:pt x="5427" y="3115"/>
                </a:lnTo>
                <a:lnTo>
                  <a:pt x="5305" y="3018"/>
                </a:lnTo>
                <a:lnTo>
                  <a:pt x="5184" y="2896"/>
                </a:lnTo>
                <a:lnTo>
                  <a:pt x="5086" y="2774"/>
                </a:lnTo>
                <a:lnTo>
                  <a:pt x="4989" y="2653"/>
                </a:lnTo>
                <a:lnTo>
                  <a:pt x="4843" y="2385"/>
                </a:lnTo>
                <a:lnTo>
                  <a:pt x="5476" y="2093"/>
                </a:lnTo>
                <a:lnTo>
                  <a:pt x="6254" y="1777"/>
                </a:lnTo>
                <a:close/>
                <a:moveTo>
                  <a:pt x="14503" y="2166"/>
                </a:moveTo>
                <a:lnTo>
                  <a:pt x="15087" y="2434"/>
                </a:lnTo>
                <a:lnTo>
                  <a:pt x="15671" y="2726"/>
                </a:lnTo>
                <a:lnTo>
                  <a:pt x="15622" y="2774"/>
                </a:lnTo>
                <a:lnTo>
                  <a:pt x="15427" y="3018"/>
                </a:lnTo>
                <a:lnTo>
                  <a:pt x="15306" y="3164"/>
                </a:lnTo>
                <a:lnTo>
                  <a:pt x="15209" y="3310"/>
                </a:lnTo>
                <a:lnTo>
                  <a:pt x="14698" y="2993"/>
                </a:lnTo>
                <a:lnTo>
                  <a:pt x="14187" y="2701"/>
                </a:lnTo>
                <a:lnTo>
                  <a:pt x="14406" y="2336"/>
                </a:lnTo>
                <a:lnTo>
                  <a:pt x="14503" y="2166"/>
                </a:lnTo>
                <a:close/>
                <a:moveTo>
                  <a:pt x="4502" y="2555"/>
                </a:moveTo>
                <a:lnTo>
                  <a:pt x="4624" y="2847"/>
                </a:lnTo>
                <a:lnTo>
                  <a:pt x="4794" y="3115"/>
                </a:lnTo>
                <a:lnTo>
                  <a:pt x="4916" y="3237"/>
                </a:lnTo>
                <a:lnTo>
                  <a:pt x="5038" y="3358"/>
                </a:lnTo>
                <a:lnTo>
                  <a:pt x="4381" y="3821"/>
                </a:lnTo>
                <a:lnTo>
                  <a:pt x="4332" y="3869"/>
                </a:lnTo>
                <a:lnTo>
                  <a:pt x="4259" y="3821"/>
                </a:lnTo>
                <a:lnTo>
                  <a:pt x="3943" y="3626"/>
                </a:lnTo>
                <a:lnTo>
                  <a:pt x="3675" y="3407"/>
                </a:lnTo>
                <a:lnTo>
                  <a:pt x="3529" y="3237"/>
                </a:lnTo>
                <a:lnTo>
                  <a:pt x="3821" y="2993"/>
                </a:lnTo>
                <a:lnTo>
                  <a:pt x="4162" y="2774"/>
                </a:lnTo>
                <a:lnTo>
                  <a:pt x="4502" y="2555"/>
                </a:lnTo>
                <a:close/>
                <a:moveTo>
                  <a:pt x="16036" y="2945"/>
                </a:moveTo>
                <a:lnTo>
                  <a:pt x="16547" y="3237"/>
                </a:lnTo>
                <a:lnTo>
                  <a:pt x="17033" y="3577"/>
                </a:lnTo>
                <a:lnTo>
                  <a:pt x="16766" y="3796"/>
                </a:lnTo>
                <a:lnTo>
                  <a:pt x="16571" y="3967"/>
                </a:lnTo>
                <a:lnTo>
                  <a:pt x="16352" y="4186"/>
                </a:lnTo>
                <a:lnTo>
                  <a:pt x="15963" y="3869"/>
                </a:lnTo>
                <a:lnTo>
                  <a:pt x="15573" y="3577"/>
                </a:lnTo>
                <a:lnTo>
                  <a:pt x="15744" y="3310"/>
                </a:lnTo>
                <a:lnTo>
                  <a:pt x="15938" y="3066"/>
                </a:lnTo>
                <a:lnTo>
                  <a:pt x="16036" y="2945"/>
                </a:lnTo>
                <a:close/>
                <a:moveTo>
                  <a:pt x="8736" y="5645"/>
                </a:moveTo>
                <a:lnTo>
                  <a:pt x="8833" y="5743"/>
                </a:lnTo>
                <a:lnTo>
                  <a:pt x="8809" y="5791"/>
                </a:lnTo>
                <a:lnTo>
                  <a:pt x="8736" y="5645"/>
                </a:lnTo>
                <a:close/>
                <a:moveTo>
                  <a:pt x="9831" y="3407"/>
                </a:moveTo>
                <a:lnTo>
                  <a:pt x="9588" y="3431"/>
                </a:lnTo>
                <a:lnTo>
                  <a:pt x="9369" y="3456"/>
                </a:lnTo>
                <a:lnTo>
                  <a:pt x="9150" y="3529"/>
                </a:lnTo>
                <a:lnTo>
                  <a:pt x="8931" y="3602"/>
                </a:lnTo>
                <a:lnTo>
                  <a:pt x="8736" y="3723"/>
                </a:lnTo>
                <a:lnTo>
                  <a:pt x="8517" y="3894"/>
                </a:lnTo>
                <a:lnTo>
                  <a:pt x="8298" y="4113"/>
                </a:lnTo>
                <a:lnTo>
                  <a:pt x="8128" y="4356"/>
                </a:lnTo>
                <a:lnTo>
                  <a:pt x="7982" y="4648"/>
                </a:lnTo>
                <a:lnTo>
                  <a:pt x="7884" y="4940"/>
                </a:lnTo>
                <a:lnTo>
                  <a:pt x="7811" y="5232"/>
                </a:lnTo>
                <a:lnTo>
                  <a:pt x="7787" y="5524"/>
                </a:lnTo>
                <a:lnTo>
                  <a:pt x="7811" y="5791"/>
                </a:lnTo>
                <a:lnTo>
                  <a:pt x="7909" y="6035"/>
                </a:lnTo>
                <a:lnTo>
                  <a:pt x="8006" y="6254"/>
                </a:lnTo>
                <a:lnTo>
                  <a:pt x="8152" y="6424"/>
                </a:lnTo>
                <a:lnTo>
                  <a:pt x="8322" y="6594"/>
                </a:lnTo>
                <a:lnTo>
                  <a:pt x="8420" y="6740"/>
                </a:lnTo>
                <a:lnTo>
                  <a:pt x="8541" y="6862"/>
                </a:lnTo>
                <a:lnTo>
                  <a:pt x="8663" y="6959"/>
                </a:lnTo>
                <a:lnTo>
                  <a:pt x="8809" y="7057"/>
                </a:lnTo>
                <a:lnTo>
                  <a:pt x="8955" y="7130"/>
                </a:lnTo>
                <a:lnTo>
                  <a:pt x="9125" y="7203"/>
                </a:lnTo>
                <a:lnTo>
                  <a:pt x="9296" y="7251"/>
                </a:lnTo>
                <a:lnTo>
                  <a:pt x="9466" y="7276"/>
                </a:lnTo>
                <a:lnTo>
                  <a:pt x="9636" y="7276"/>
                </a:lnTo>
                <a:lnTo>
                  <a:pt x="9807" y="7251"/>
                </a:lnTo>
                <a:lnTo>
                  <a:pt x="9953" y="7227"/>
                </a:lnTo>
                <a:lnTo>
                  <a:pt x="10099" y="7178"/>
                </a:lnTo>
                <a:lnTo>
                  <a:pt x="10245" y="7105"/>
                </a:lnTo>
                <a:lnTo>
                  <a:pt x="10391" y="7032"/>
                </a:lnTo>
                <a:lnTo>
                  <a:pt x="10512" y="6959"/>
                </a:lnTo>
                <a:lnTo>
                  <a:pt x="10634" y="6838"/>
                </a:lnTo>
                <a:lnTo>
                  <a:pt x="10683" y="6838"/>
                </a:lnTo>
                <a:lnTo>
                  <a:pt x="10902" y="6667"/>
                </a:lnTo>
                <a:lnTo>
                  <a:pt x="11121" y="6473"/>
                </a:lnTo>
                <a:lnTo>
                  <a:pt x="11291" y="6254"/>
                </a:lnTo>
                <a:lnTo>
                  <a:pt x="11413" y="5986"/>
                </a:lnTo>
                <a:lnTo>
                  <a:pt x="11510" y="5718"/>
                </a:lnTo>
                <a:lnTo>
                  <a:pt x="11583" y="5427"/>
                </a:lnTo>
                <a:lnTo>
                  <a:pt x="11607" y="5159"/>
                </a:lnTo>
                <a:lnTo>
                  <a:pt x="11583" y="4891"/>
                </a:lnTo>
                <a:lnTo>
                  <a:pt x="11559" y="4697"/>
                </a:lnTo>
                <a:lnTo>
                  <a:pt x="11534" y="4745"/>
                </a:lnTo>
                <a:lnTo>
                  <a:pt x="11486" y="4818"/>
                </a:lnTo>
                <a:lnTo>
                  <a:pt x="11413" y="4891"/>
                </a:lnTo>
                <a:lnTo>
                  <a:pt x="11340" y="4964"/>
                </a:lnTo>
                <a:lnTo>
                  <a:pt x="11242" y="5013"/>
                </a:lnTo>
                <a:lnTo>
                  <a:pt x="11145" y="5062"/>
                </a:lnTo>
                <a:lnTo>
                  <a:pt x="11048" y="5086"/>
                </a:lnTo>
                <a:lnTo>
                  <a:pt x="10950" y="5086"/>
                </a:lnTo>
                <a:lnTo>
                  <a:pt x="10780" y="5062"/>
                </a:lnTo>
                <a:lnTo>
                  <a:pt x="10610" y="5013"/>
                </a:lnTo>
                <a:lnTo>
                  <a:pt x="10537" y="4964"/>
                </a:lnTo>
                <a:lnTo>
                  <a:pt x="10488" y="4916"/>
                </a:lnTo>
                <a:lnTo>
                  <a:pt x="10391" y="4770"/>
                </a:lnTo>
                <a:lnTo>
                  <a:pt x="10318" y="4624"/>
                </a:lnTo>
                <a:lnTo>
                  <a:pt x="10293" y="4453"/>
                </a:lnTo>
                <a:lnTo>
                  <a:pt x="10293" y="4356"/>
                </a:lnTo>
                <a:lnTo>
                  <a:pt x="10318" y="4259"/>
                </a:lnTo>
                <a:lnTo>
                  <a:pt x="10366" y="4161"/>
                </a:lnTo>
                <a:lnTo>
                  <a:pt x="10415" y="4088"/>
                </a:lnTo>
                <a:lnTo>
                  <a:pt x="10561" y="3942"/>
                </a:lnTo>
                <a:lnTo>
                  <a:pt x="10731" y="3845"/>
                </a:lnTo>
                <a:lnTo>
                  <a:pt x="10756" y="3821"/>
                </a:lnTo>
                <a:lnTo>
                  <a:pt x="10829" y="3772"/>
                </a:lnTo>
                <a:lnTo>
                  <a:pt x="10877" y="3748"/>
                </a:lnTo>
                <a:lnTo>
                  <a:pt x="10707" y="3650"/>
                </a:lnTo>
                <a:lnTo>
                  <a:pt x="10512" y="3553"/>
                </a:lnTo>
                <a:lnTo>
                  <a:pt x="10269" y="3480"/>
                </a:lnTo>
                <a:lnTo>
                  <a:pt x="10050" y="3431"/>
                </a:lnTo>
                <a:lnTo>
                  <a:pt x="9831" y="3407"/>
                </a:lnTo>
                <a:close/>
                <a:moveTo>
                  <a:pt x="10050" y="2215"/>
                </a:moveTo>
                <a:lnTo>
                  <a:pt x="10391" y="2239"/>
                </a:lnTo>
                <a:lnTo>
                  <a:pt x="10439" y="2385"/>
                </a:lnTo>
                <a:lnTo>
                  <a:pt x="10488" y="2580"/>
                </a:lnTo>
                <a:lnTo>
                  <a:pt x="10512" y="2677"/>
                </a:lnTo>
                <a:lnTo>
                  <a:pt x="10585" y="2774"/>
                </a:lnTo>
                <a:lnTo>
                  <a:pt x="10610" y="2799"/>
                </a:lnTo>
                <a:lnTo>
                  <a:pt x="10683" y="2799"/>
                </a:lnTo>
                <a:lnTo>
                  <a:pt x="10707" y="2774"/>
                </a:lnTo>
                <a:lnTo>
                  <a:pt x="10780" y="2653"/>
                </a:lnTo>
                <a:lnTo>
                  <a:pt x="10829" y="2531"/>
                </a:lnTo>
                <a:lnTo>
                  <a:pt x="10829" y="2409"/>
                </a:lnTo>
                <a:lnTo>
                  <a:pt x="10829" y="2263"/>
                </a:lnTo>
                <a:lnTo>
                  <a:pt x="11291" y="2336"/>
                </a:lnTo>
                <a:lnTo>
                  <a:pt x="11315" y="2482"/>
                </a:lnTo>
                <a:lnTo>
                  <a:pt x="11388" y="2604"/>
                </a:lnTo>
                <a:lnTo>
                  <a:pt x="11461" y="2653"/>
                </a:lnTo>
                <a:lnTo>
                  <a:pt x="11559" y="2677"/>
                </a:lnTo>
                <a:lnTo>
                  <a:pt x="11607" y="2677"/>
                </a:lnTo>
                <a:lnTo>
                  <a:pt x="11656" y="2653"/>
                </a:lnTo>
                <a:lnTo>
                  <a:pt x="11680" y="2604"/>
                </a:lnTo>
                <a:lnTo>
                  <a:pt x="11705" y="2555"/>
                </a:lnTo>
                <a:lnTo>
                  <a:pt x="11729" y="2434"/>
                </a:lnTo>
                <a:lnTo>
                  <a:pt x="12264" y="2580"/>
                </a:lnTo>
                <a:lnTo>
                  <a:pt x="12191" y="2677"/>
                </a:lnTo>
                <a:lnTo>
                  <a:pt x="12143" y="2774"/>
                </a:lnTo>
                <a:lnTo>
                  <a:pt x="12118" y="2896"/>
                </a:lnTo>
                <a:lnTo>
                  <a:pt x="12118" y="2969"/>
                </a:lnTo>
                <a:lnTo>
                  <a:pt x="12118" y="3018"/>
                </a:lnTo>
                <a:lnTo>
                  <a:pt x="12143" y="3066"/>
                </a:lnTo>
                <a:lnTo>
                  <a:pt x="12216" y="3091"/>
                </a:lnTo>
                <a:lnTo>
                  <a:pt x="12264" y="3091"/>
                </a:lnTo>
                <a:lnTo>
                  <a:pt x="12289" y="3066"/>
                </a:lnTo>
                <a:lnTo>
                  <a:pt x="12362" y="2993"/>
                </a:lnTo>
                <a:lnTo>
                  <a:pt x="12483" y="2847"/>
                </a:lnTo>
                <a:lnTo>
                  <a:pt x="12581" y="2726"/>
                </a:lnTo>
                <a:lnTo>
                  <a:pt x="12654" y="2750"/>
                </a:lnTo>
                <a:lnTo>
                  <a:pt x="12800" y="2750"/>
                </a:lnTo>
                <a:lnTo>
                  <a:pt x="13092" y="2872"/>
                </a:lnTo>
                <a:lnTo>
                  <a:pt x="13165" y="2945"/>
                </a:lnTo>
                <a:lnTo>
                  <a:pt x="12946" y="3066"/>
                </a:lnTo>
                <a:lnTo>
                  <a:pt x="12751" y="3212"/>
                </a:lnTo>
                <a:lnTo>
                  <a:pt x="12581" y="3383"/>
                </a:lnTo>
                <a:lnTo>
                  <a:pt x="12508" y="3480"/>
                </a:lnTo>
                <a:lnTo>
                  <a:pt x="12483" y="3577"/>
                </a:lnTo>
                <a:lnTo>
                  <a:pt x="12483" y="3650"/>
                </a:lnTo>
                <a:lnTo>
                  <a:pt x="12508" y="3699"/>
                </a:lnTo>
                <a:lnTo>
                  <a:pt x="12556" y="3748"/>
                </a:lnTo>
                <a:lnTo>
                  <a:pt x="12629" y="3748"/>
                </a:lnTo>
                <a:lnTo>
                  <a:pt x="12727" y="3699"/>
                </a:lnTo>
                <a:lnTo>
                  <a:pt x="12824" y="3650"/>
                </a:lnTo>
                <a:lnTo>
                  <a:pt x="12994" y="3529"/>
                </a:lnTo>
                <a:lnTo>
                  <a:pt x="13335" y="3310"/>
                </a:lnTo>
                <a:lnTo>
                  <a:pt x="13408" y="3602"/>
                </a:lnTo>
                <a:lnTo>
                  <a:pt x="13457" y="3845"/>
                </a:lnTo>
                <a:lnTo>
                  <a:pt x="13481" y="3991"/>
                </a:lnTo>
                <a:lnTo>
                  <a:pt x="13213" y="4015"/>
                </a:lnTo>
                <a:lnTo>
                  <a:pt x="12970" y="4064"/>
                </a:lnTo>
                <a:lnTo>
                  <a:pt x="12873" y="4137"/>
                </a:lnTo>
                <a:lnTo>
                  <a:pt x="12775" y="4186"/>
                </a:lnTo>
                <a:lnTo>
                  <a:pt x="12702" y="4283"/>
                </a:lnTo>
                <a:lnTo>
                  <a:pt x="12678" y="4380"/>
                </a:lnTo>
                <a:lnTo>
                  <a:pt x="12678" y="4429"/>
                </a:lnTo>
                <a:lnTo>
                  <a:pt x="12702" y="4453"/>
                </a:lnTo>
                <a:lnTo>
                  <a:pt x="12800" y="4502"/>
                </a:lnTo>
                <a:lnTo>
                  <a:pt x="12897" y="4502"/>
                </a:lnTo>
                <a:lnTo>
                  <a:pt x="13116" y="4478"/>
                </a:lnTo>
                <a:lnTo>
                  <a:pt x="13530" y="4429"/>
                </a:lnTo>
                <a:lnTo>
                  <a:pt x="13554" y="4891"/>
                </a:lnTo>
                <a:lnTo>
                  <a:pt x="13554" y="5354"/>
                </a:lnTo>
                <a:lnTo>
                  <a:pt x="13432" y="5354"/>
                </a:lnTo>
                <a:lnTo>
                  <a:pt x="13092" y="5329"/>
                </a:lnTo>
                <a:lnTo>
                  <a:pt x="12897" y="5305"/>
                </a:lnTo>
                <a:lnTo>
                  <a:pt x="12727" y="5329"/>
                </a:lnTo>
                <a:lnTo>
                  <a:pt x="12654" y="5354"/>
                </a:lnTo>
                <a:lnTo>
                  <a:pt x="12629" y="5402"/>
                </a:lnTo>
                <a:lnTo>
                  <a:pt x="12605" y="5451"/>
                </a:lnTo>
                <a:lnTo>
                  <a:pt x="12654" y="5524"/>
                </a:lnTo>
                <a:lnTo>
                  <a:pt x="12800" y="5621"/>
                </a:lnTo>
                <a:lnTo>
                  <a:pt x="12946" y="5670"/>
                </a:lnTo>
                <a:lnTo>
                  <a:pt x="13116" y="5718"/>
                </a:lnTo>
                <a:lnTo>
                  <a:pt x="13286" y="5743"/>
                </a:lnTo>
                <a:lnTo>
                  <a:pt x="13530" y="5767"/>
                </a:lnTo>
                <a:lnTo>
                  <a:pt x="13505" y="6059"/>
                </a:lnTo>
                <a:lnTo>
                  <a:pt x="13457" y="6424"/>
                </a:lnTo>
                <a:lnTo>
                  <a:pt x="13189" y="6302"/>
                </a:lnTo>
                <a:lnTo>
                  <a:pt x="12897" y="6205"/>
                </a:lnTo>
                <a:lnTo>
                  <a:pt x="12727" y="6181"/>
                </a:lnTo>
                <a:lnTo>
                  <a:pt x="12459" y="6181"/>
                </a:lnTo>
                <a:lnTo>
                  <a:pt x="12313" y="6205"/>
                </a:lnTo>
                <a:lnTo>
                  <a:pt x="12264" y="6254"/>
                </a:lnTo>
                <a:lnTo>
                  <a:pt x="12264" y="6302"/>
                </a:lnTo>
                <a:lnTo>
                  <a:pt x="12289" y="6327"/>
                </a:lnTo>
                <a:lnTo>
                  <a:pt x="12435" y="6424"/>
                </a:lnTo>
                <a:lnTo>
                  <a:pt x="12581" y="6497"/>
                </a:lnTo>
                <a:lnTo>
                  <a:pt x="12873" y="6667"/>
                </a:lnTo>
                <a:lnTo>
                  <a:pt x="13116" y="6765"/>
                </a:lnTo>
                <a:lnTo>
                  <a:pt x="13359" y="6862"/>
                </a:lnTo>
                <a:lnTo>
                  <a:pt x="13213" y="7203"/>
                </a:lnTo>
                <a:lnTo>
                  <a:pt x="13067" y="7519"/>
                </a:lnTo>
                <a:lnTo>
                  <a:pt x="12824" y="7397"/>
                </a:lnTo>
                <a:lnTo>
                  <a:pt x="12581" y="7300"/>
                </a:lnTo>
                <a:lnTo>
                  <a:pt x="12264" y="7130"/>
                </a:lnTo>
                <a:lnTo>
                  <a:pt x="11972" y="6984"/>
                </a:lnTo>
                <a:lnTo>
                  <a:pt x="11924" y="6984"/>
                </a:lnTo>
                <a:lnTo>
                  <a:pt x="11899" y="7008"/>
                </a:lnTo>
                <a:lnTo>
                  <a:pt x="11875" y="7057"/>
                </a:lnTo>
                <a:lnTo>
                  <a:pt x="11899" y="7081"/>
                </a:lnTo>
                <a:lnTo>
                  <a:pt x="11972" y="7251"/>
                </a:lnTo>
                <a:lnTo>
                  <a:pt x="12070" y="7373"/>
                </a:lnTo>
                <a:lnTo>
                  <a:pt x="12191" y="7470"/>
                </a:lnTo>
                <a:lnTo>
                  <a:pt x="12337" y="7592"/>
                </a:lnTo>
                <a:lnTo>
                  <a:pt x="12556" y="7738"/>
                </a:lnTo>
                <a:lnTo>
                  <a:pt x="12824" y="7884"/>
                </a:lnTo>
                <a:lnTo>
                  <a:pt x="12605" y="8127"/>
                </a:lnTo>
                <a:lnTo>
                  <a:pt x="12410" y="8322"/>
                </a:lnTo>
                <a:lnTo>
                  <a:pt x="12410" y="8225"/>
                </a:lnTo>
                <a:lnTo>
                  <a:pt x="12386" y="8176"/>
                </a:lnTo>
                <a:lnTo>
                  <a:pt x="12313" y="8103"/>
                </a:lnTo>
                <a:lnTo>
                  <a:pt x="12045" y="7933"/>
                </a:lnTo>
                <a:lnTo>
                  <a:pt x="11899" y="7835"/>
                </a:lnTo>
                <a:lnTo>
                  <a:pt x="11778" y="7738"/>
                </a:lnTo>
                <a:lnTo>
                  <a:pt x="11680" y="7616"/>
                </a:lnTo>
                <a:lnTo>
                  <a:pt x="11583" y="7519"/>
                </a:lnTo>
                <a:lnTo>
                  <a:pt x="11437" y="7446"/>
                </a:lnTo>
                <a:lnTo>
                  <a:pt x="11388" y="7422"/>
                </a:lnTo>
                <a:lnTo>
                  <a:pt x="11291" y="7422"/>
                </a:lnTo>
                <a:lnTo>
                  <a:pt x="11267" y="7446"/>
                </a:lnTo>
                <a:lnTo>
                  <a:pt x="11267" y="7519"/>
                </a:lnTo>
                <a:lnTo>
                  <a:pt x="11267" y="7592"/>
                </a:lnTo>
                <a:lnTo>
                  <a:pt x="11340" y="7738"/>
                </a:lnTo>
                <a:lnTo>
                  <a:pt x="11437" y="7860"/>
                </a:lnTo>
                <a:lnTo>
                  <a:pt x="11534" y="7981"/>
                </a:lnTo>
                <a:lnTo>
                  <a:pt x="11656" y="8127"/>
                </a:lnTo>
                <a:lnTo>
                  <a:pt x="11826" y="8273"/>
                </a:lnTo>
                <a:lnTo>
                  <a:pt x="11972" y="8371"/>
                </a:lnTo>
                <a:lnTo>
                  <a:pt x="12167" y="8444"/>
                </a:lnTo>
                <a:lnTo>
                  <a:pt x="12240" y="8468"/>
                </a:lnTo>
                <a:lnTo>
                  <a:pt x="12289" y="8444"/>
                </a:lnTo>
                <a:lnTo>
                  <a:pt x="12021" y="8663"/>
                </a:lnTo>
                <a:lnTo>
                  <a:pt x="11705" y="8833"/>
                </a:lnTo>
                <a:lnTo>
                  <a:pt x="11388" y="9003"/>
                </a:lnTo>
                <a:lnTo>
                  <a:pt x="11048" y="9125"/>
                </a:lnTo>
                <a:lnTo>
                  <a:pt x="11072" y="9028"/>
                </a:lnTo>
                <a:lnTo>
                  <a:pt x="11072" y="8979"/>
                </a:lnTo>
                <a:lnTo>
                  <a:pt x="11048" y="8906"/>
                </a:lnTo>
                <a:lnTo>
                  <a:pt x="10999" y="8736"/>
                </a:lnTo>
                <a:lnTo>
                  <a:pt x="10926" y="8565"/>
                </a:lnTo>
                <a:lnTo>
                  <a:pt x="10853" y="8225"/>
                </a:lnTo>
                <a:lnTo>
                  <a:pt x="10780" y="7957"/>
                </a:lnTo>
                <a:lnTo>
                  <a:pt x="10731" y="7835"/>
                </a:lnTo>
                <a:lnTo>
                  <a:pt x="10683" y="7811"/>
                </a:lnTo>
                <a:lnTo>
                  <a:pt x="10634" y="7762"/>
                </a:lnTo>
                <a:lnTo>
                  <a:pt x="10585" y="7762"/>
                </a:lnTo>
                <a:lnTo>
                  <a:pt x="10537" y="7787"/>
                </a:lnTo>
                <a:lnTo>
                  <a:pt x="10488" y="7835"/>
                </a:lnTo>
                <a:lnTo>
                  <a:pt x="10464" y="7908"/>
                </a:lnTo>
                <a:lnTo>
                  <a:pt x="10439" y="8030"/>
                </a:lnTo>
                <a:lnTo>
                  <a:pt x="10464" y="8176"/>
                </a:lnTo>
                <a:lnTo>
                  <a:pt x="10464" y="8322"/>
                </a:lnTo>
                <a:lnTo>
                  <a:pt x="10561" y="8736"/>
                </a:lnTo>
                <a:lnTo>
                  <a:pt x="10610" y="8930"/>
                </a:lnTo>
                <a:lnTo>
                  <a:pt x="10707" y="9125"/>
                </a:lnTo>
                <a:lnTo>
                  <a:pt x="10731" y="9174"/>
                </a:lnTo>
                <a:lnTo>
                  <a:pt x="10780" y="9198"/>
                </a:lnTo>
                <a:lnTo>
                  <a:pt x="10391" y="9247"/>
                </a:lnTo>
                <a:lnTo>
                  <a:pt x="10147" y="9271"/>
                </a:lnTo>
                <a:lnTo>
                  <a:pt x="9636" y="9271"/>
                </a:lnTo>
                <a:lnTo>
                  <a:pt x="9393" y="9247"/>
                </a:lnTo>
                <a:lnTo>
                  <a:pt x="9442" y="9198"/>
                </a:lnTo>
                <a:lnTo>
                  <a:pt x="9490" y="9149"/>
                </a:lnTo>
                <a:lnTo>
                  <a:pt x="9588" y="8833"/>
                </a:lnTo>
                <a:lnTo>
                  <a:pt x="9661" y="8517"/>
                </a:lnTo>
                <a:lnTo>
                  <a:pt x="9685" y="8371"/>
                </a:lnTo>
                <a:lnTo>
                  <a:pt x="9661" y="8225"/>
                </a:lnTo>
                <a:lnTo>
                  <a:pt x="9612" y="7957"/>
                </a:lnTo>
                <a:lnTo>
                  <a:pt x="9588" y="7908"/>
                </a:lnTo>
                <a:lnTo>
                  <a:pt x="9515" y="7908"/>
                </a:lnTo>
                <a:lnTo>
                  <a:pt x="9490" y="7957"/>
                </a:lnTo>
                <a:lnTo>
                  <a:pt x="9442" y="8054"/>
                </a:lnTo>
                <a:lnTo>
                  <a:pt x="9393" y="8176"/>
                </a:lnTo>
                <a:lnTo>
                  <a:pt x="9296" y="8419"/>
                </a:lnTo>
                <a:lnTo>
                  <a:pt x="9198" y="8711"/>
                </a:lnTo>
                <a:lnTo>
                  <a:pt x="9125" y="9003"/>
                </a:lnTo>
                <a:lnTo>
                  <a:pt x="9125" y="9052"/>
                </a:lnTo>
                <a:lnTo>
                  <a:pt x="9150" y="9125"/>
                </a:lnTo>
                <a:lnTo>
                  <a:pt x="9174" y="9174"/>
                </a:lnTo>
                <a:lnTo>
                  <a:pt x="9223" y="9222"/>
                </a:lnTo>
                <a:lnTo>
                  <a:pt x="8931" y="9149"/>
                </a:lnTo>
                <a:lnTo>
                  <a:pt x="8614" y="9052"/>
                </a:lnTo>
                <a:lnTo>
                  <a:pt x="8322" y="8930"/>
                </a:lnTo>
                <a:lnTo>
                  <a:pt x="8055" y="8809"/>
                </a:lnTo>
                <a:lnTo>
                  <a:pt x="8103" y="8663"/>
                </a:lnTo>
                <a:lnTo>
                  <a:pt x="8152" y="8492"/>
                </a:lnTo>
                <a:lnTo>
                  <a:pt x="8249" y="8346"/>
                </a:lnTo>
                <a:lnTo>
                  <a:pt x="8347" y="8200"/>
                </a:lnTo>
                <a:lnTo>
                  <a:pt x="8541" y="7884"/>
                </a:lnTo>
                <a:lnTo>
                  <a:pt x="8541" y="7835"/>
                </a:lnTo>
                <a:lnTo>
                  <a:pt x="8517" y="7762"/>
                </a:lnTo>
                <a:lnTo>
                  <a:pt x="8468" y="7738"/>
                </a:lnTo>
                <a:lnTo>
                  <a:pt x="8420" y="7738"/>
                </a:lnTo>
                <a:lnTo>
                  <a:pt x="8249" y="7811"/>
                </a:lnTo>
                <a:lnTo>
                  <a:pt x="8128" y="7933"/>
                </a:lnTo>
                <a:lnTo>
                  <a:pt x="8006" y="8054"/>
                </a:lnTo>
                <a:lnTo>
                  <a:pt x="7909" y="8200"/>
                </a:lnTo>
                <a:lnTo>
                  <a:pt x="7787" y="8371"/>
                </a:lnTo>
                <a:lnTo>
                  <a:pt x="7690" y="8590"/>
                </a:lnTo>
                <a:lnTo>
                  <a:pt x="7446" y="8419"/>
                </a:lnTo>
                <a:lnTo>
                  <a:pt x="7203" y="8200"/>
                </a:lnTo>
                <a:lnTo>
                  <a:pt x="7276" y="8030"/>
                </a:lnTo>
                <a:lnTo>
                  <a:pt x="7398" y="7884"/>
                </a:lnTo>
                <a:lnTo>
                  <a:pt x="7592" y="7592"/>
                </a:lnTo>
                <a:lnTo>
                  <a:pt x="7811" y="7300"/>
                </a:lnTo>
                <a:lnTo>
                  <a:pt x="7811" y="7251"/>
                </a:lnTo>
                <a:lnTo>
                  <a:pt x="7811" y="7203"/>
                </a:lnTo>
                <a:lnTo>
                  <a:pt x="7763" y="7154"/>
                </a:lnTo>
                <a:lnTo>
                  <a:pt x="7714" y="7154"/>
                </a:lnTo>
                <a:lnTo>
                  <a:pt x="7519" y="7251"/>
                </a:lnTo>
                <a:lnTo>
                  <a:pt x="7349" y="7349"/>
                </a:lnTo>
                <a:lnTo>
                  <a:pt x="7203" y="7470"/>
                </a:lnTo>
                <a:lnTo>
                  <a:pt x="7057" y="7616"/>
                </a:lnTo>
                <a:lnTo>
                  <a:pt x="6984" y="7738"/>
                </a:lnTo>
                <a:lnTo>
                  <a:pt x="6887" y="7860"/>
                </a:lnTo>
                <a:lnTo>
                  <a:pt x="6717" y="7616"/>
                </a:lnTo>
                <a:lnTo>
                  <a:pt x="6571" y="7349"/>
                </a:lnTo>
                <a:lnTo>
                  <a:pt x="6790" y="7154"/>
                </a:lnTo>
                <a:lnTo>
                  <a:pt x="7057" y="6935"/>
                </a:lnTo>
                <a:lnTo>
                  <a:pt x="7203" y="6813"/>
                </a:lnTo>
                <a:lnTo>
                  <a:pt x="7301" y="6692"/>
                </a:lnTo>
                <a:lnTo>
                  <a:pt x="7301" y="6643"/>
                </a:lnTo>
                <a:lnTo>
                  <a:pt x="7082" y="6643"/>
                </a:lnTo>
                <a:lnTo>
                  <a:pt x="6863" y="6716"/>
                </a:lnTo>
                <a:lnTo>
                  <a:pt x="6668" y="6789"/>
                </a:lnTo>
                <a:lnTo>
                  <a:pt x="6498" y="6886"/>
                </a:lnTo>
                <a:lnTo>
                  <a:pt x="6425" y="6935"/>
                </a:lnTo>
                <a:lnTo>
                  <a:pt x="6400" y="6862"/>
                </a:lnTo>
                <a:lnTo>
                  <a:pt x="6327" y="6473"/>
                </a:lnTo>
                <a:lnTo>
                  <a:pt x="6644" y="6278"/>
                </a:lnTo>
                <a:lnTo>
                  <a:pt x="6936" y="6083"/>
                </a:lnTo>
                <a:lnTo>
                  <a:pt x="7082" y="5986"/>
                </a:lnTo>
                <a:lnTo>
                  <a:pt x="7179" y="5840"/>
                </a:lnTo>
                <a:lnTo>
                  <a:pt x="7179" y="5791"/>
                </a:lnTo>
                <a:lnTo>
                  <a:pt x="6960" y="5791"/>
                </a:lnTo>
                <a:lnTo>
                  <a:pt x="6790" y="5816"/>
                </a:lnTo>
                <a:lnTo>
                  <a:pt x="6619" y="5864"/>
                </a:lnTo>
                <a:lnTo>
                  <a:pt x="6449" y="5937"/>
                </a:lnTo>
                <a:lnTo>
                  <a:pt x="6279" y="5986"/>
                </a:lnTo>
                <a:lnTo>
                  <a:pt x="6279" y="5718"/>
                </a:lnTo>
                <a:lnTo>
                  <a:pt x="6303" y="5451"/>
                </a:lnTo>
                <a:lnTo>
                  <a:pt x="6498" y="5329"/>
                </a:lnTo>
                <a:lnTo>
                  <a:pt x="6692" y="5232"/>
                </a:lnTo>
                <a:lnTo>
                  <a:pt x="6984" y="5062"/>
                </a:lnTo>
                <a:lnTo>
                  <a:pt x="7106" y="4964"/>
                </a:lnTo>
                <a:lnTo>
                  <a:pt x="7203" y="4818"/>
                </a:lnTo>
                <a:lnTo>
                  <a:pt x="7228" y="4794"/>
                </a:lnTo>
                <a:lnTo>
                  <a:pt x="7203" y="4770"/>
                </a:lnTo>
                <a:lnTo>
                  <a:pt x="7203" y="4721"/>
                </a:lnTo>
                <a:lnTo>
                  <a:pt x="7155" y="4721"/>
                </a:lnTo>
                <a:lnTo>
                  <a:pt x="7009" y="4697"/>
                </a:lnTo>
                <a:lnTo>
                  <a:pt x="6838" y="4721"/>
                </a:lnTo>
                <a:lnTo>
                  <a:pt x="6692" y="4770"/>
                </a:lnTo>
                <a:lnTo>
                  <a:pt x="6546" y="4818"/>
                </a:lnTo>
                <a:lnTo>
                  <a:pt x="6376" y="4891"/>
                </a:lnTo>
                <a:lnTo>
                  <a:pt x="6522" y="4356"/>
                </a:lnTo>
                <a:lnTo>
                  <a:pt x="6522" y="4332"/>
                </a:lnTo>
                <a:lnTo>
                  <a:pt x="6741" y="4283"/>
                </a:lnTo>
                <a:lnTo>
                  <a:pt x="7057" y="4210"/>
                </a:lnTo>
                <a:lnTo>
                  <a:pt x="7203" y="4161"/>
                </a:lnTo>
                <a:lnTo>
                  <a:pt x="7276" y="4113"/>
                </a:lnTo>
                <a:lnTo>
                  <a:pt x="7325" y="4064"/>
                </a:lnTo>
                <a:lnTo>
                  <a:pt x="7349" y="4015"/>
                </a:lnTo>
                <a:lnTo>
                  <a:pt x="7325" y="3942"/>
                </a:lnTo>
                <a:lnTo>
                  <a:pt x="7276" y="3894"/>
                </a:lnTo>
                <a:lnTo>
                  <a:pt x="7203" y="3869"/>
                </a:lnTo>
                <a:lnTo>
                  <a:pt x="7057" y="3845"/>
                </a:lnTo>
                <a:lnTo>
                  <a:pt x="6717" y="3845"/>
                </a:lnTo>
                <a:lnTo>
                  <a:pt x="6887" y="3577"/>
                </a:lnTo>
                <a:lnTo>
                  <a:pt x="7106" y="3310"/>
                </a:lnTo>
                <a:lnTo>
                  <a:pt x="7203" y="3188"/>
                </a:lnTo>
                <a:lnTo>
                  <a:pt x="7228" y="3188"/>
                </a:lnTo>
                <a:lnTo>
                  <a:pt x="7398" y="3237"/>
                </a:lnTo>
                <a:lnTo>
                  <a:pt x="7568" y="3285"/>
                </a:lnTo>
                <a:lnTo>
                  <a:pt x="7738" y="3310"/>
                </a:lnTo>
                <a:lnTo>
                  <a:pt x="7933" y="3334"/>
                </a:lnTo>
                <a:lnTo>
                  <a:pt x="7982" y="3310"/>
                </a:lnTo>
                <a:lnTo>
                  <a:pt x="8006" y="3285"/>
                </a:lnTo>
                <a:lnTo>
                  <a:pt x="8030" y="3237"/>
                </a:lnTo>
                <a:lnTo>
                  <a:pt x="8006" y="3164"/>
                </a:lnTo>
                <a:lnTo>
                  <a:pt x="7933" y="3091"/>
                </a:lnTo>
                <a:lnTo>
                  <a:pt x="7860" y="2993"/>
                </a:lnTo>
                <a:lnTo>
                  <a:pt x="7763" y="2920"/>
                </a:lnTo>
                <a:lnTo>
                  <a:pt x="7641" y="2872"/>
                </a:lnTo>
                <a:lnTo>
                  <a:pt x="7982" y="2653"/>
                </a:lnTo>
                <a:lnTo>
                  <a:pt x="8006" y="2604"/>
                </a:lnTo>
                <a:lnTo>
                  <a:pt x="8006" y="2555"/>
                </a:lnTo>
                <a:lnTo>
                  <a:pt x="8322" y="2458"/>
                </a:lnTo>
                <a:lnTo>
                  <a:pt x="8371" y="2531"/>
                </a:lnTo>
                <a:lnTo>
                  <a:pt x="8468" y="2628"/>
                </a:lnTo>
                <a:lnTo>
                  <a:pt x="8590" y="2701"/>
                </a:lnTo>
                <a:lnTo>
                  <a:pt x="8687" y="2750"/>
                </a:lnTo>
                <a:lnTo>
                  <a:pt x="8809" y="2823"/>
                </a:lnTo>
                <a:lnTo>
                  <a:pt x="8833" y="2823"/>
                </a:lnTo>
                <a:lnTo>
                  <a:pt x="8858" y="2799"/>
                </a:lnTo>
                <a:lnTo>
                  <a:pt x="8882" y="2774"/>
                </a:lnTo>
                <a:lnTo>
                  <a:pt x="8882" y="2750"/>
                </a:lnTo>
                <a:lnTo>
                  <a:pt x="8833" y="2653"/>
                </a:lnTo>
                <a:lnTo>
                  <a:pt x="8809" y="2531"/>
                </a:lnTo>
                <a:lnTo>
                  <a:pt x="8712" y="2361"/>
                </a:lnTo>
                <a:lnTo>
                  <a:pt x="9296" y="2263"/>
                </a:lnTo>
                <a:lnTo>
                  <a:pt x="9296" y="2288"/>
                </a:lnTo>
                <a:lnTo>
                  <a:pt x="9369" y="2482"/>
                </a:lnTo>
                <a:lnTo>
                  <a:pt x="9393" y="2555"/>
                </a:lnTo>
                <a:lnTo>
                  <a:pt x="9466" y="2628"/>
                </a:lnTo>
                <a:lnTo>
                  <a:pt x="9563" y="2677"/>
                </a:lnTo>
                <a:lnTo>
                  <a:pt x="9636" y="2653"/>
                </a:lnTo>
                <a:lnTo>
                  <a:pt x="9709" y="2604"/>
                </a:lnTo>
                <a:lnTo>
                  <a:pt x="9734" y="2531"/>
                </a:lnTo>
                <a:lnTo>
                  <a:pt x="9734" y="2385"/>
                </a:lnTo>
                <a:lnTo>
                  <a:pt x="9709" y="2239"/>
                </a:lnTo>
                <a:lnTo>
                  <a:pt x="10050" y="2215"/>
                </a:lnTo>
                <a:close/>
                <a:moveTo>
                  <a:pt x="6595" y="3139"/>
                </a:moveTo>
                <a:lnTo>
                  <a:pt x="6449" y="3334"/>
                </a:lnTo>
                <a:lnTo>
                  <a:pt x="6327" y="3529"/>
                </a:lnTo>
                <a:lnTo>
                  <a:pt x="6206" y="3772"/>
                </a:lnTo>
                <a:lnTo>
                  <a:pt x="6084" y="4015"/>
                </a:lnTo>
                <a:lnTo>
                  <a:pt x="6035" y="4064"/>
                </a:lnTo>
                <a:lnTo>
                  <a:pt x="6011" y="4113"/>
                </a:lnTo>
                <a:lnTo>
                  <a:pt x="5987" y="4186"/>
                </a:lnTo>
                <a:lnTo>
                  <a:pt x="6011" y="4234"/>
                </a:lnTo>
                <a:lnTo>
                  <a:pt x="5889" y="4648"/>
                </a:lnTo>
                <a:lnTo>
                  <a:pt x="5816" y="5086"/>
                </a:lnTo>
                <a:lnTo>
                  <a:pt x="5768" y="5500"/>
                </a:lnTo>
                <a:lnTo>
                  <a:pt x="5743" y="5937"/>
                </a:lnTo>
                <a:lnTo>
                  <a:pt x="5768" y="6327"/>
                </a:lnTo>
                <a:lnTo>
                  <a:pt x="5816" y="6692"/>
                </a:lnTo>
                <a:lnTo>
                  <a:pt x="5889" y="7081"/>
                </a:lnTo>
                <a:lnTo>
                  <a:pt x="6011" y="7446"/>
                </a:lnTo>
                <a:lnTo>
                  <a:pt x="6011" y="7470"/>
                </a:lnTo>
                <a:lnTo>
                  <a:pt x="6011" y="7543"/>
                </a:lnTo>
                <a:lnTo>
                  <a:pt x="6084" y="7616"/>
                </a:lnTo>
                <a:lnTo>
                  <a:pt x="6206" y="7860"/>
                </a:lnTo>
                <a:lnTo>
                  <a:pt x="6352" y="8103"/>
                </a:lnTo>
                <a:lnTo>
                  <a:pt x="6571" y="8371"/>
                </a:lnTo>
                <a:lnTo>
                  <a:pt x="6790" y="8614"/>
                </a:lnTo>
                <a:lnTo>
                  <a:pt x="7057" y="8809"/>
                </a:lnTo>
                <a:lnTo>
                  <a:pt x="7325" y="9028"/>
                </a:lnTo>
                <a:lnTo>
                  <a:pt x="7617" y="9198"/>
                </a:lnTo>
                <a:lnTo>
                  <a:pt x="7909" y="9344"/>
                </a:lnTo>
                <a:lnTo>
                  <a:pt x="8201" y="9490"/>
                </a:lnTo>
                <a:lnTo>
                  <a:pt x="8517" y="9612"/>
                </a:lnTo>
                <a:lnTo>
                  <a:pt x="8833" y="9709"/>
                </a:lnTo>
                <a:lnTo>
                  <a:pt x="9150" y="9782"/>
                </a:lnTo>
                <a:lnTo>
                  <a:pt x="9466" y="9831"/>
                </a:lnTo>
                <a:lnTo>
                  <a:pt x="10123" y="9831"/>
                </a:lnTo>
                <a:lnTo>
                  <a:pt x="10439" y="9806"/>
                </a:lnTo>
                <a:lnTo>
                  <a:pt x="10756" y="9758"/>
                </a:lnTo>
                <a:lnTo>
                  <a:pt x="11072" y="9685"/>
                </a:lnTo>
                <a:lnTo>
                  <a:pt x="11388" y="9612"/>
                </a:lnTo>
                <a:lnTo>
                  <a:pt x="11680" y="9490"/>
                </a:lnTo>
                <a:lnTo>
                  <a:pt x="11972" y="9344"/>
                </a:lnTo>
                <a:lnTo>
                  <a:pt x="12264" y="9174"/>
                </a:lnTo>
                <a:lnTo>
                  <a:pt x="12532" y="9003"/>
                </a:lnTo>
                <a:lnTo>
                  <a:pt x="12775" y="8784"/>
                </a:lnTo>
                <a:lnTo>
                  <a:pt x="13019" y="8565"/>
                </a:lnTo>
                <a:lnTo>
                  <a:pt x="13213" y="8298"/>
                </a:lnTo>
                <a:lnTo>
                  <a:pt x="13432" y="8006"/>
                </a:lnTo>
                <a:lnTo>
                  <a:pt x="13627" y="7689"/>
                </a:lnTo>
                <a:lnTo>
                  <a:pt x="13773" y="7373"/>
                </a:lnTo>
                <a:lnTo>
                  <a:pt x="13895" y="7032"/>
                </a:lnTo>
                <a:lnTo>
                  <a:pt x="13968" y="6667"/>
                </a:lnTo>
                <a:lnTo>
                  <a:pt x="14041" y="6327"/>
                </a:lnTo>
                <a:lnTo>
                  <a:pt x="14089" y="5962"/>
                </a:lnTo>
                <a:lnTo>
                  <a:pt x="14114" y="5597"/>
                </a:lnTo>
                <a:lnTo>
                  <a:pt x="14114" y="5524"/>
                </a:lnTo>
                <a:lnTo>
                  <a:pt x="14114" y="5159"/>
                </a:lnTo>
                <a:lnTo>
                  <a:pt x="14114" y="4794"/>
                </a:lnTo>
                <a:lnTo>
                  <a:pt x="14041" y="4040"/>
                </a:lnTo>
                <a:lnTo>
                  <a:pt x="13992" y="3699"/>
                </a:lnTo>
                <a:lnTo>
                  <a:pt x="13895" y="3310"/>
                </a:lnTo>
                <a:lnTo>
                  <a:pt x="13968" y="3285"/>
                </a:lnTo>
                <a:lnTo>
                  <a:pt x="14649" y="3650"/>
                </a:lnTo>
                <a:lnTo>
                  <a:pt x="15184" y="3991"/>
                </a:lnTo>
                <a:lnTo>
                  <a:pt x="15671" y="4356"/>
                </a:lnTo>
                <a:lnTo>
                  <a:pt x="16157" y="4770"/>
                </a:lnTo>
                <a:lnTo>
                  <a:pt x="16620" y="5183"/>
                </a:lnTo>
                <a:lnTo>
                  <a:pt x="17058" y="5645"/>
                </a:lnTo>
                <a:lnTo>
                  <a:pt x="17471" y="6108"/>
                </a:lnTo>
                <a:lnTo>
                  <a:pt x="17861" y="6594"/>
                </a:lnTo>
                <a:lnTo>
                  <a:pt x="18226" y="7081"/>
                </a:lnTo>
                <a:lnTo>
                  <a:pt x="17788" y="7519"/>
                </a:lnTo>
                <a:lnTo>
                  <a:pt x="17350" y="7933"/>
                </a:lnTo>
                <a:lnTo>
                  <a:pt x="16887" y="8322"/>
                </a:lnTo>
                <a:lnTo>
                  <a:pt x="16425" y="8687"/>
                </a:lnTo>
                <a:lnTo>
                  <a:pt x="15938" y="9052"/>
                </a:lnTo>
                <a:lnTo>
                  <a:pt x="15427" y="9368"/>
                </a:lnTo>
                <a:lnTo>
                  <a:pt x="14892" y="9660"/>
                </a:lnTo>
                <a:lnTo>
                  <a:pt x="14333" y="9904"/>
                </a:lnTo>
                <a:lnTo>
                  <a:pt x="13773" y="10098"/>
                </a:lnTo>
                <a:lnTo>
                  <a:pt x="13213" y="10244"/>
                </a:lnTo>
                <a:lnTo>
                  <a:pt x="12654" y="10366"/>
                </a:lnTo>
                <a:lnTo>
                  <a:pt x="12070" y="10463"/>
                </a:lnTo>
                <a:lnTo>
                  <a:pt x="11510" y="10536"/>
                </a:lnTo>
                <a:lnTo>
                  <a:pt x="10926" y="10561"/>
                </a:lnTo>
                <a:lnTo>
                  <a:pt x="10342" y="10585"/>
                </a:lnTo>
                <a:lnTo>
                  <a:pt x="9758" y="10561"/>
                </a:lnTo>
                <a:lnTo>
                  <a:pt x="9174" y="10536"/>
                </a:lnTo>
                <a:lnTo>
                  <a:pt x="8614" y="10463"/>
                </a:lnTo>
                <a:lnTo>
                  <a:pt x="8030" y="10366"/>
                </a:lnTo>
                <a:lnTo>
                  <a:pt x="7471" y="10244"/>
                </a:lnTo>
                <a:lnTo>
                  <a:pt x="6911" y="10098"/>
                </a:lnTo>
                <a:lnTo>
                  <a:pt x="6352" y="9952"/>
                </a:lnTo>
                <a:lnTo>
                  <a:pt x="5792" y="9758"/>
                </a:lnTo>
                <a:lnTo>
                  <a:pt x="5257" y="9563"/>
                </a:lnTo>
                <a:lnTo>
                  <a:pt x="4648" y="9320"/>
                </a:lnTo>
                <a:lnTo>
                  <a:pt x="4040" y="9028"/>
                </a:lnTo>
                <a:lnTo>
                  <a:pt x="3748" y="8857"/>
                </a:lnTo>
                <a:lnTo>
                  <a:pt x="3456" y="8687"/>
                </a:lnTo>
                <a:lnTo>
                  <a:pt x="3188" y="8492"/>
                </a:lnTo>
                <a:lnTo>
                  <a:pt x="2921" y="8298"/>
                </a:lnTo>
                <a:lnTo>
                  <a:pt x="2750" y="8152"/>
                </a:lnTo>
                <a:lnTo>
                  <a:pt x="2604" y="8006"/>
                </a:lnTo>
                <a:lnTo>
                  <a:pt x="2337" y="7665"/>
                </a:lnTo>
                <a:lnTo>
                  <a:pt x="2069" y="7324"/>
                </a:lnTo>
                <a:lnTo>
                  <a:pt x="1899" y="7178"/>
                </a:lnTo>
                <a:lnTo>
                  <a:pt x="1753" y="7057"/>
                </a:lnTo>
                <a:lnTo>
                  <a:pt x="1874" y="7008"/>
                </a:lnTo>
                <a:lnTo>
                  <a:pt x="1972" y="6935"/>
                </a:lnTo>
                <a:lnTo>
                  <a:pt x="1996" y="6911"/>
                </a:lnTo>
                <a:lnTo>
                  <a:pt x="1996" y="6862"/>
                </a:lnTo>
                <a:lnTo>
                  <a:pt x="1996" y="6813"/>
                </a:lnTo>
                <a:lnTo>
                  <a:pt x="1972" y="6789"/>
                </a:lnTo>
                <a:lnTo>
                  <a:pt x="1947" y="6765"/>
                </a:lnTo>
                <a:lnTo>
                  <a:pt x="2239" y="6400"/>
                </a:lnTo>
                <a:lnTo>
                  <a:pt x="2531" y="6083"/>
                </a:lnTo>
                <a:lnTo>
                  <a:pt x="2872" y="5743"/>
                </a:lnTo>
                <a:lnTo>
                  <a:pt x="3213" y="5451"/>
                </a:lnTo>
                <a:lnTo>
                  <a:pt x="3943" y="4867"/>
                </a:lnTo>
                <a:lnTo>
                  <a:pt x="4673" y="4332"/>
                </a:lnTo>
                <a:lnTo>
                  <a:pt x="5135" y="4015"/>
                </a:lnTo>
                <a:lnTo>
                  <a:pt x="5622" y="3699"/>
                </a:lnTo>
                <a:lnTo>
                  <a:pt x="6108" y="3407"/>
                </a:lnTo>
                <a:lnTo>
                  <a:pt x="6595" y="3139"/>
                </a:lnTo>
                <a:close/>
                <a:moveTo>
                  <a:pt x="10853" y="0"/>
                </a:moveTo>
                <a:lnTo>
                  <a:pt x="10780" y="49"/>
                </a:lnTo>
                <a:lnTo>
                  <a:pt x="10707" y="171"/>
                </a:lnTo>
                <a:lnTo>
                  <a:pt x="10658" y="317"/>
                </a:lnTo>
                <a:lnTo>
                  <a:pt x="10634" y="487"/>
                </a:lnTo>
                <a:lnTo>
                  <a:pt x="10634" y="657"/>
                </a:lnTo>
                <a:lnTo>
                  <a:pt x="10099" y="633"/>
                </a:lnTo>
                <a:lnTo>
                  <a:pt x="9588" y="633"/>
                </a:lnTo>
                <a:lnTo>
                  <a:pt x="9539" y="390"/>
                </a:lnTo>
                <a:lnTo>
                  <a:pt x="9442" y="195"/>
                </a:lnTo>
                <a:lnTo>
                  <a:pt x="9393" y="146"/>
                </a:lnTo>
                <a:lnTo>
                  <a:pt x="9344" y="146"/>
                </a:lnTo>
                <a:lnTo>
                  <a:pt x="9271" y="171"/>
                </a:lnTo>
                <a:lnTo>
                  <a:pt x="9247" y="219"/>
                </a:lnTo>
                <a:lnTo>
                  <a:pt x="9198" y="414"/>
                </a:lnTo>
                <a:lnTo>
                  <a:pt x="9198" y="633"/>
                </a:lnTo>
                <a:lnTo>
                  <a:pt x="8687" y="657"/>
                </a:lnTo>
                <a:lnTo>
                  <a:pt x="8298" y="706"/>
                </a:lnTo>
                <a:lnTo>
                  <a:pt x="7933" y="779"/>
                </a:lnTo>
                <a:lnTo>
                  <a:pt x="7763" y="171"/>
                </a:lnTo>
                <a:lnTo>
                  <a:pt x="7763" y="146"/>
                </a:lnTo>
                <a:lnTo>
                  <a:pt x="7690" y="146"/>
                </a:lnTo>
                <a:lnTo>
                  <a:pt x="7617" y="317"/>
                </a:lnTo>
                <a:lnTo>
                  <a:pt x="7568" y="487"/>
                </a:lnTo>
                <a:lnTo>
                  <a:pt x="7568" y="657"/>
                </a:lnTo>
                <a:lnTo>
                  <a:pt x="7592" y="852"/>
                </a:lnTo>
                <a:lnTo>
                  <a:pt x="7009" y="998"/>
                </a:lnTo>
                <a:lnTo>
                  <a:pt x="6449" y="1168"/>
                </a:lnTo>
                <a:lnTo>
                  <a:pt x="6376" y="925"/>
                </a:lnTo>
                <a:lnTo>
                  <a:pt x="6327" y="682"/>
                </a:lnTo>
                <a:lnTo>
                  <a:pt x="6303" y="633"/>
                </a:lnTo>
                <a:lnTo>
                  <a:pt x="6230" y="609"/>
                </a:lnTo>
                <a:lnTo>
                  <a:pt x="6181" y="633"/>
                </a:lnTo>
                <a:lnTo>
                  <a:pt x="6157" y="682"/>
                </a:lnTo>
                <a:lnTo>
                  <a:pt x="6108" y="828"/>
                </a:lnTo>
                <a:lnTo>
                  <a:pt x="6084" y="998"/>
                </a:lnTo>
                <a:lnTo>
                  <a:pt x="6084" y="1144"/>
                </a:lnTo>
                <a:lnTo>
                  <a:pt x="6108" y="1290"/>
                </a:lnTo>
                <a:lnTo>
                  <a:pt x="5597" y="1509"/>
                </a:lnTo>
                <a:lnTo>
                  <a:pt x="5111" y="1728"/>
                </a:lnTo>
                <a:lnTo>
                  <a:pt x="4673" y="1947"/>
                </a:lnTo>
                <a:lnTo>
                  <a:pt x="4527" y="1631"/>
                </a:lnTo>
                <a:lnTo>
                  <a:pt x="4502" y="1631"/>
                </a:lnTo>
                <a:lnTo>
                  <a:pt x="4478" y="1606"/>
                </a:lnTo>
                <a:lnTo>
                  <a:pt x="4454" y="1631"/>
                </a:lnTo>
                <a:lnTo>
                  <a:pt x="4429" y="1655"/>
                </a:lnTo>
                <a:lnTo>
                  <a:pt x="4405" y="1874"/>
                </a:lnTo>
                <a:lnTo>
                  <a:pt x="4405" y="2093"/>
                </a:lnTo>
                <a:lnTo>
                  <a:pt x="3918" y="2385"/>
                </a:lnTo>
                <a:lnTo>
                  <a:pt x="3480" y="2701"/>
                </a:lnTo>
                <a:lnTo>
                  <a:pt x="3286" y="2872"/>
                </a:lnTo>
                <a:lnTo>
                  <a:pt x="3188" y="2628"/>
                </a:lnTo>
                <a:lnTo>
                  <a:pt x="3140" y="2531"/>
                </a:lnTo>
                <a:lnTo>
                  <a:pt x="3067" y="2434"/>
                </a:lnTo>
                <a:lnTo>
                  <a:pt x="3042" y="2434"/>
                </a:lnTo>
                <a:lnTo>
                  <a:pt x="2969" y="2482"/>
                </a:lnTo>
                <a:lnTo>
                  <a:pt x="2896" y="2555"/>
                </a:lnTo>
                <a:lnTo>
                  <a:pt x="2872" y="2653"/>
                </a:lnTo>
                <a:lnTo>
                  <a:pt x="2848" y="2726"/>
                </a:lnTo>
                <a:lnTo>
                  <a:pt x="2872" y="2823"/>
                </a:lnTo>
                <a:lnTo>
                  <a:pt x="2896" y="2920"/>
                </a:lnTo>
                <a:lnTo>
                  <a:pt x="2969" y="3139"/>
                </a:lnTo>
                <a:lnTo>
                  <a:pt x="2823" y="3285"/>
                </a:lnTo>
                <a:lnTo>
                  <a:pt x="2702" y="3456"/>
                </a:lnTo>
                <a:lnTo>
                  <a:pt x="2604" y="3650"/>
                </a:lnTo>
                <a:lnTo>
                  <a:pt x="2531" y="3845"/>
                </a:lnTo>
                <a:lnTo>
                  <a:pt x="2531" y="3894"/>
                </a:lnTo>
                <a:lnTo>
                  <a:pt x="2556" y="3942"/>
                </a:lnTo>
                <a:lnTo>
                  <a:pt x="2604" y="3991"/>
                </a:lnTo>
                <a:lnTo>
                  <a:pt x="2677" y="4015"/>
                </a:lnTo>
                <a:lnTo>
                  <a:pt x="2726" y="3991"/>
                </a:lnTo>
                <a:lnTo>
                  <a:pt x="2775" y="3967"/>
                </a:lnTo>
                <a:lnTo>
                  <a:pt x="3213" y="3529"/>
                </a:lnTo>
                <a:lnTo>
                  <a:pt x="3237" y="3577"/>
                </a:lnTo>
                <a:lnTo>
                  <a:pt x="3359" y="3723"/>
                </a:lnTo>
                <a:lnTo>
                  <a:pt x="3529" y="3869"/>
                </a:lnTo>
                <a:lnTo>
                  <a:pt x="3699" y="4040"/>
                </a:lnTo>
                <a:lnTo>
                  <a:pt x="3918" y="4161"/>
                </a:lnTo>
                <a:lnTo>
                  <a:pt x="3261" y="4672"/>
                </a:lnTo>
                <a:lnTo>
                  <a:pt x="3213" y="4648"/>
                </a:lnTo>
                <a:lnTo>
                  <a:pt x="2945" y="4575"/>
                </a:lnTo>
                <a:lnTo>
                  <a:pt x="2702" y="4478"/>
                </a:lnTo>
                <a:lnTo>
                  <a:pt x="2458" y="4356"/>
                </a:lnTo>
                <a:lnTo>
                  <a:pt x="2239" y="4186"/>
                </a:lnTo>
                <a:lnTo>
                  <a:pt x="2020" y="3991"/>
                </a:lnTo>
                <a:lnTo>
                  <a:pt x="1874" y="3772"/>
                </a:lnTo>
                <a:lnTo>
                  <a:pt x="1728" y="3529"/>
                </a:lnTo>
                <a:lnTo>
                  <a:pt x="1631" y="3285"/>
                </a:lnTo>
                <a:lnTo>
                  <a:pt x="1607" y="3237"/>
                </a:lnTo>
                <a:lnTo>
                  <a:pt x="1534" y="3237"/>
                </a:lnTo>
                <a:lnTo>
                  <a:pt x="1509" y="3285"/>
                </a:lnTo>
                <a:lnTo>
                  <a:pt x="1485" y="3407"/>
                </a:lnTo>
                <a:lnTo>
                  <a:pt x="1461" y="3553"/>
                </a:lnTo>
                <a:lnTo>
                  <a:pt x="1485" y="3699"/>
                </a:lnTo>
                <a:lnTo>
                  <a:pt x="1534" y="3845"/>
                </a:lnTo>
                <a:lnTo>
                  <a:pt x="1582" y="3967"/>
                </a:lnTo>
                <a:lnTo>
                  <a:pt x="1655" y="4113"/>
                </a:lnTo>
                <a:lnTo>
                  <a:pt x="1826" y="4380"/>
                </a:lnTo>
                <a:lnTo>
                  <a:pt x="2045" y="4599"/>
                </a:lnTo>
                <a:lnTo>
                  <a:pt x="2288" y="4794"/>
                </a:lnTo>
                <a:lnTo>
                  <a:pt x="2580" y="4940"/>
                </a:lnTo>
                <a:lnTo>
                  <a:pt x="2702" y="4989"/>
                </a:lnTo>
                <a:lnTo>
                  <a:pt x="2848" y="5037"/>
                </a:lnTo>
                <a:lnTo>
                  <a:pt x="2410" y="5427"/>
                </a:lnTo>
                <a:lnTo>
                  <a:pt x="2239" y="5621"/>
                </a:lnTo>
                <a:lnTo>
                  <a:pt x="2142" y="5573"/>
                </a:lnTo>
                <a:lnTo>
                  <a:pt x="2045" y="5524"/>
                </a:lnTo>
                <a:lnTo>
                  <a:pt x="1850" y="5475"/>
                </a:lnTo>
                <a:lnTo>
                  <a:pt x="1631" y="5451"/>
                </a:lnTo>
                <a:lnTo>
                  <a:pt x="1436" y="5402"/>
                </a:lnTo>
                <a:lnTo>
                  <a:pt x="1144" y="5305"/>
                </a:lnTo>
                <a:lnTo>
                  <a:pt x="877" y="5159"/>
                </a:lnTo>
                <a:lnTo>
                  <a:pt x="779" y="5062"/>
                </a:lnTo>
                <a:lnTo>
                  <a:pt x="682" y="4964"/>
                </a:lnTo>
                <a:lnTo>
                  <a:pt x="585" y="4891"/>
                </a:lnTo>
                <a:lnTo>
                  <a:pt x="487" y="4818"/>
                </a:lnTo>
                <a:lnTo>
                  <a:pt x="414" y="4818"/>
                </a:lnTo>
                <a:lnTo>
                  <a:pt x="390" y="4891"/>
                </a:lnTo>
                <a:lnTo>
                  <a:pt x="390" y="4964"/>
                </a:lnTo>
                <a:lnTo>
                  <a:pt x="390" y="5110"/>
                </a:lnTo>
                <a:lnTo>
                  <a:pt x="439" y="5232"/>
                </a:lnTo>
                <a:lnTo>
                  <a:pt x="536" y="5354"/>
                </a:lnTo>
                <a:lnTo>
                  <a:pt x="658" y="5475"/>
                </a:lnTo>
                <a:lnTo>
                  <a:pt x="779" y="5573"/>
                </a:lnTo>
                <a:lnTo>
                  <a:pt x="1023" y="5718"/>
                </a:lnTo>
                <a:lnTo>
                  <a:pt x="1193" y="5791"/>
                </a:lnTo>
                <a:lnTo>
                  <a:pt x="1412" y="5864"/>
                </a:lnTo>
                <a:lnTo>
                  <a:pt x="1655" y="5937"/>
                </a:lnTo>
                <a:lnTo>
                  <a:pt x="1899" y="5962"/>
                </a:lnTo>
                <a:lnTo>
                  <a:pt x="1777" y="6108"/>
                </a:lnTo>
                <a:lnTo>
                  <a:pt x="1655" y="6278"/>
                </a:lnTo>
                <a:lnTo>
                  <a:pt x="1558" y="6473"/>
                </a:lnTo>
                <a:lnTo>
                  <a:pt x="1485" y="6643"/>
                </a:lnTo>
                <a:lnTo>
                  <a:pt x="1144" y="6643"/>
                </a:lnTo>
                <a:lnTo>
                  <a:pt x="877" y="6594"/>
                </a:lnTo>
                <a:lnTo>
                  <a:pt x="609" y="6521"/>
                </a:lnTo>
                <a:lnTo>
                  <a:pt x="366" y="6400"/>
                </a:lnTo>
                <a:lnTo>
                  <a:pt x="122" y="6229"/>
                </a:lnTo>
                <a:lnTo>
                  <a:pt x="49" y="6229"/>
                </a:lnTo>
                <a:lnTo>
                  <a:pt x="1" y="6254"/>
                </a:lnTo>
                <a:lnTo>
                  <a:pt x="1" y="6302"/>
                </a:lnTo>
                <a:lnTo>
                  <a:pt x="74" y="6424"/>
                </a:lnTo>
                <a:lnTo>
                  <a:pt x="147" y="6546"/>
                </a:lnTo>
                <a:lnTo>
                  <a:pt x="220" y="6643"/>
                </a:lnTo>
                <a:lnTo>
                  <a:pt x="317" y="6740"/>
                </a:lnTo>
                <a:lnTo>
                  <a:pt x="439" y="6813"/>
                </a:lnTo>
                <a:lnTo>
                  <a:pt x="560" y="6862"/>
                </a:lnTo>
                <a:lnTo>
                  <a:pt x="804" y="6984"/>
                </a:lnTo>
                <a:lnTo>
                  <a:pt x="1071" y="7032"/>
                </a:lnTo>
                <a:lnTo>
                  <a:pt x="1363" y="7081"/>
                </a:lnTo>
                <a:lnTo>
                  <a:pt x="1680" y="7568"/>
                </a:lnTo>
                <a:lnTo>
                  <a:pt x="2020" y="8006"/>
                </a:lnTo>
                <a:lnTo>
                  <a:pt x="2410" y="8419"/>
                </a:lnTo>
                <a:lnTo>
                  <a:pt x="2848" y="8784"/>
                </a:lnTo>
                <a:lnTo>
                  <a:pt x="3286" y="9125"/>
                </a:lnTo>
                <a:lnTo>
                  <a:pt x="3772" y="9417"/>
                </a:lnTo>
                <a:lnTo>
                  <a:pt x="4283" y="9685"/>
                </a:lnTo>
                <a:lnTo>
                  <a:pt x="4819" y="9928"/>
                </a:lnTo>
                <a:lnTo>
                  <a:pt x="5403" y="10147"/>
                </a:lnTo>
                <a:lnTo>
                  <a:pt x="5987" y="10342"/>
                </a:lnTo>
                <a:lnTo>
                  <a:pt x="6571" y="10536"/>
                </a:lnTo>
                <a:lnTo>
                  <a:pt x="7155" y="10682"/>
                </a:lnTo>
                <a:lnTo>
                  <a:pt x="7763" y="10828"/>
                </a:lnTo>
                <a:lnTo>
                  <a:pt x="8371" y="10926"/>
                </a:lnTo>
                <a:lnTo>
                  <a:pt x="8979" y="11023"/>
                </a:lnTo>
                <a:lnTo>
                  <a:pt x="9612" y="11072"/>
                </a:lnTo>
                <a:lnTo>
                  <a:pt x="10220" y="11096"/>
                </a:lnTo>
                <a:lnTo>
                  <a:pt x="10829" y="11072"/>
                </a:lnTo>
                <a:lnTo>
                  <a:pt x="11461" y="11047"/>
                </a:lnTo>
                <a:lnTo>
                  <a:pt x="12070" y="10974"/>
                </a:lnTo>
                <a:lnTo>
                  <a:pt x="12678" y="10877"/>
                </a:lnTo>
                <a:lnTo>
                  <a:pt x="13286" y="10755"/>
                </a:lnTo>
                <a:lnTo>
                  <a:pt x="13870" y="10585"/>
                </a:lnTo>
                <a:lnTo>
                  <a:pt x="14454" y="10390"/>
                </a:lnTo>
                <a:lnTo>
                  <a:pt x="15063" y="10147"/>
                </a:lnTo>
                <a:lnTo>
                  <a:pt x="15622" y="9831"/>
                </a:lnTo>
                <a:lnTo>
                  <a:pt x="16182" y="9514"/>
                </a:lnTo>
                <a:lnTo>
                  <a:pt x="16693" y="9149"/>
                </a:lnTo>
                <a:lnTo>
                  <a:pt x="17204" y="8736"/>
                </a:lnTo>
                <a:lnTo>
                  <a:pt x="17690" y="8322"/>
                </a:lnTo>
                <a:lnTo>
                  <a:pt x="18153" y="7884"/>
                </a:lnTo>
                <a:lnTo>
                  <a:pt x="18615" y="7446"/>
                </a:lnTo>
                <a:lnTo>
                  <a:pt x="18639" y="7397"/>
                </a:lnTo>
                <a:lnTo>
                  <a:pt x="18761" y="7373"/>
                </a:lnTo>
                <a:lnTo>
                  <a:pt x="18858" y="7300"/>
                </a:lnTo>
                <a:lnTo>
                  <a:pt x="19029" y="7300"/>
                </a:lnTo>
                <a:lnTo>
                  <a:pt x="19175" y="7276"/>
                </a:lnTo>
                <a:lnTo>
                  <a:pt x="19321" y="7227"/>
                </a:lnTo>
                <a:lnTo>
                  <a:pt x="19467" y="7178"/>
                </a:lnTo>
                <a:lnTo>
                  <a:pt x="19613" y="7105"/>
                </a:lnTo>
                <a:lnTo>
                  <a:pt x="19734" y="7008"/>
                </a:lnTo>
                <a:lnTo>
                  <a:pt x="19807" y="6886"/>
                </a:lnTo>
                <a:lnTo>
                  <a:pt x="19880" y="6765"/>
                </a:lnTo>
                <a:lnTo>
                  <a:pt x="19880" y="6716"/>
                </a:lnTo>
                <a:lnTo>
                  <a:pt x="19880" y="6667"/>
                </a:lnTo>
                <a:lnTo>
                  <a:pt x="19832" y="6619"/>
                </a:lnTo>
                <a:lnTo>
                  <a:pt x="19807" y="6570"/>
                </a:lnTo>
                <a:lnTo>
                  <a:pt x="19710" y="6546"/>
                </a:lnTo>
                <a:lnTo>
                  <a:pt x="19661" y="6546"/>
                </a:lnTo>
                <a:lnTo>
                  <a:pt x="19613" y="6570"/>
                </a:lnTo>
                <a:lnTo>
                  <a:pt x="19467" y="6643"/>
                </a:lnTo>
                <a:lnTo>
                  <a:pt x="19369" y="6716"/>
                </a:lnTo>
                <a:lnTo>
                  <a:pt x="19248" y="6789"/>
                </a:lnTo>
                <a:lnTo>
                  <a:pt x="19102" y="6862"/>
                </a:lnTo>
                <a:lnTo>
                  <a:pt x="18858" y="6911"/>
                </a:lnTo>
                <a:lnTo>
                  <a:pt x="18566" y="6521"/>
                </a:lnTo>
                <a:lnTo>
                  <a:pt x="18250" y="6132"/>
                </a:lnTo>
                <a:lnTo>
                  <a:pt x="18420" y="6108"/>
                </a:lnTo>
                <a:lnTo>
                  <a:pt x="18664" y="6059"/>
                </a:lnTo>
                <a:lnTo>
                  <a:pt x="18956" y="5962"/>
                </a:lnTo>
                <a:lnTo>
                  <a:pt x="19077" y="5889"/>
                </a:lnTo>
                <a:lnTo>
                  <a:pt x="19199" y="5816"/>
                </a:lnTo>
                <a:lnTo>
                  <a:pt x="19272" y="5718"/>
                </a:lnTo>
                <a:lnTo>
                  <a:pt x="19321" y="5597"/>
                </a:lnTo>
                <a:lnTo>
                  <a:pt x="19321" y="5548"/>
                </a:lnTo>
                <a:lnTo>
                  <a:pt x="19321" y="5500"/>
                </a:lnTo>
                <a:lnTo>
                  <a:pt x="19296" y="5475"/>
                </a:lnTo>
                <a:lnTo>
                  <a:pt x="19248" y="5451"/>
                </a:lnTo>
                <a:lnTo>
                  <a:pt x="19150" y="5451"/>
                </a:lnTo>
                <a:lnTo>
                  <a:pt x="19053" y="5475"/>
                </a:lnTo>
                <a:lnTo>
                  <a:pt x="18858" y="5548"/>
                </a:lnTo>
                <a:lnTo>
                  <a:pt x="18688" y="5621"/>
                </a:lnTo>
                <a:lnTo>
                  <a:pt x="18493" y="5718"/>
                </a:lnTo>
                <a:lnTo>
                  <a:pt x="18226" y="5767"/>
                </a:lnTo>
                <a:lnTo>
                  <a:pt x="17958" y="5791"/>
                </a:lnTo>
                <a:lnTo>
                  <a:pt x="17496" y="5281"/>
                </a:lnTo>
                <a:lnTo>
                  <a:pt x="17690" y="5281"/>
                </a:lnTo>
                <a:lnTo>
                  <a:pt x="17885" y="5256"/>
                </a:lnTo>
                <a:lnTo>
                  <a:pt x="18080" y="5208"/>
                </a:lnTo>
                <a:lnTo>
                  <a:pt x="18274" y="5135"/>
                </a:lnTo>
                <a:lnTo>
                  <a:pt x="18591" y="4964"/>
                </a:lnTo>
                <a:lnTo>
                  <a:pt x="18761" y="4867"/>
                </a:lnTo>
                <a:lnTo>
                  <a:pt x="18931" y="4745"/>
                </a:lnTo>
                <a:lnTo>
                  <a:pt x="19077" y="4599"/>
                </a:lnTo>
                <a:lnTo>
                  <a:pt x="19199" y="4453"/>
                </a:lnTo>
                <a:lnTo>
                  <a:pt x="19272" y="4307"/>
                </a:lnTo>
                <a:lnTo>
                  <a:pt x="19296" y="4234"/>
                </a:lnTo>
                <a:lnTo>
                  <a:pt x="19296" y="4137"/>
                </a:lnTo>
                <a:lnTo>
                  <a:pt x="19296" y="4088"/>
                </a:lnTo>
                <a:lnTo>
                  <a:pt x="19272" y="4064"/>
                </a:lnTo>
                <a:lnTo>
                  <a:pt x="19199" y="4064"/>
                </a:lnTo>
                <a:lnTo>
                  <a:pt x="19077" y="4088"/>
                </a:lnTo>
                <a:lnTo>
                  <a:pt x="18956" y="4137"/>
                </a:lnTo>
                <a:lnTo>
                  <a:pt x="18737" y="4307"/>
                </a:lnTo>
                <a:lnTo>
                  <a:pt x="18518" y="4478"/>
                </a:lnTo>
                <a:lnTo>
                  <a:pt x="18323" y="4648"/>
                </a:lnTo>
                <a:lnTo>
                  <a:pt x="18031" y="4794"/>
                </a:lnTo>
                <a:lnTo>
                  <a:pt x="17763" y="4867"/>
                </a:lnTo>
                <a:lnTo>
                  <a:pt x="17447" y="4916"/>
                </a:lnTo>
                <a:lnTo>
                  <a:pt x="17155" y="4916"/>
                </a:lnTo>
                <a:lnTo>
                  <a:pt x="16620" y="4429"/>
                </a:lnTo>
                <a:lnTo>
                  <a:pt x="16839" y="4186"/>
                </a:lnTo>
                <a:lnTo>
                  <a:pt x="17058" y="3967"/>
                </a:lnTo>
                <a:lnTo>
                  <a:pt x="17277" y="3748"/>
                </a:lnTo>
                <a:lnTo>
                  <a:pt x="17593" y="3918"/>
                </a:lnTo>
                <a:lnTo>
                  <a:pt x="17909" y="4088"/>
                </a:lnTo>
                <a:lnTo>
                  <a:pt x="18031" y="4113"/>
                </a:lnTo>
                <a:lnTo>
                  <a:pt x="18128" y="4113"/>
                </a:lnTo>
                <a:lnTo>
                  <a:pt x="18201" y="4040"/>
                </a:lnTo>
                <a:lnTo>
                  <a:pt x="18274" y="3967"/>
                </a:lnTo>
                <a:lnTo>
                  <a:pt x="18299" y="3894"/>
                </a:lnTo>
                <a:lnTo>
                  <a:pt x="18299" y="3796"/>
                </a:lnTo>
                <a:lnTo>
                  <a:pt x="18250" y="3723"/>
                </a:lnTo>
                <a:lnTo>
                  <a:pt x="18177" y="3650"/>
                </a:lnTo>
                <a:lnTo>
                  <a:pt x="17885" y="3504"/>
                </a:lnTo>
                <a:lnTo>
                  <a:pt x="17593" y="3358"/>
                </a:lnTo>
                <a:lnTo>
                  <a:pt x="17690" y="3212"/>
                </a:lnTo>
                <a:lnTo>
                  <a:pt x="17763" y="3042"/>
                </a:lnTo>
                <a:lnTo>
                  <a:pt x="17763" y="3018"/>
                </a:lnTo>
                <a:lnTo>
                  <a:pt x="17739" y="2993"/>
                </a:lnTo>
                <a:lnTo>
                  <a:pt x="17690" y="2993"/>
                </a:lnTo>
                <a:lnTo>
                  <a:pt x="17423" y="3237"/>
                </a:lnTo>
                <a:lnTo>
                  <a:pt x="16376" y="2555"/>
                </a:lnTo>
                <a:lnTo>
                  <a:pt x="16693" y="2190"/>
                </a:lnTo>
                <a:lnTo>
                  <a:pt x="16717" y="2142"/>
                </a:lnTo>
                <a:lnTo>
                  <a:pt x="16693" y="2069"/>
                </a:lnTo>
                <a:lnTo>
                  <a:pt x="16668" y="2044"/>
                </a:lnTo>
                <a:lnTo>
                  <a:pt x="16595" y="2020"/>
                </a:lnTo>
                <a:lnTo>
                  <a:pt x="16449" y="2093"/>
                </a:lnTo>
                <a:lnTo>
                  <a:pt x="16303" y="2166"/>
                </a:lnTo>
                <a:lnTo>
                  <a:pt x="16036" y="2361"/>
                </a:lnTo>
                <a:lnTo>
                  <a:pt x="15914" y="2288"/>
                </a:lnTo>
                <a:lnTo>
                  <a:pt x="15354" y="2020"/>
                </a:lnTo>
                <a:lnTo>
                  <a:pt x="14795" y="1752"/>
                </a:lnTo>
                <a:lnTo>
                  <a:pt x="15087" y="1290"/>
                </a:lnTo>
                <a:lnTo>
                  <a:pt x="15087" y="1266"/>
                </a:lnTo>
                <a:lnTo>
                  <a:pt x="15063" y="1266"/>
                </a:lnTo>
                <a:lnTo>
                  <a:pt x="14795" y="1436"/>
                </a:lnTo>
                <a:lnTo>
                  <a:pt x="14552" y="1655"/>
                </a:lnTo>
                <a:lnTo>
                  <a:pt x="14089" y="1460"/>
                </a:lnTo>
                <a:lnTo>
                  <a:pt x="13603" y="1290"/>
                </a:lnTo>
                <a:lnTo>
                  <a:pt x="13140" y="1144"/>
                </a:lnTo>
                <a:lnTo>
                  <a:pt x="12702" y="1022"/>
                </a:lnTo>
                <a:lnTo>
                  <a:pt x="12775" y="706"/>
                </a:lnTo>
                <a:lnTo>
                  <a:pt x="12800" y="536"/>
                </a:lnTo>
                <a:lnTo>
                  <a:pt x="12800" y="365"/>
                </a:lnTo>
                <a:lnTo>
                  <a:pt x="12775" y="317"/>
                </a:lnTo>
                <a:lnTo>
                  <a:pt x="12751" y="292"/>
                </a:lnTo>
                <a:lnTo>
                  <a:pt x="12702" y="292"/>
                </a:lnTo>
                <a:lnTo>
                  <a:pt x="12654" y="341"/>
                </a:lnTo>
                <a:lnTo>
                  <a:pt x="12532" y="560"/>
                </a:lnTo>
                <a:lnTo>
                  <a:pt x="12337" y="925"/>
                </a:lnTo>
                <a:lnTo>
                  <a:pt x="11705" y="803"/>
                </a:lnTo>
                <a:lnTo>
                  <a:pt x="11072" y="706"/>
                </a:lnTo>
                <a:lnTo>
                  <a:pt x="11072" y="511"/>
                </a:lnTo>
                <a:lnTo>
                  <a:pt x="11072" y="317"/>
                </a:lnTo>
                <a:lnTo>
                  <a:pt x="11072" y="244"/>
                </a:lnTo>
                <a:lnTo>
                  <a:pt x="11048" y="146"/>
                </a:lnTo>
                <a:lnTo>
                  <a:pt x="10999" y="73"/>
                </a:lnTo>
                <a:lnTo>
                  <a:pt x="10950" y="25"/>
                </a:lnTo>
                <a:lnTo>
                  <a:pt x="1090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6"/>
          <p:cNvSpPr/>
          <p:nvPr/>
        </p:nvSpPr>
        <p:spPr>
          <a:xfrm>
            <a:off x="2013116" y="2653741"/>
            <a:ext cx="421736" cy="398876"/>
          </a:xfrm>
          <a:custGeom>
            <a:avLst/>
            <a:gdLst/>
            <a:ahLst/>
            <a:cxnLst/>
            <a:rect l="l" t="t" r="r" b="b"/>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6"/>
          <p:cNvSpPr/>
          <p:nvPr/>
        </p:nvSpPr>
        <p:spPr>
          <a:xfrm>
            <a:off x="3210671" y="2663860"/>
            <a:ext cx="373327" cy="376518"/>
          </a:xfrm>
          <a:custGeom>
            <a:avLst/>
            <a:gdLst/>
            <a:ahLst/>
            <a:cxnLst/>
            <a:rect l="l" t="t" r="r" b="b"/>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6"/>
          <p:cNvSpPr/>
          <p:nvPr/>
        </p:nvSpPr>
        <p:spPr>
          <a:xfrm>
            <a:off x="3796674" y="2667051"/>
            <a:ext cx="378113" cy="376518"/>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6"/>
          <p:cNvSpPr/>
          <p:nvPr/>
        </p:nvSpPr>
        <p:spPr>
          <a:xfrm>
            <a:off x="4332172" y="2667051"/>
            <a:ext cx="492437" cy="398329"/>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6"/>
          <p:cNvSpPr/>
          <p:nvPr/>
        </p:nvSpPr>
        <p:spPr>
          <a:xfrm>
            <a:off x="5012302" y="2651097"/>
            <a:ext cx="296223" cy="412142"/>
          </a:xfrm>
          <a:custGeom>
            <a:avLst/>
            <a:gdLst/>
            <a:ahLst/>
            <a:cxnLst/>
            <a:rect l="l" t="t" r="r" b="b"/>
            <a:pathLst>
              <a:path w="13554" h="18858" extrusionOk="0">
                <a:moveTo>
                  <a:pt x="7032" y="462"/>
                </a:moveTo>
                <a:lnTo>
                  <a:pt x="7300" y="487"/>
                </a:lnTo>
                <a:lnTo>
                  <a:pt x="7592" y="511"/>
                </a:lnTo>
                <a:lnTo>
                  <a:pt x="7860" y="560"/>
                </a:lnTo>
                <a:lnTo>
                  <a:pt x="8127" y="633"/>
                </a:lnTo>
                <a:lnTo>
                  <a:pt x="8395" y="706"/>
                </a:lnTo>
                <a:lnTo>
                  <a:pt x="8662" y="803"/>
                </a:lnTo>
                <a:lnTo>
                  <a:pt x="8906" y="925"/>
                </a:lnTo>
                <a:lnTo>
                  <a:pt x="9173" y="1046"/>
                </a:lnTo>
                <a:lnTo>
                  <a:pt x="9417" y="1168"/>
                </a:lnTo>
                <a:lnTo>
                  <a:pt x="9636" y="1338"/>
                </a:lnTo>
                <a:lnTo>
                  <a:pt x="9879" y="1484"/>
                </a:lnTo>
                <a:lnTo>
                  <a:pt x="10074" y="1679"/>
                </a:lnTo>
                <a:lnTo>
                  <a:pt x="10293" y="1849"/>
                </a:lnTo>
                <a:lnTo>
                  <a:pt x="10487" y="2068"/>
                </a:lnTo>
                <a:lnTo>
                  <a:pt x="10731" y="2336"/>
                </a:lnTo>
                <a:lnTo>
                  <a:pt x="10950" y="2652"/>
                </a:lnTo>
                <a:lnTo>
                  <a:pt x="11144" y="2969"/>
                </a:lnTo>
                <a:lnTo>
                  <a:pt x="11290" y="3285"/>
                </a:lnTo>
                <a:lnTo>
                  <a:pt x="11412" y="3626"/>
                </a:lnTo>
                <a:lnTo>
                  <a:pt x="11509" y="3966"/>
                </a:lnTo>
                <a:lnTo>
                  <a:pt x="11582" y="4331"/>
                </a:lnTo>
                <a:lnTo>
                  <a:pt x="11607" y="4721"/>
                </a:lnTo>
                <a:lnTo>
                  <a:pt x="11631" y="5378"/>
                </a:lnTo>
                <a:lnTo>
                  <a:pt x="11655" y="6059"/>
                </a:lnTo>
                <a:lnTo>
                  <a:pt x="11680" y="6716"/>
                </a:lnTo>
                <a:lnTo>
                  <a:pt x="11704" y="7057"/>
                </a:lnTo>
                <a:lnTo>
                  <a:pt x="11753" y="7397"/>
                </a:lnTo>
                <a:lnTo>
                  <a:pt x="10706" y="7397"/>
                </a:lnTo>
                <a:lnTo>
                  <a:pt x="10682" y="6327"/>
                </a:lnTo>
                <a:lnTo>
                  <a:pt x="10682" y="5767"/>
                </a:lnTo>
                <a:lnTo>
                  <a:pt x="10658" y="5232"/>
                </a:lnTo>
                <a:lnTo>
                  <a:pt x="10585" y="4672"/>
                </a:lnTo>
                <a:lnTo>
                  <a:pt x="10512" y="4429"/>
                </a:lnTo>
                <a:lnTo>
                  <a:pt x="10463" y="4161"/>
                </a:lnTo>
                <a:lnTo>
                  <a:pt x="10366" y="3893"/>
                </a:lnTo>
                <a:lnTo>
                  <a:pt x="10268" y="3650"/>
                </a:lnTo>
                <a:lnTo>
                  <a:pt x="10147" y="3407"/>
                </a:lnTo>
                <a:lnTo>
                  <a:pt x="10001" y="3163"/>
                </a:lnTo>
                <a:lnTo>
                  <a:pt x="9879" y="2993"/>
                </a:lnTo>
                <a:lnTo>
                  <a:pt x="9733" y="2823"/>
                </a:lnTo>
                <a:lnTo>
                  <a:pt x="9587" y="2652"/>
                </a:lnTo>
                <a:lnTo>
                  <a:pt x="9417" y="2506"/>
                </a:lnTo>
                <a:lnTo>
                  <a:pt x="9052" y="2263"/>
                </a:lnTo>
                <a:lnTo>
                  <a:pt x="8662" y="2044"/>
                </a:lnTo>
                <a:lnTo>
                  <a:pt x="8273" y="1874"/>
                </a:lnTo>
                <a:lnTo>
                  <a:pt x="7835" y="1728"/>
                </a:lnTo>
                <a:lnTo>
                  <a:pt x="7397" y="1630"/>
                </a:lnTo>
                <a:lnTo>
                  <a:pt x="6959" y="1582"/>
                </a:lnTo>
                <a:lnTo>
                  <a:pt x="6521" y="1582"/>
                </a:lnTo>
                <a:lnTo>
                  <a:pt x="6083" y="1630"/>
                </a:lnTo>
                <a:lnTo>
                  <a:pt x="5670" y="1728"/>
                </a:lnTo>
                <a:lnTo>
                  <a:pt x="5232" y="1898"/>
                </a:lnTo>
                <a:lnTo>
                  <a:pt x="4842" y="2093"/>
                </a:lnTo>
                <a:lnTo>
                  <a:pt x="4477" y="2336"/>
                </a:lnTo>
                <a:lnTo>
                  <a:pt x="4307" y="2482"/>
                </a:lnTo>
                <a:lnTo>
                  <a:pt x="4161" y="2628"/>
                </a:lnTo>
                <a:lnTo>
                  <a:pt x="4015" y="2798"/>
                </a:lnTo>
                <a:lnTo>
                  <a:pt x="3869" y="2969"/>
                </a:lnTo>
                <a:lnTo>
                  <a:pt x="3723" y="3212"/>
                </a:lnTo>
                <a:lnTo>
                  <a:pt x="3577" y="3455"/>
                </a:lnTo>
                <a:lnTo>
                  <a:pt x="3455" y="3699"/>
                </a:lnTo>
                <a:lnTo>
                  <a:pt x="3358" y="3966"/>
                </a:lnTo>
                <a:lnTo>
                  <a:pt x="3261" y="4234"/>
                </a:lnTo>
                <a:lnTo>
                  <a:pt x="3188" y="4502"/>
                </a:lnTo>
                <a:lnTo>
                  <a:pt x="3090" y="5086"/>
                </a:lnTo>
                <a:lnTo>
                  <a:pt x="3017" y="5645"/>
                </a:lnTo>
                <a:lnTo>
                  <a:pt x="2993" y="6229"/>
                </a:lnTo>
                <a:lnTo>
                  <a:pt x="2969" y="6789"/>
                </a:lnTo>
                <a:lnTo>
                  <a:pt x="2993" y="7349"/>
                </a:lnTo>
                <a:lnTo>
                  <a:pt x="2993" y="7397"/>
                </a:lnTo>
                <a:lnTo>
                  <a:pt x="2385" y="7373"/>
                </a:lnTo>
                <a:lnTo>
                  <a:pt x="1776" y="7397"/>
                </a:lnTo>
                <a:lnTo>
                  <a:pt x="1801" y="7324"/>
                </a:lnTo>
                <a:lnTo>
                  <a:pt x="1825" y="7227"/>
                </a:lnTo>
                <a:lnTo>
                  <a:pt x="1752" y="6692"/>
                </a:lnTo>
                <a:lnTo>
                  <a:pt x="1752" y="6132"/>
                </a:lnTo>
                <a:lnTo>
                  <a:pt x="1801" y="5572"/>
                </a:lnTo>
                <a:lnTo>
                  <a:pt x="1874" y="5037"/>
                </a:lnTo>
                <a:lnTo>
                  <a:pt x="1995" y="4477"/>
                </a:lnTo>
                <a:lnTo>
                  <a:pt x="2141" y="3942"/>
                </a:lnTo>
                <a:lnTo>
                  <a:pt x="2336" y="3431"/>
                </a:lnTo>
                <a:lnTo>
                  <a:pt x="2555" y="2944"/>
                </a:lnTo>
                <a:lnTo>
                  <a:pt x="2701" y="2652"/>
                </a:lnTo>
                <a:lnTo>
                  <a:pt x="2871" y="2409"/>
                </a:lnTo>
                <a:lnTo>
                  <a:pt x="3066" y="2166"/>
                </a:lnTo>
                <a:lnTo>
                  <a:pt x="3261" y="1922"/>
                </a:lnTo>
                <a:lnTo>
                  <a:pt x="3455" y="1728"/>
                </a:lnTo>
                <a:lnTo>
                  <a:pt x="3699" y="1533"/>
                </a:lnTo>
                <a:lnTo>
                  <a:pt x="3918" y="1363"/>
                </a:lnTo>
                <a:lnTo>
                  <a:pt x="4185" y="1192"/>
                </a:lnTo>
                <a:lnTo>
                  <a:pt x="4429" y="1046"/>
                </a:lnTo>
                <a:lnTo>
                  <a:pt x="4696" y="925"/>
                </a:lnTo>
                <a:lnTo>
                  <a:pt x="4988" y="803"/>
                </a:lnTo>
                <a:lnTo>
                  <a:pt x="5280" y="706"/>
                </a:lnTo>
                <a:lnTo>
                  <a:pt x="5572" y="633"/>
                </a:lnTo>
                <a:lnTo>
                  <a:pt x="5864" y="560"/>
                </a:lnTo>
                <a:lnTo>
                  <a:pt x="6156" y="511"/>
                </a:lnTo>
                <a:lnTo>
                  <a:pt x="6473" y="487"/>
                </a:lnTo>
                <a:lnTo>
                  <a:pt x="6740" y="462"/>
                </a:lnTo>
                <a:close/>
                <a:moveTo>
                  <a:pt x="6838" y="2020"/>
                </a:moveTo>
                <a:lnTo>
                  <a:pt x="7251" y="2044"/>
                </a:lnTo>
                <a:lnTo>
                  <a:pt x="7665" y="2117"/>
                </a:lnTo>
                <a:lnTo>
                  <a:pt x="8054" y="2239"/>
                </a:lnTo>
                <a:lnTo>
                  <a:pt x="8443" y="2409"/>
                </a:lnTo>
                <a:lnTo>
                  <a:pt x="8808" y="2628"/>
                </a:lnTo>
                <a:lnTo>
                  <a:pt x="9149" y="2871"/>
                </a:lnTo>
                <a:lnTo>
                  <a:pt x="9441" y="3163"/>
                </a:lnTo>
                <a:lnTo>
                  <a:pt x="9587" y="3334"/>
                </a:lnTo>
                <a:lnTo>
                  <a:pt x="9709" y="3504"/>
                </a:lnTo>
                <a:lnTo>
                  <a:pt x="9830" y="3723"/>
                </a:lnTo>
                <a:lnTo>
                  <a:pt x="9928" y="3942"/>
                </a:lnTo>
                <a:lnTo>
                  <a:pt x="10025" y="4161"/>
                </a:lnTo>
                <a:lnTo>
                  <a:pt x="10098" y="4404"/>
                </a:lnTo>
                <a:lnTo>
                  <a:pt x="10195" y="4891"/>
                </a:lnTo>
                <a:lnTo>
                  <a:pt x="10244" y="5402"/>
                </a:lnTo>
                <a:lnTo>
                  <a:pt x="10268" y="5913"/>
                </a:lnTo>
                <a:lnTo>
                  <a:pt x="10268" y="6424"/>
                </a:lnTo>
                <a:lnTo>
                  <a:pt x="10268" y="7422"/>
                </a:lnTo>
                <a:lnTo>
                  <a:pt x="6862" y="7422"/>
                </a:lnTo>
                <a:lnTo>
                  <a:pt x="5402" y="7397"/>
                </a:lnTo>
                <a:lnTo>
                  <a:pt x="3309" y="7397"/>
                </a:lnTo>
                <a:lnTo>
                  <a:pt x="3382" y="6911"/>
                </a:lnTo>
                <a:lnTo>
                  <a:pt x="3455" y="6400"/>
                </a:lnTo>
                <a:lnTo>
                  <a:pt x="3528" y="5426"/>
                </a:lnTo>
                <a:lnTo>
                  <a:pt x="3577" y="4940"/>
                </a:lnTo>
                <a:lnTo>
                  <a:pt x="3674" y="4453"/>
                </a:lnTo>
                <a:lnTo>
                  <a:pt x="3747" y="4234"/>
                </a:lnTo>
                <a:lnTo>
                  <a:pt x="3820" y="3991"/>
                </a:lnTo>
                <a:lnTo>
                  <a:pt x="3918" y="3747"/>
                </a:lnTo>
                <a:lnTo>
                  <a:pt x="4039" y="3528"/>
                </a:lnTo>
                <a:lnTo>
                  <a:pt x="4137" y="3334"/>
                </a:lnTo>
                <a:lnTo>
                  <a:pt x="4258" y="3163"/>
                </a:lnTo>
                <a:lnTo>
                  <a:pt x="4404" y="3017"/>
                </a:lnTo>
                <a:lnTo>
                  <a:pt x="4550" y="2871"/>
                </a:lnTo>
                <a:lnTo>
                  <a:pt x="4696" y="2725"/>
                </a:lnTo>
                <a:lnTo>
                  <a:pt x="4867" y="2604"/>
                </a:lnTo>
                <a:lnTo>
                  <a:pt x="5232" y="2385"/>
                </a:lnTo>
                <a:lnTo>
                  <a:pt x="5597" y="2214"/>
                </a:lnTo>
                <a:lnTo>
                  <a:pt x="6010" y="2093"/>
                </a:lnTo>
                <a:lnTo>
                  <a:pt x="6424" y="2044"/>
                </a:lnTo>
                <a:lnTo>
                  <a:pt x="6838" y="2020"/>
                </a:lnTo>
                <a:close/>
                <a:moveTo>
                  <a:pt x="6984" y="11388"/>
                </a:moveTo>
                <a:lnTo>
                  <a:pt x="6497" y="11631"/>
                </a:lnTo>
                <a:lnTo>
                  <a:pt x="6302" y="11728"/>
                </a:lnTo>
                <a:lnTo>
                  <a:pt x="6083" y="11826"/>
                </a:lnTo>
                <a:lnTo>
                  <a:pt x="6083" y="11826"/>
                </a:lnTo>
                <a:lnTo>
                  <a:pt x="6132" y="11704"/>
                </a:lnTo>
                <a:lnTo>
                  <a:pt x="6205" y="11607"/>
                </a:lnTo>
                <a:lnTo>
                  <a:pt x="6302" y="11534"/>
                </a:lnTo>
                <a:lnTo>
                  <a:pt x="6400" y="11485"/>
                </a:lnTo>
                <a:lnTo>
                  <a:pt x="6497" y="11436"/>
                </a:lnTo>
                <a:lnTo>
                  <a:pt x="6740" y="11388"/>
                </a:lnTo>
                <a:close/>
                <a:moveTo>
                  <a:pt x="7762" y="11899"/>
                </a:moveTo>
                <a:lnTo>
                  <a:pt x="7811" y="12045"/>
                </a:lnTo>
                <a:lnTo>
                  <a:pt x="7835" y="12191"/>
                </a:lnTo>
                <a:lnTo>
                  <a:pt x="7835" y="12191"/>
                </a:lnTo>
                <a:lnTo>
                  <a:pt x="7787" y="12166"/>
                </a:lnTo>
                <a:lnTo>
                  <a:pt x="7738" y="12142"/>
                </a:lnTo>
                <a:lnTo>
                  <a:pt x="7592" y="12166"/>
                </a:lnTo>
                <a:lnTo>
                  <a:pt x="7470" y="12191"/>
                </a:lnTo>
                <a:lnTo>
                  <a:pt x="7470" y="12191"/>
                </a:lnTo>
                <a:lnTo>
                  <a:pt x="7616" y="12093"/>
                </a:lnTo>
                <a:lnTo>
                  <a:pt x="7714" y="11996"/>
                </a:lnTo>
                <a:lnTo>
                  <a:pt x="7762" y="11899"/>
                </a:lnTo>
                <a:close/>
                <a:moveTo>
                  <a:pt x="7422" y="11534"/>
                </a:moveTo>
                <a:lnTo>
                  <a:pt x="7519" y="11582"/>
                </a:lnTo>
                <a:lnTo>
                  <a:pt x="7592" y="11680"/>
                </a:lnTo>
                <a:lnTo>
                  <a:pt x="7543" y="11680"/>
                </a:lnTo>
                <a:lnTo>
                  <a:pt x="7251" y="11826"/>
                </a:lnTo>
                <a:lnTo>
                  <a:pt x="6935" y="11947"/>
                </a:lnTo>
                <a:lnTo>
                  <a:pt x="6351" y="12239"/>
                </a:lnTo>
                <a:lnTo>
                  <a:pt x="6132" y="12337"/>
                </a:lnTo>
                <a:lnTo>
                  <a:pt x="5986" y="12410"/>
                </a:lnTo>
                <a:lnTo>
                  <a:pt x="5864" y="12507"/>
                </a:lnTo>
                <a:lnTo>
                  <a:pt x="5864" y="12507"/>
                </a:lnTo>
                <a:lnTo>
                  <a:pt x="5889" y="12337"/>
                </a:lnTo>
                <a:lnTo>
                  <a:pt x="5913" y="12191"/>
                </a:lnTo>
                <a:lnTo>
                  <a:pt x="6059" y="12191"/>
                </a:lnTo>
                <a:lnTo>
                  <a:pt x="6205" y="12142"/>
                </a:lnTo>
                <a:lnTo>
                  <a:pt x="6473" y="12020"/>
                </a:lnTo>
                <a:lnTo>
                  <a:pt x="6911" y="11801"/>
                </a:lnTo>
                <a:lnTo>
                  <a:pt x="7349" y="11582"/>
                </a:lnTo>
                <a:lnTo>
                  <a:pt x="7422" y="11534"/>
                </a:lnTo>
                <a:close/>
                <a:moveTo>
                  <a:pt x="5864" y="12653"/>
                </a:moveTo>
                <a:lnTo>
                  <a:pt x="5937" y="12702"/>
                </a:lnTo>
                <a:lnTo>
                  <a:pt x="6059" y="12726"/>
                </a:lnTo>
                <a:lnTo>
                  <a:pt x="6205" y="12702"/>
                </a:lnTo>
                <a:lnTo>
                  <a:pt x="6327" y="12653"/>
                </a:lnTo>
                <a:lnTo>
                  <a:pt x="6132" y="12799"/>
                </a:lnTo>
                <a:lnTo>
                  <a:pt x="6059" y="12872"/>
                </a:lnTo>
                <a:lnTo>
                  <a:pt x="5986" y="12969"/>
                </a:lnTo>
                <a:lnTo>
                  <a:pt x="5986" y="12994"/>
                </a:lnTo>
                <a:lnTo>
                  <a:pt x="5937" y="12945"/>
                </a:lnTo>
                <a:lnTo>
                  <a:pt x="5889" y="12872"/>
                </a:lnTo>
                <a:lnTo>
                  <a:pt x="5864" y="12799"/>
                </a:lnTo>
                <a:lnTo>
                  <a:pt x="5864" y="12677"/>
                </a:lnTo>
                <a:lnTo>
                  <a:pt x="5864" y="12653"/>
                </a:lnTo>
                <a:close/>
                <a:moveTo>
                  <a:pt x="7811" y="12458"/>
                </a:moveTo>
                <a:lnTo>
                  <a:pt x="7738" y="12629"/>
                </a:lnTo>
                <a:lnTo>
                  <a:pt x="7641" y="12799"/>
                </a:lnTo>
                <a:lnTo>
                  <a:pt x="7623" y="12828"/>
                </a:lnTo>
                <a:lnTo>
                  <a:pt x="7623" y="12828"/>
                </a:lnTo>
                <a:lnTo>
                  <a:pt x="7641" y="12775"/>
                </a:lnTo>
                <a:lnTo>
                  <a:pt x="7641" y="12726"/>
                </a:lnTo>
                <a:lnTo>
                  <a:pt x="7592" y="12677"/>
                </a:lnTo>
                <a:lnTo>
                  <a:pt x="7519" y="12653"/>
                </a:lnTo>
                <a:lnTo>
                  <a:pt x="7446" y="12653"/>
                </a:lnTo>
                <a:lnTo>
                  <a:pt x="7349" y="12677"/>
                </a:lnTo>
                <a:lnTo>
                  <a:pt x="7178" y="12726"/>
                </a:lnTo>
                <a:lnTo>
                  <a:pt x="6862" y="12921"/>
                </a:lnTo>
                <a:lnTo>
                  <a:pt x="6521" y="13140"/>
                </a:lnTo>
                <a:lnTo>
                  <a:pt x="6351" y="13237"/>
                </a:lnTo>
                <a:lnTo>
                  <a:pt x="6327" y="13213"/>
                </a:lnTo>
                <a:lnTo>
                  <a:pt x="6059" y="13067"/>
                </a:lnTo>
                <a:lnTo>
                  <a:pt x="6229" y="13067"/>
                </a:lnTo>
                <a:lnTo>
                  <a:pt x="6375" y="13018"/>
                </a:lnTo>
                <a:lnTo>
                  <a:pt x="6546" y="12969"/>
                </a:lnTo>
                <a:lnTo>
                  <a:pt x="6692" y="12896"/>
                </a:lnTo>
                <a:lnTo>
                  <a:pt x="6959" y="12775"/>
                </a:lnTo>
                <a:lnTo>
                  <a:pt x="7227" y="12677"/>
                </a:lnTo>
                <a:lnTo>
                  <a:pt x="7762" y="12483"/>
                </a:lnTo>
                <a:lnTo>
                  <a:pt x="7811" y="12458"/>
                </a:lnTo>
                <a:close/>
                <a:moveTo>
                  <a:pt x="7602" y="12862"/>
                </a:moveTo>
                <a:lnTo>
                  <a:pt x="7446" y="13115"/>
                </a:lnTo>
                <a:lnTo>
                  <a:pt x="7397" y="13115"/>
                </a:lnTo>
                <a:lnTo>
                  <a:pt x="7349" y="13140"/>
                </a:lnTo>
                <a:lnTo>
                  <a:pt x="7300" y="13164"/>
                </a:lnTo>
                <a:lnTo>
                  <a:pt x="7276" y="13213"/>
                </a:lnTo>
                <a:lnTo>
                  <a:pt x="7276" y="13261"/>
                </a:lnTo>
                <a:lnTo>
                  <a:pt x="7227" y="13237"/>
                </a:lnTo>
                <a:lnTo>
                  <a:pt x="7057" y="13237"/>
                </a:lnTo>
                <a:lnTo>
                  <a:pt x="6959" y="13286"/>
                </a:lnTo>
                <a:lnTo>
                  <a:pt x="6765" y="13383"/>
                </a:lnTo>
                <a:lnTo>
                  <a:pt x="6546" y="13505"/>
                </a:lnTo>
                <a:lnTo>
                  <a:pt x="6327" y="13602"/>
                </a:lnTo>
                <a:lnTo>
                  <a:pt x="6302" y="13407"/>
                </a:lnTo>
                <a:lnTo>
                  <a:pt x="6448" y="13407"/>
                </a:lnTo>
                <a:lnTo>
                  <a:pt x="6594" y="13383"/>
                </a:lnTo>
                <a:lnTo>
                  <a:pt x="6740" y="13334"/>
                </a:lnTo>
                <a:lnTo>
                  <a:pt x="6862" y="13261"/>
                </a:lnTo>
                <a:lnTo>
                  <a:pt x="7276" y="13091"/>
                </a:lnTo>
                <a:lnTo>
                  <a:pt x="7470" y="12994"/>
                </a:lnTo>
                <a:lnTo>
                  <a:pt x="7543" y="12921"/>
                </a:lnTo>
                <a:lnTo>
                  <a:pt x="7602" y="12862"/>
                </a:lnTo>
                <a:close/>
                <a:moveTo>
                  <a:pt x="7276" y="13529"/>
                </a:moveTo>
                <a:lnTo>
                  <a:pt x="7276" y="13797"/>
                </a:lnTo>
                <a:lnTo>
                  <a:pt x="7203" y="13772"/>
                </a:lnTo>
                <a:lnTo>
                  <a:pt x="7130" y="13797"/>
                </a:lnTo>
                <a:lnTo>
                  <a:pt x="6959" y="13845"/>
                </a:lnTo>
                <a:lnTo>
                  <a:pt x="6667" y="13991"/>
                </a:lnTo>
                <a:lnTo>
                  <a:pt x="6473" y="14113"/>
                </a:lnTo>
                <a:lnTo>
                  <a:pt x="6302" y="14259"/>
                </a:lnTo>
                <a:lnTo>
                  <a:pt x="6327" y="13870"/>
                </a:lnTo>
                <a:lnTo>
                  <a:pt x="6570" y="13870"/>
                </a:lnTo>
                <a:lnTo>
                  <a:pt x="6692" y="13821"/>
                </a:lnTo>
                <a:lnTo>
                  <a:pt x="6789" y="13772"/>
                </a:lnTo>
                <a:lnTo>
                  <a:pt x="7032" y="13675"/>
                </a:lnTo>
                <a:lnTo>
                  <a:pt x="7154" y="13602"/>
                </a:lnTo>
                <a:lnTo>
                  <a:pt x="7276" y="13529"/>
                </a:lnTo>
                <a:close/>
                <a:moveTo>
                  <a:pt x="7276" y="14819"/>
                </a:moveTo>
                <a:lnTo>
                  <a:pt x="7276" y="14989"/>
                </a:lnTo>
                <a:lnTo>
                  <a:pt x="6889" y="15012"/>
                </a:lnTo>
                <a:lnTo>
                  <a:pt x="6889" y="15012"/>
                </a:lnTo>
                <a:lnTo>
                  <a:pt x="7081" y="14916"/>
                </a:lnTo>
                <a:lnTo>
                  <a:pt x="7276" y="14819"/>
                </a:lnTo>
                <a:close/>
                <a:moveTo>
                  <a:pt x="7300" y="14089"/>
                </a:moveTo>
                <a:lnTo>
                  <a:pt x="7300" y="14162"/>
                </a:lnTo>
                <a:lnTo>
                  <a:pt x="7300" y="14210"/>
                </a:lnTo>
                <a:lnTo>
                  <a:pt x="7227" y="14186"/>
                </a:lnTo>
                <a:lnTo>
                  <a:pt x="7154" y="14210"/>
                </a:lnTo>
                <a:lnTo>
                  <a:pt x="6911" y="14332"/>
                </a:lnTo>
                <a:lnTo>
                  <a:pt x="6692" y="14502"/>
                </a:lnTo>
                <a:lnTo>
                  <a:pt x="6594" y="14575"/>
                </a:lnTo>
                <a:lnTo>
                  <a:pt x="6497" y="14673"/>
                </a:lnTo>
                <a:lnTo>
                  <a:pt x="6400" y="14770"/>
                </a:lnTo>
                <a:lnTo>
                  <a:pt x="6278" y="14843"/>
                </a:lnTo>
                <a:lnTo>
                  <a:pt x="6278" y="14867"/>
                </a:lnTo>
                <a:lnTo>
                  <a:pt x="6278" y="14892"/>
                </a:lnTo>
                <a:lnTo>
                  <a:pt x="6302" y="14892"/>
                </a:lnTo>
                <a:lnTo>
                  <a:pt x="6546" y="14867"/>
                </a:lnTo>
                <a:lnTo>
                  <a:pt x="6667" y="14843"/>
                </a:lnTo>
                <a:lnTo>
                  <a:pt x="6789" y="14794"/>
                </a:lnTo>
                <a:lnTo>
                  <a:pt x="7300" y="14527"/>
                </a:lnTo>
                <a:lnTo>
                  <a:pt x="7300" y="14551"/>
                </a:lnTo>
                <a:lnTo>
                  <a:pt x="7276" y="14551"/>
                </a:lnTo>
                <a:lnTo>
                  <a:pt x="7130" y="14624"/>
                </a:lnTo>
                <a:lnTo>
                  <a:pt x="7032" y="14697"/>
                </a:lnTo>
                <a:lnTo>
                  <a:pt x="6813" y="14867"/>
                </a:lnTo>
                <a:lnTo>
                  <a:pt x="6789" y="14916"/>
                </a:lnTo>
                <a:lnTo>
                  <a:pt x="6789" y="14965"/>
                </a:lnTo>
                <a:lnTo>
                  <a:pt x="6813" y="14989"/>
                </a:lnTo>
                <a:lnTo>
                  <a:pt x="6838" y="15013"/>
                </a:lnTo>
                <a:lnTo>
                  <a:pt x="6229" y="15013"/>
                </a:lnTo>
                <a:lnTo>
                  <a:pt x="6254" y="14746"/>
                </a:lnTo>
                <a:lnTo>
                  <a:pt x="6278" y="14502"/>
                </a:lnTo>
                <a:lnTo>
                  <a:pt x="6400" y="14478"/>
                </a:lnTo>
                <a:lnTo>
                  <a:pt x="6521" y="14454"/>
                </a:lnTo>
                <a:lnTo>
                  <a:pt x="6765" y="14332"/>
                </a:lnTo>
                <a:lnTo>
                  <a:pt x="7130" y="14186"/>
                </a:lnTo>
                <a:lnTo>
                  <a:pt x="7300" y="14089"/>
                </a:lnTo>
                <a:close/>
                <a:moveTo>
                  <a:pt x="6838" y="10925"/>
                </a:moveTo>
                <a:lnTo>
                  <a:pt x="6594" y="10950"/>
                </a:lnTo>
                <a:lnTo>
                  <a:pt x="6351" y="11023"/>
                </a:lnTo>
                <a:lnTo>
                  <a:pt x="6132" y="11144"/>
                </a:lnTo>
                <a:lnTo>
                  <a:pt x="5913" y="11290"/>
                </a:lnTo>
                <a:lnTo>
                  <a:pt x="5791" y="11436"/>
                </a:lnTo>
                <a:lnTo>
                  <a:pt x="5670" y="11607"/>
                </a:lnTo>
                <a:lnTo>
                  <a:pt x="5597" y="11801"/>
                </a:lnTo>
                <a:lnTo>
                  <a:pt x="5524" y="11996"/>
                </a:lnTo>
                <a:lnTo>
                  <a:pt x="5475" y="12191"/>
                </a:lnTo>
                <a:lnTo>
                  <a:pt x="5426" y="12410"/>
                </a:lnTo>
                <a:lnTo>
                  <a:pt x="5426" y="12604"/>
                </a:lnTo>
                <a:lnTo>
                  <a:pt x="5451" y="12799"/>
                </a:lnTo>
                <a:lnTo>
                  <a:pt x="5475" y="12921"/>
                </a:lnTo>
                <a:lnTo>
                  <a:pt x="5499" y="13042"/>
                </a:lnTo>
                <a:lnTo>
                  <a:pt x="5572" y="13140"/>
                </a:lnTo>
                <a:lnTo>
                  <a:pt x="5645" y="13237"/>
                </a:lnTo>
                <a:lnTo>
                  <a:pt x="5718" y="13334"/>
                </a:lnTo>
                <a:lnTo>
                  <a:pt x="5816" y="13383"/>
                </a:lnTo>
                <a:lnTo>
                  <a:pt x="5889" y="13456"/>
                </a:lnTo>
                <a:lnTo>
                  <a:pt x="6010" y="13480"/>
                </a:lnTo>
                <a:lnTo>
                  <a:pt x="5962" y="13675"/>
                </a:lnTo>
                <a:lnTo>
                  <a:pt x="5937" y="13894"/>
                </a:lnTo>
                <a:lnTo>
                  <a:pt x="5913" y="14332"/>
                </a:lnTo>
                <a:lnTo>
                  <a:pt x="5816" y="14794"/>
                </a:lnTo>
                <a:lnTo>
                  <a:pt x="5816" y="15038"/>
                </a:lnTo>
                <a:lnTo>
                  <a:pt x="5816" y="15159"/>
                </a:lnTo>
                <a:lnTo>
                  <a:pt x="5840" y="15281"/>
                </a:lnTo>
                <a:lnTo>
                  <a:pt x="5889" y="15330"/>
                </a:lnTo>
                <a:lnTo>
                  <a:pt x="5962" y="15378"/>
                </a:lnTo>
                <a:lnTo>
                  <a:pt x="6035" y="15403"/>
                </a:lnTo>
                <a:lnTo>
                  <a:pt x="6108" y="15378"/>
                </a:lnTo>
                <a:lnTo>
                  <a:pt x="6254" y="15403"/>
                </a:lnTo>
                <a:lnTo>
                  <a:pt x="6424" y="15427"/>
                </a:lnTo>
                <a:lnTo>
                  <a:pt x="6789" y="15427"/>
                </a:lnTo>
                <a:lnTo>
                  <a:pt x="7130" y="15403"/>
                </a:lnTo>
                <a:lnTo>
                  <a:pt x="7470" y="15378"/>
                </a:lnTo>
                <a:lnTo>
                  <a:pt x="7543" y="15354"/>
                </a:lnTo>
                <a:lnTo>
                  <a:pt x="7592" y="15330"/>
                </a:lnTo>
                <a:lnTo>
                  <a:pt x="7616" y="15281"/>
                </a:lnTo>
                <a:lnTo>
                  <a:pt x="7665" y="15232"/>
                </a:lnTo>
                <a:lnTo>
                  <a:pt x="7665" y="15159"/>
                </a:lnTo>
                <a:lnTo>
                  <a:pt x="7665" y="15111"/>
                </a:lnTo>
                <a:lnTo>
                  <a:pt x="7689" y="14308"/>
                </a:lnTo>
                <a:lnTo>
                  <a:pt x="7689" y="13894"/>
                </a:lnTo>
                <a:lnTo>
                  <a:pt x="7665" y="13699"/>
                </a:lnTo>
                <a:lnTo>
                  <a:pt x="7616" y="13505"/>
                </a:lnTo>
                <a:lnTo>
                  <a:pt x="7714" y="13456"/>
                </a:lnTo>
                <a:lnTo>
                  <a:pt x="7787" y="13407"/>
                </a:lnTo>
                <a:lnTo>
                  <a:pt x="7932" y="13164"/>
                </a:lnTo>
                <a:lnTo>
                  <a:pt x="8103" y="12896"/>
                </a:lnTo>
                <a:lnTo>
                  <a:pt x="8224" y="12629"/>
                </a:lnTo>
                <a:lnTo>
                  <a:pt x="8249" y="12483"/>
                </a:lnTo>
                <a:lnTo>
                  <a:pt x="8273" y="12337"/>
                </a:lnTo>
                <a:lnTo>
                  <a:pt x="8273" y="12191"/>
                </a:lnTo>
                <a:lnTo>
                  <a:pt x="8249" y="12020"/>
                </a:lnTo>
                <a:lnTo>
                  <a:pt x="8224" y="11874"/>
                </a:lnTo>
                <a:lnTo>
                  <a:pt x="8151" y="11728"/>
                </a:lnTo>
                <a:lnTo>
                  <a:pt x="8103" y="11607"/>
                </a:lnTo>
                <a:lnTo>
                  <a:pt x="8005" y="11485"/>
                </a:lnTo>
                <a:lnTo>
                  <a:pt x="7908" y="11363"/>
                </a:lnTo>
                <a:lnTo>
                  <a:pt x="7787" y="11242"/>
                </a:lnTo>
                <a:lnTo>
                  <a:pt x="7592" y="11120"/>
                </a:lnTo>
                <a:lnTo>
                  <a:pt x="7349" y="10998"/>
                </a:lnTo>
                <a:lnTo>
                  <a:pt x="7105" y="10950"/>
                </a:lnTo>
                <a:lnTo>
                  <a:pt x="6838" y="10925"/>
                </a:lnTo>
                <a:close/>
                <a:moveTo>
                  <a:pt x="12726" y="7811"/>
                </a:moveTo>
                <a:lnTo>
                  <a:pt x="12872" y="7860"/>
                </a:lnTo>
                <a:lnTo>
                  <a:pt x="12921" y="7884"/>
                </a:lnTo>
                <a:lnTo>
                  <a:pt x="12969" y="7933"/>
                </a:lnTo>
                <a:lnTo>
                  <a:pt x="12994" y="7981"/>
                </a:lnTo>
                <a:lnTo>
                  <a:pt x="13018" y="8078"/>
                </a:lnTo>
                <a:lnTo>
                  <a:pt x="13018" y="8103"/>
                </a:lnTo>
                <a:lnTo>
                  <a:pt x="12069" y="8103"/>
                </a:lnTo>
                <a:lnTo>
                  <a:pt x="11607" y="8151"/>
                </a:lnTo>
                <a:lnTo>
                  <a:pt x="11144" y="8200"/>
                </a:lnTo>
                <a:lnTo>
                  <a:pt x="10390" y="8200"/>
                </a:lnTo>
                <a:lnTo>
                  <a:pt x="10195" y="8224"/>
                </a:lnTo>
                <a:lnTo>
                  <a:pt x="10025" y="8273"/>
                </a:lnTo>
                <a:lnTo>
                  <a:pt x="9879" y="8346"/>
                </a:lnTo>
                <a:lnTo>
                  <a:pt x="9806" y="8395"/>
                </a:lnTo>
                <a:lnTo>
                  <a:pt x="9782" y="8443"/>
                </a:lnTo>
                <a:lnTo>
                  <a:pt x="9782" y="8492"/>
                </a:lnTo>
                <a:lnTo>
                  <a:pt x="9806" y="8541"/>
                </a:lnTo>
                <a:lnTo>
                  <a:pt x="9903" y="8589"/>
                </a:lnTo>
                <a:lnTo>
                  <a:pt x="11193" y="8589"/>
                </a:lnTo>
                <a:lnTo>
                  <a:pt x="11655" y="8565"/>
                </a:lnTo>
                <a:lnTo>
                  <a:pt x="12118" y="8589"/>
                </a:lnTo>
                <a:lnTo>
                  <a:pt x="12580" y="8589"/>
                </a:lnTo>
                <a:lnTo>
                  <a:pt x="12799" y="8565"/>
                </a:lnTo>
                <a:lnTo>
                  <a:pt x="13042" y="8541"/>
                </a:lnTo>
                <a:lnTo>
                  <a:pt x="13042" y="8735"/>
                </a:lnTo>
                <a:lnTo>
                  <a:pt x="13042" y="8979"/>
                </a:lnTo>
                <a:lnTo>
                  <a:pt x="12264" y="8979"/>
                </a:lnTo>
                <a:lnTo>
                  <a:pt x="11485" y="9003"/>
                </a:lnTo>
                <a:lnTo>
                  <a:pt x="11096" y="9027"/>
                </a:lnTo>
                <a:lnTo>
                  <a:pt x="10706" y="9052"/>
                </a:lnTo>
                <a:lnTo>
                  <a:pt x="10341" y="9125"/>
                </a:lnTo>
                <a:lnTo>
                  <a:pt x="10147" y="9173"/>
                </a:lnTo>
                <a:lnTo>
                  <a:pt x="9976" y="9246"/>
                </a:lnTo>
                <a:lnTo>
                  <a:pt x="9952" y="9295"/>
                </a:lnTo>
                <a:lnTo>
                  <a:pt x="9928" y="9344"/>
                </a:lnTo>
                <a:lnTo>
                  <a:pt x="9952" y="9392"/>
                </a:lnTo>
                <a:lnTo>
                  <a:pt x="10001" y="9417"/>
                </a:lnTo>
                <a:lnTo>
                  <a:pt x="10171" y="9441"/>
                </a:lnTo>
                <a:lnTo>
                  <a:pt x="10731" y="9441"/>
                </a:lnTo>
                <a:lnTo>
                  <a:pt x="11485" y="9368"/>
                </a:lnTo>
                <a:lnTo>
                  <a:pt x="12264" y="9368"/>
                </a:lnTo>
                <a:lnTo>
                  <a:pt x="13042" y="9344"/>
                </a:lnTo>
                <a:lnTo>
                  <a:pt x="13067" y="9733"/>
                </a:lnTo>
                <a:lnTo>
                  <a:pt x="12994" y="9684"/>
                </a:lnTo>
                <a:lnTo>
                  <a:pt x="12921" y="9660"/>
                </a:lnTo>
                <a:lnTo>
                  <a:pt x="12118" y="9709"/>
                </a:lnTo>
                <a:lnTo>
                  <a:pt x="11290" y="9757"/>
                </a:lnTo>
                <a:lnTo>
                  <a:pt x="10950" y="9782"/>
                </a:lnTo>
                <a:lnTo>
                  <a:pt x="10366" y="9782"/>
                </a:lnTo>
                <a:lnTo>
                  <a:pt x="10195" y="9830"/>
                </a:lnTo>
                <a:lnTo>
                  <a:pt x="10001" y="9879"/>
                </a:lnTo>
                <a:lnTo>
                  <a:pt x="9855" y="9952"/>
                </a:lnTo>
                <a:lnTo>
                  <a:pt x="9830" y="9976"/>
                </a:lnTo>
                <a:lnTo>
                  <a:pt x="9830" y="10001"/>
                </a:lnTo>
                <a:lnTo>
                  <a:pt x="9830" y="10049"/>
                </a:lnTo>
                <a:lnTo>
                  <a:pt x="9855" y="10074"/>
                </a:lnTo>
                <a:lnTo>
                  <a:pt x="10001" y="10147"/>
                </a:lnTo>
                <a:lnTo>
                  <a:pt x="10171" y="10195"/>
                </a:lnTo>
                <a:lnTo>
                  <a:pt x="10366" y="10220"/>
                </a:lnTo>
                <a:lnTo>
                  <a:pt x="10560" y="10220"/>
                </a:lnTo>
                <a:lnTo>
                  <a:pt x="10950" y="10195"/>
                </a:lnTo>
                <a:lnTo>
                  <a:pt x="11290" y="10171"/>
                </a:lnTo>
                <a:lnTo>
                  <a:pt x="12118" y="10122"/>
                </a:lnTo>
                <a:lnTo>
                  <a:pt x="12921" y="10098"/>
                </a:lnTo>
                <a:lnTo>
                  <a:pt x="13018" y="10074"/>
                </a:lnTo>
                <a:lnTo>
                  <a:pt x="13091" y="10001"/>
                </a:lnTo>
                <a:lnTo>
                  <a:pt x="13091" y="10390"/>
                </a:lnTo>
                <a:lnTo>
                  <a:pt x="13091" y="10633"/>
                </a:lnTo>
                <a:lnTo>
                  <a:pt x="12921" y="10609"/>
                </a:lnTo>
                <a:lnTo>
                  <a:pt x="12775" y="10585"/>
                </a:lnTo>
                <a:lnTo>
                  <a:pt x="12410" y="10585"/>
                </a:lnTo>
                <a:lnTo>
                  <a:pt x="12069" y="10609"/>
                </a:lnTo>
                <a:lnTo>
                  <a:pt x="11728" y="10609"/>
                </a:lnTo>
                <a:lnTo>
                  <a:pt x="11266" y="10585"/>
                </a:lnTo>
                <a:lnTo>
                  <a:pt x="10779" y="10560"/>
                </a:lnTo>
                <a:lnTo>
                  <a:pt x="10536" y="10585"/>
                </a:lnTo>
                <a:lnTo>
                  <a:pt x="10317" y="10633"/>
                </a:lnTo>
                <a:lnTo>
                  <a:pt x="10098" y="10706"/>
                </a:lnTo>
                <a:lnTo>
                  <a:pt x="9903" y="10828"/>
                </a:lnTo>
                <a:lnTo>
                  <a:pt x="9903" y="10852"/>
                </a:lnTo>
                <a:lnTo>
                  <a:pt x="9928" y="10877"/>
                </a:lnTo>
                <a:lnTo>
                  <a:pt x="10147" y="10950"/>
                </a:lnTo>
                <a:lnTo>
                  <a:pt x="10390" y="10974"/>
                </a:lnTo>
                <a:lnTo>
                  <a:pt x="10901" y="10998"/>
                </a:lnTo>
                <a:lnTo>
                  <a:pt x="11899" y="10998"/>
                </a:lnTo>
                <a:lnTo>
                  <a:pt x="12483" y="11047"/>
                </a:lnTo>
                <a:lnTo>
                  <a:pt x="12799" y="11047"/>
                </a:lnTo>
                <a:lnTo>
                  <a:pt x="13091" y="10998"/>
                </a:lnTo>
                <a:lnTo>
                  <a:pt x="13067" y="11363"/>
                </a:lnTo>
                <a:lnTo>
                  <a:pt x="12239" y="11388"/>
                </a:lnTo>
                <a:lnTo>
                  <a:pt x="11412" y="11461"/>
                </a:lnTo>
                <a:lnTo>
                  <a:pt x="11071" y="11485"/>
                </a:lnTo>
                <a:lnTo>
                  <a:pt x="10682" y="11509"/>
                </a:lnTo>
                <a:lnTo>
                  <a:pt x="10487" y="11534"/>
                </a:lnTo>
                <a:lnTo>
                  <a:pt x="10293" y="11558"/>
                </a:lnTo>
                <a:lnTo>
                  <a:pt x="10122" y="11607"/>
                </a:lnTo>
                <a:lnTo>
                  <a:pt x="9976" y="11680"/>
                </a:lnTo>
                <a:lnTo>
                  <a:pt x="9952" y="11704"/>
                </a:lnTo>
                <a:lnTo>
                  <a:pt x="9952" y="11728"/>
                </a:lnTo>
                <a:lnTo>
                  <a:pt x="9952" y="11753"/>
                </a:lnTo>
                <a:lnTo>
                  <a:pt x="9976" y="11777"/>
                </a:lnTo>
                <a:lnTo>
                  <a:pt x="10122" y="11850"/>
                </a:lnTo>
                <a:lnTo>
                  <a:pt x="10317" y="11874"/>
                </a:lnTo>
                <a:lnTo>
                  <a:pt x="10487" y="11899"/>
                </a:lnTo>
                <a:lnTo>
                  <a:pt x="10682" y="11899"/>
                </a:lnTo>
                <a:lnTo>
                  <a:pt x="11071" y="11874"/>
                </a:lnTo>
                <a:lnTo>
                  <a:pt x="11412" y="11826"/>
                </a:lnTo>
                <a:lnTo>
                  <a:pt x="12239" y="11777"/>
                </a:lnTo>
                <a:lnTo>
                  <a:pt x="13067" y="11728"/>
                </a:lnTo>
                <a:lnTo>
                  <a:pt x="13042" y="12312"/>
                </a:lnTo>
                <a:lnTo>
                  <a:pt x="12848" y="12264"/>
                </a:lnTo>
                <a:lnTo>
                  <a:pt x="12264" y="12264"/>
                </a:lnTo>
                <a:lnTo>
                  <a:pt x="11874" y="12288"/>
                </a:lnTo>
                <a:lnTo>
                  <a:pt x="11509" y="12312"/>
                </a:lnTo>
                <a:lnTo>
                  <a:pt x="11120" y="12312"/>
                </a:lnTo>
                <a:lnTo>
                  <a:pt x="10706" y="12288"/>
                </a:lnTo>
                <a:lnTo>
                  <a:pt x="10512" y="12312"/>
                </a:lnTo>
                <a:lnTo>
                  <a:pt x="10317" y="12337"/>
                </a:lnTo>
                <a:lnTo>
                  <a:pt x="10147" y="12385"/>
                </a:lnTo>
                <a:lnTo>
                  <a:pt x="9976" y="12483"/>
                </a:lnTo>
                <a:lnTo>
                  <a:pt x="9952" y="12507"/>
                </a:lnTo>
                <a:lnTo>
                  <a:pt x="9976" y="12531"/>
                </a:lnTo>
                <a:lnTo>
                  <a:pt x="10122" y="12629"/>
                </a:lnTo>
                <a:lnTo>
                  <a:pt x="10317" y="12677"/>
                </a:lnTo>
                <a:lnTo>
                  <a:pt x="10512" y="12726"/>
                </a:lnTo>
                <a:lnTo>
                  <a:pt x="11120" y="12726"/>
                </a:lnTo>
                <a:lnTo>
                  <a:pt x="11509" y="12702"/>
                </a:lnTo>
                <a:lnTo>
                  <a:pt x="12264" y="12726"/>
                </a:lnTo>
                <a:lnTo>
                  <a:pt x="12653" y="12702"/>
                </a:lnTo>
                <a:lnTo>
                  <a:pt x="12823" y="12677"/>
                </a:lnTo>
                <a:lnTo>
                  <a:pt x="13018" y="12653"/>
                </a:lnTo>
                <a:lnTo>
                  <a:pt x="12994" y="12848"/>
                </a:lnTo>
                <a:lnTo>
                  <a:pt x="12994" y="13164"/>
                </a:lnTo>
                <a:lnTo>
                  <a:pt x="12629" y="13115"/>
                </a:lnTo>
                <a:lnTo>
                  <a:pt x="12264" y="13115"/>
                </a:lnTo>
                <a:lnTo>
                  <a:pt x="11534" y="13164"/>
                </a:lnTo>
                <a:lnTo>
                  <a:pt x="11144" y="13164"/>
                </a:lnTo>
                <a:lnTo>
                  <a:pt x="10755" y="13188"/>
                </a:lnTo>
                <a:lnTo>
                  <a:pt x="10341" y="13213"/>
                </a:lnTo>
                <a:lnTo>
                  <a:pt x="10171" y="13261"/>
                </a:lnTo>
                <a:lnTo>
                  <a:pt x="9976" y="13310"/>
                </a:lnTo>
                <a:lnTo>
                  <a:pt x="9952" y="13334"/>
                </a:lnTo>
                <a:lnTo>
                  <a:pt x="9976" y="13383"/>
                </a:lnTo>
                <a:lnTo>
                  <a:pt x="10122" y="13480"/>
                </a:lnTo>
                <a:lnTo>
                  <a:pt x="10293" y="13529"/>
                </a:lnTo>
                <a:lnTo>
                  <a:pt x="10463" y="13578"/>
                </a:lnTo>
                <a:lnTo>
                  <a:pt x="11023" y="13578"/>
                </a:lnTo>
                <a:lnTo>
                  <a:pt x="11363" y="13553"/>
                </a:lnTo>
                <a:lnTo>
                  <a:pt x="12166" y="13505"/>
                </a:lnTo>
                <a:lnTo>
                  <a:pt x="12580" y="13505"/>
                </a:lnTo>
                <a:lnTo>
                  <a:pt x="12969" y="13529"/>
                </a:lnTo>
                <a:lnTo>
                  <a:pt x="12945" y="14210"/>
                </a:lnTo>
                <a:lnTo>
                  <a:pt x="12775" y="14137"/>
                </a:lnTo>
                <a:lnTo>
                  <a:pt x="12580" y="14089"/>
                </a:lnTo>
                <a:lnTo>
                  <a:pt x="12385" y="14064"/>
                </a:lnTo>
                <a:lnTo>
                  <a:pt x="11753" y="14064"/>
                </a:lnTo>
                <a:lnTo>
                  <a:pt x="11388" y="14089"/>
                </a:lnTo>
                <a:lnTo>
                  <a:pt x="10852" y="14137"/>
                </a:lnTo>
                <a:lnTo>
                  <a:pt x="10317" y="14162"/>
                </a:lnTo>
                <a:lnTo>
                  <a:pt x="10001" y="14186"/>
                </a:lnTo>
                <a:lnTo>
                  <a:pt x="9830" y="14235"/>
                </a:lnTo>
                <a:lnTo>
                  <a:pt x="9782" y="14259"/>
                </a:lnTo>
                <a:lnTo>
                  <a:pt x="9709" y="14308"/>
                </a:lnTo>
                <a:lnTo>
                  <a:pt x="9684" y="14332"/>
                </a:lnTo>
                <a:lnTo>
                  <a:pt x="9684" y="14381"/>
                </a:lnTo>
                <a:lnTo>
                  <a:pt x="9684" y="14429"/>
                </a:lnTo>
                <a:lnTo>
                  <a:pt x="9709" y="14478"/>
                </a:lnTo>
                <a:lnTo>
                  <a:pt x="9782" y="14527"/>
                </a:lnTo>
                <a:lnTo>
                  <a:pt x="9830" y="14551"/>
                </a:lnTo>
                <a:lnTo>
                  <a:pt x="10001" y="14600"/>
                </a:lnTo>
                <a:lnTo>
                  <a:pt x="10414" y="14600"/>
                </a:lnTo>
                <a:lnTo>
                  <a:pt x="10828" y="14551"/>
                </a:lnTo>
                <a:lnTo>
                  <a:pt x="11144" y="14527"/>
                </a:lnTo>
                <a:lnTo>
                  <a:pt x="11558" y="14502"/>
                </a:lnTo>
                <a:lnTo>
                  <a:pt x="11996" y="14454"/>
                </a:lnTo>
                <a:lnTo>
                  <a:pt x="12215" y="14478"/>
                </a:lnTo>
                <a:lnTo>
                  <a:pt x="12434" y="14478"/>
                </a:lnTo>
                <a:lnTo>
                  <a:pt x="12629" y="14527"/>
                </a:lnTo>
                <a:lnTo>
                  <a:pt x="12823" y="14600"/>
                </a:lnTo>
                <a:lnTo>
                  <a:pt x="12872" y="14624"/>
                </a:lnTo>
                <a:lnTo>
                  <a:pt x="12945" y="14624"/>
                </a:lnTo>
                <a:lnTo>
                  <a:pt x="12945" y="15062"/>
                </a:lnTo>
                <a:lnTo>
                  <a:pt x="12872" y="14989"/>
                </a:lnTo>
                <a:lnTo>
                  <a:pt x="12848" y="14965"/>
                </a:lnTo>
                <a:lnTo>
                  <a:pt x="12799" y="14940"/>
                </a:lnTo>
                <a:lnTo>
                  <a:pt x="12483" y="14916"/>
                </a:lnTo>
                <a:lnTo>
                  <a:pt x="12142" y="14892"/>
                </a:lnTo>
                <a:lnTo>
                  <a:pt x="11461" y="14916"/>
                </a:lnTo>
                <a:lnTo>
                  <a:pt x="10706" y="14940"/>
                </a:lnTo>
                <a:lnTo>
                  <a:pt x="10317" y="14965"/>
                </a:lnTo>
                <a:lnTo>
                  <a:pt x="9952" y="15013"/>
                </a:lnTo>
                <a:lnTo>
                  <a:pt x="9903" y="15038"/>
                </a:lnTo>
                <a:lnTo>
                  <a:pt x="9855" y="15086"/>
                </a:lnTo>
                <a:lnTo>
                  <a:pt x="9830" y="15135"/>
                </a:lnTo>
                <a:lnTo>
                  <a:pt x="9830" y="15208"/>
                </a:lnTo>
                <a:lnTo>
                  <a:pt x="9830" y="15257"/>
                </a:lnTo>
                <a:lnTo>
                  <a:pt x="9855" y="15305"/>
                </a:lnTo>
                <a:lnTo>
                  <a:pt x="9903" y="15354"/>
                </a:lnTo>
                <a:lnTo>
                  <a:pt x="9952" y="15378"/>
                </a:lnTo>
                <a:lnTo>
                  <a:pt x="10293" y="15403"/>
                </a:lnTo>
                <a:lnTo>
                  <a:pt x="10633" y="15403"/>
                </a:lnTo>
                <a:lnTo>
                  <a:pt x="11315" y="15378"/>
                </a:lnTo>
                <a:lnTo>
                  <a:pt x="12045" y="15354"/>
                </a:lnTo>
                <a:lnTo>
                  <a:pt x="12750" y="15330"/>
                </a:lnTo>
                <a:lnTo>
                  <a:pt x="12848" y="15305"/>
                </a:lnTo>
                <a:lnTo>
                  <a:pt x="12896" y="15257"/>
                </a:lnTo>
                <a:lnTo>
                  <a:pt x="12921" y="15232"/>
                </a:lnTo>
                <a:lnTo>
                  <a:pt x="12921" y="15695"/>
                </a:lnTo>
                <a:lnTo>
                  <a:pt x="12629" y="15646"/>
                </a:lnTo>
                <a:lnTo>
                  <a:pt x="12312" y="15646"/>
                </a:lnTo>
                <a:lnTo>
                  <a:pt x="11728" y="15670"/>
                </a:lnTo>
                <a:lnTo>
                  <a:pt x="11290" y="15695"/>
                </a:lnTo>
                <a:lnTo>
                  <a:pt x="10828" y="15743"/>
                </a:lnTo>
                <a:lnTo>
                  <a:pt x="10609" y="15792"/>
                </a:lnTo>
                <a:lnTo>
                  <a:pt x="10390" y="15865"/>
                </a:lnTo>
                <a:lnTo>
                  <a:pt x="10195" y="15938"/>
                </a:lnTo>
                <a:lnTo>
                  <a:pt x="10001" y="16060"/>
                </a:lnTo>
                <a:lnTo>
                  <a:pt x="9976" y="16084"/>
                </a:lnTo>
                <a:lnTo>
                  <a:pt x="9976" y="16133"/>
                </a:lnTo>
                <a:lnTo>
                  <a:pt x="9976" y="16157"/>
                </a:lnTo>
                <a:lnTo>
                  <a:pt x="10025" y="16181"/>
                </a:lnTo>
                <a:lnTo>
                  <a:pt x="10414" y="16181"/>
                </a:lnTo>
                <a:lnTo>
                  <a:pt x="10804" y="16157"/>
                </a:lnTo>
                <a:lnTo>
                  <a:pt x="11193" y="16108"/>
                </a:lnTo>
                <a:lnTo>
                  <a:pt x="11582" y="16084"/>
                </a:lnTo>
                <a:lnTo>
                  <a:pt x="12020" y="16060"/>
                </a:lnTo>
                <a:lnTo>
                  <a:pt x="12458" y="16060"/>
                </a:lnTo>
                <a:lnTo>
                  <a:pt x="12702" y="16084"/>
                </a:lnTo>
                <a:lnTo>
                  <a:pt x="12945" y="16133"/>
                </a:lnTo>
                <a:lnTo>
                  <a:pt x="12945" y="16424"/>
                </a:lnTo>
                <a:lnTo>
                  <a:pt x="12629" y="16400"/>
                </a:lnTo>
                <a:lnTo>
                  <a:pt x="12312" y="16400"/>
                </a:lnTo>
                <a:lnTo>
                  <a:pt x="11680" y="16424"/>
                </a:lnTo>
                <a:lnTo>
                  <a:pt x="11363" y="16424"/>
                </a:lnTo>
                <a:lnTo>
                  <a:pt x="10925" y="16449"/>
                </a:lnTo>
                <a:lnTo>
                  <a:pt x="10706" y="16473"/>
                </a:lnTo>
                <a:lnTo>
                  <a:pt x="10512" y="16522"/>
                </a:lnTo>
                <a:lnTo>
                  <a:pt x="10341" y="16619"/>
                </a:lnTo>
                <a:lnTo>
                  <a:pt x="10293" y="16668"/>
                </a:lnTo>
                <a:lnTo>
                  <a:pt x="10244" y="16716"/>
                </a:lnTo>
                <a:lnTo>
                  <a:pt x="10244" y="16814"/>
                </a:lnTo>
                <a:lnTo>
                  <a:pt x="10268" y="16838"/>
                </a:lnTo>
                <a:lnTo>
                  <a:pt x="10293" y="16862"/>
                </a:lnTo>
                <a:lnTo>
                  <a:pt x="10414" y="16935"/>
                </a:lnTo>
                <a:lnTo>
                  <a:pt x="10560" y="16960"/>
                </a:lnTo>
                <a:lnTo>
                  <a:pt x="10925" y="16960"/>
                </a:lnTo>
                <a:lnTo>
                  <a:pt x="11290" y="16935"/>
                </a:lnTo>
                <a:lnTo>
                  <a:pt x="11582" y="16887"/>
                </a:lnTo>
                <a:lnTo>
                  <a:pt x="12629" y="16887"/>
                </a:lnTo>
                <a:lnTo>
                  <a:pt x="12969" y="16935"/>
                </a:lnTo>
                <a:lnTo>
                  <a:pt x="12969" y="17179"/>
                </a:lnTo>
                <a:lnTo>
                  <a:pt x="12945" y="17227"/>
                </a:lnTo>
                <a:lnTo>
                  <a:pt x="12921" y="17276"/>
                </a:lnTo>
                <a:lnTo>
                  <a:pt x="12921" y="17373"/>
                </a:lnTo>
                <a:lnTo>
                  <a:pt x="12653" y="17349"/>
                </a:lnTo>
                <a:lnTo>
                  <a:pt x="12385" y="17349"/>
                </a:lnTo>
                <a:lnTo>
                  <a:pt x="11850" y="17398"/>
                </a:lnTo>
                <a:lnTo>
                  <a:pt x="11120" y="17422"/>
                </a:lnTo>
                <a:lnTo>
                  <a:pt x="10755" y="17471"/>
                </a:lnTo>
                <a:lnTo>
                  <a:pt x="10585" y="17519"/>
                </a:lnTo>
                <a:lnTo>
                  <a:pt x="10414" y="17592"/>
                </a:lnTo>
                <a:lnTo>
                  <a:pt x="10390" y="17592"/>
                </a:lnTo>
                <a:lnTo>
                  <a:pt x="10414" y="17617"/>
                </a:lnTo>
                <a:lnTo>
                  <a:pt x="10560" y="17665"/>
                </a:lnTo>
                <a:lnTo>
                  <a:pt x="10731" y="17714"/>
                </a:lnTo>
                <a:lnTo>
                  <a:pt x="11023" y="17738"/>
                </a:lnTo>
                <a:lnTo>
                  <a:pt x="12775" y="17738"/>
                </a:lnTo>
                <a:lnTo>
                  <a:pt x="12677" y="17836"/>
                </a:lnTo>
                <a:lnTo>
                  <a:pt x="12580" y="17957"/>
                </a:lnTo>
                <a:lnTo>
                  <a:pt x="12483" y="17909"/>
                </a:lnTo>
                <a:lnTo>
                  <a:pt x="12361" y="17884"/>
                </a:lnTo>
                <a:lnTo>
                  <a:pt x="11363" y="17884"/>
                </a:lnTo>
                <a:lnTo>
                  <a:pt x="11047" y="17909"/>
                </a:lnTo>
                <a:lnTo>
                  <a:pt x="10901" y="17933"/>
                </a:lnTo>
                <a:lnTo>
                  <a:pt x="10755" y="17957"/>
                </a:lnTo>
                <a:lnTo>
                  <a:pt x="10633" y="18030"/>
                </a:lnTo>
                <a:lnTo>
                  <a:pt x="10512" y="18103"/>
                </a:lnTo>
                <a:lnTo>
                  <a:pt x="10512" y="18128"/>
                </a:lnTo>
                <a:lnTo>
                  <a:pt x="10536" y="18152"/>
                </a:lnTo>
                <a:lnTo>
                  <a:pt x="10633" y="18201"/>
                </a:lnTo>
                <a:lnTo>
                  <a:pt x="10779" y="18249"/>
                </a:lnTo>
                <a:lnTo>
                  <a:pt x="10925" y="18274"/>
                </a:lnTo>
                <a:lnTo>
                  <a:pt x="11071" y="18274"/>
                </a:lnTo>
                <a:lnTo>
                  <a:pt x="11363" y="18249"/>
                </a:lnTo>
                <a:lnTo>
                  <a:pt x="11655" y="18225"/>
                </a:lnTo>
                <a:lnTo>
                  <a:pt x="11947" y="18249"/>
                </a:lnTo>
                <a:lnTo>
                  <a:pt x="11704" y="18298"/>
                </a:lnTo>
                <a:lnTo>
                  <a:pt x="11461" y="18322"/>
                </a:lnTo>
                <a:lnTo>
                  <a:pt x="10950" y="18371"/>
                </a:lnTo>
                <a:lnTo>
                  <a:pt x="10025" y="18395"/>
                </a:lnTo>
                <a:lnTo>
                  <a:pt x="9100" y="18420"/>
                </a:lnTo>
                <a:lnTo>
                  <a:pt x="8151" y="18420"/>
                </a:lnTo>
                <a:lnTo>
                  <a:pt x="7227" y="18395"/>
                </a:lnTo>
                <a:lnTo>
                  <a:pt x="6254" y="18347"/>
                </a:lnTo>
                <a:lnTo>
                  <a:pt x="5305" y="18371"/>
                </a:lnTo>
                <a:lnTo>
                  <a:pt x="3382" y="18420"/>
                </a:lnTo>
                <a:lnTo>
                  <a:pt x="2555" y="18444"/>
                </a:lnTo>
                <a:lnTo>
                  <a:pt x="2141" y="18444"/>
                </a:lnTo>
                <a:lnTo>
                  <a:pt x="1728" y="18420"/>
                </a:lnTo>
                <a:lnTo>
                  <a:pt x="1557" y="18395"/>
                </a:lnTo>
                <a:lnTo>
                  <a:pt x="1387" y="18347"/>
                </a:lnTo>
                <a:lnTo>
                  <a:pt x="1217" y="18298"/>
                </a:lnTo>
                <a:lnTo>
                  <a:pt x="1095" y="18249"/>
                </a:lnTo>
                <a:lnTo>
                  <a:pt x="949" y="18152"/>
                </a:lnTo>
                <a:lnTo>
                  <a:pt x="827" y="18079"/>
                </a:lnTo>
                <a:lnTo>
                  <a:pt x="608" y="17836"/>
                </a:lnTo>
                <a:lnTo>
                  <a:pt x="608" y="17787"/>
                </a:lnTo>
                <a:lnTo>
                  <a:pt x="633" y="17154"/>
                </a:lnTo>
                <a:lnTo>
                  <a:pt x="681" y="16497"/>
                </a:lnTo>
                <a:lnTo>
                  <a:pt x="681" y="15865"/>
                </a:lnTo>
                <a:lnTo>
                  <a:pt x="657" y="15549"/>
                </a:lnTo>
                <a:lnTo>
                  <a:pt x="633" y="15232"/>
                </a:lnTo>
                <a:lnTo>
                  <a:pt x="584" y="14892"/>
                </a:lnTo>
                <a:lnTo>
                  <a:pt x="560" y="14551"/>
                </a:lnTo>
                <a:lnTo>
                  <a:pt x="535" y="13845"/>
                </a:lnTo>
                <a:lnTo>
                  <a:pt x="560" y="13164"/>
                </a:lnTo>
                <a:lnTo>
                  <a:pt x="584" y="12483"/>
                </a:lnTo>
                <a:lnTo>
                  <a:pt x="608" y="11753"/>
                </a:lnTo>
                <a:lnTo>
                  <a:pt x="608" y="11023"/>
                </a:lnTo>
                <a:lnTo>
                  <a:pt x="608" y="9587"/>
                </a:lnTo>
                <a:lnTo>
                  <a:pt x="608" y="9052"/>
                </a:lnTo>
                <a:lnTo>
                  <a:pt x="608" y="8784"/>
                </a:lnTo>
                <a:lnTo>
                  <a:pt x="633" y="8516"/>
                </a:lnTo>
                <a:lnTo>
                  <a:pt x="657" y="8395"/>
                </a:lnTo>
                <a:lnTo>
                  <a:pt x="706" y="8297"/>
                </a:lnTo>
                <a:lnTo>
                  <a:pt x="827" y="8127"/>
                </a:lnTo>
                <a:lnTo>
                  <a:pt x="1071" y="7835"/>
                </a:lnTo>
                <a:lnTo>
                  <a:pt x="1411" y="7884"/>
                </a:lnTo>
                <a:lnTo>
                  <a:pt x="1728" y="7908"/>
                </a:lnTo>
                <a:lnTo>
                  <a:pt x="2409" y="7908"/>
                </a:lnTo>
                <a:lnTo>
                  <a:pt x="3066" y="7884"/>
                </a:lnTo>
                <a:lnTo>
                  <a:pt x="5207" y="7884"/>
                </a:lnTo>
                <a:lnTo>
                  <a:pt x="6692" y="7908"/>
                </a:lnTo>
                <a:lnTo>
                  <a:pt x="10268" y="7908"/>
                </a:lnTo>
                <a:lnTo>
                  <a:pt x="10974" y="7860"/>
                </a:lnTo>
                <a:lnTo>
                  <a:pt x="11315" y="7860"/>
                </a:lnTo>
                <a:lnTo>
                  <a:pt x="11631" y="7884"/>
                </a:lnTo>
                <a:lnTo>
                  <a:pt x="11972" y="7908"/>
                </a:lnTo>
                <a:lnTo>
                  <a:pt x="12312" y="7957"/>
                </a:lnTo>
                <a:lnTo>
                  <a:pt x="12410" y="7981"/>
                </a:lnTo>
                <a:lnTo>
                  <a:pt x="12483" y="7933"/>
                </a:lnTo>
                <a:lnTo>
                  <a:pt x="12556" y="7884"/>
                </a:lnTo>
                <a:lnTo>
                  <a:pt x="12604" y="7811"/>
                </a:lnTo>
                <a:close/>
                <a:moveTo>
                  <a:pt x="6643" y="0"/>
                </a:moveTo>
                <a:lnTo>
                  <a:pt x="6327" y="24"/>
                </a:lnTo>
                <a:lnTo>
                  <a:pt x="6010" y="49"/>
                </a:lnTo>
                <a:lnTo>
                  <a:pt x="5694" y="122"/>
                </a:lnTo>
                <a:lnTo>
                  <a:pt x="5402" y="170"/>
                </a:lnTo>
                <a:lnTo>
                  <a:pt x="5086" y="268"/>
                </a:lnTo>
                <a:lnTo>
                  <a:pt x="4794" y="365"/>
                </a:lnTo>
                <a:lnTo>
                  <a:pt x="4502" y="487"/>
                </a:lnTo>
                <a:lnTo>
                  <a:pt x="4210" y="633"/>
                </a:lnTo>
                <a:lnTo>
                  <a:pt x="3942" y="779"/>
                </a:lnTo>
                <a:lnTo>
                  <a:pt x="3674" y="949"/>
                </a:lnTo>
                <a:lnTo>
                  <a:pt x="3431" y="1144"/>
                </a:lnTo>
                <a:lnTo>
                  <a:pt x="3188" y="1338"/>
                </a:lnTo>
                <a:lnTo>
                  <a:pt x="2969" y="1557"/>
                </a:lnTo>
                <a:lnTo>
                  <a:pt x="2750" y="1776"/>
                </a:lnTo>
                <a:lnTo>
                  <a:pt x="2555" y="2044"/>
                </a:lnTo>
                <a:lnTo>
                  <a:pt x="2385" y="2287"/>
                </a:lnTo>
                <a:lnTo>
                  <a:pt x="2214" y="2579"/>
                </a:lnTo>
                <a:lnTo>
                  <a:pt x="1947" y="3090"/>
                </a:lnTo>
                <a:lnTo>
                  <a:pt x="1728" y="3674"/>
                </a:lnTo>
                <a:lnTo>
                  <a:pt x="1533" y="4283"/>
                </a:lnTo>
                <a:lnTo>
                  <a:pt x="1387" y="4891"/>
                </a:lnTo>
                <a:lnTo>
                  <a:pt x="1314" y="5524"/>
                </a:lnTo>
                <a:lnTo>
                  <a:pt x="1290" y="5840"/>
                </a:lnTo>
                <a:lnTo>
                  <a:pt x="1265" y="6156"/>
                </a:lnTo>
                <a:lnTo>
                  <a:pt x="1290" y="6448"/>
                </a:lnTo>
                <a:lnTo>
                  <a:pt x="1314" y="6765"/>
                </a:lnTo>
                <a:lnTo>
                  <a:pt x="1363" y="7057"/>
                </a:lnTo>
                <a:lnTo>
                  <a:pt x="1436" y="7349"/>
                </a:lnTo>
                <a:lnTo>
                  <a:pt x="1460" y="7422"/>
                </a:lnTo>
                <a:lnTo>
                  <a:pt x="998" y="7495"/>
                </a:lnTo>
                <a:lnTo>
                  <a:pt x="803" y="7495"/>
                </a:lnTo>
                <a:lnTo>
                  <a:pt x="730" y="7543"/>
                </a:lnTo>
                <a:lnTo>
                  <a:pt x="657" y="7568"/>
                </a:lnTo>
                <a:lnTo>
                  <a:pt x="511" y="7689"/>
                </a:lnTo>
                <a:lnTo>
                  <a:pt x="389" y="7860"/>
                </a:lnTo>
                <a:lnTo>
                  <a:pt x="292" y="8030"/>
                </a:lnTo>
                <a:lnTo>
                  <a:pt x="219" y="8200"/>
                </a:lnTo>
                <a:lnTo>
                  <a:pt x="170" y="8395"/>
                </a:lnTo>
                <a:lnTo>
                  <a:pt x="146" y="8565"/>
                </a:lnTo>
                <a:lnTo>
                  <a:pt x="97" y="8930"/>
                </a:lnTo>
                <a:lnTo>
                  <a:pt x="73" y="9319"/>
                </a:lnTo>
                <a:lnTo>
                  <a:pt x="73" y="10074"/>
                </a:lnTo>
                <a:lnTo>
                  <a:pt x="97" y="10828"/>
                </a:lnTo>
                <a:lnTo>
                  <a:pt x="97" y="11582"/>
                </a:lnTo>
                <a:lnTo>
                  <a:pt x="73" y="12361"/>
                </a:lnTo>
                <a:lnTo>
                  <a:pt x="24" y="13115"/>
                </a:lnTo>
                <a:lnTo>
                  <a:pt x="0" y="13894"/>
                </a:lnTo>
                <a:lnTo>
                  <a:pt x="0" y="14283"/>
                </a:lnTo>
                <a:lnTo>
                  <a:pt x="24" y="14673"/>
                </a:lnTo>
                <a:lnTo>
                  <a:pt x="97" y="15378"/>
                </a:lnTo>
                <a:lnTo>
                  <a:pt x="146" y="15743"/>
                </a:lnTo>
                <a:lnTo>
                  <a:pt x="146" y="16108"/>
                </a:lnTo>
                <a:lnTo>
                  <a:pt x="122" y="16935"/>
                </a:lnTo>
                <a:lnTo>
                  <a:pt x="97" y="17787"/>
                </a:lnTo>
                <a:lnTo>
                  <a:pt x="97" y="17860"/>
                </a:lnTo>
                <a:lnTo>
                  <a:pt x="146" y="17933"/>
                </a:lnTo>
                <a:lnTo>
                  <a:pt x="195" y="17982"/>
                </a:lnTo>
                <a:lnTo>
                  <a:pt x="243" y="18006"/>
                </a:lnTo>
                <a:lnTo>
                  <a:pt x="341" y="18152"/>
                </a:lnTo>
                <a:lnTo>
                  <a:pt x="438" y="18298"/>
                </a:lnTo>
                <a:lnTo>
                  <a:pt x="560" y="18420"/>
                </a:lnTo>
                <a:lnTo>
                  <a:pt x="681" y="18517"/>
                </a:lnTo>
                <a:lnTo>
                  <a:pt x="827" y="18590"/>
                </a:lnTo>
                <a:lnTo>
                  <a:pt x="973" y="18663"/>
                </a:lnTo>
                <a:lnTo>
                  <a:pt x="1314" y="18760"/>
                </a:lnTo>
                <a:lnTo>
                  <a:pt x="1655" y="18809"/>
                </a:lnTo>
                <a:lnTo>
                  <a:pt x="2020" y="18833"/>
                </a:lnTo>
                <a:lnTo>
                  <a:pt x="2677" y="18858"/>
                </a:lnTo>
                <a:lnTo>
                  <a:pt x="3869" y="18833"/>
                </a:lnTo>
                <a:lnTo>
                  <a:pt x="5037" y="18785"/>
                </a:lnTo>
                <a:lnTo>
                  <a:pt x="6813" y="18785"/>
                </a:lnTo>
                <a:lnTo>
                  <a:pt x="7422" y="18809"/>
                </a:lnTo>
                <a:lnTo>
                  <a:pt x="8443" y="18858"/>
                </a:lnTo>
                <a:lnTo>
                  <a:pt x="9465" y="18858"/>
                </a:lnTo>
                <a:lnTo>
                  <a:pt x="10487" y="18809"/>
                </a:lnTo>
                <a:lnTo>
                  <a:pt x="11509" y="18760"/>
                </a:lnTo>
                <a:lnTo>
                  <a:pt x="11801" y="18712"/>
                </a:lnTo>
                <a:lnTo>
                  <a:pt x="12069" y="18663"/>
                </a:lnTo>
                <a:lnTo>
                  <a:pt x="12337" y="18590"/>
                </a:lnTo>
                <a:lnTo>
                  <a:pt x="12556" y="18493"/>
                </a:lnTo>
                <a:lnTo>
                  <a:pt x="12775" y="18347"/>
                </a:lnTo>
                <a:lnTo>
                  <a:pt x="12969" y="18201"/>
                </a:lnTo>
                <a:lnTo>
                  <a:pt x="13115" y="17982"/>
                </a:lnTo>
                <a:lnTo>
                  <a:pt x="13237" y="17763"/>
                </a:lnTo>
                <a:lnTo>
                  <a:pt x="13286" y="17738"/>
                </a:lnTo>
                <a:lnTo>
                  <a:pt x="13310" y="17690"/>
                </a:lnTo>
                <a:lnTo>
                  <a:pt x="13334" y="17665"/>
                </a:lnTo>
                <a:lnTo>
                  <a:pt x="13334" y="17592"/>
                </a:lnTo>
                <a:lnTo>
                  <a:pt x="13334" y="17471"/>
                </a:lnTo>
                <a:lnTo>
                  <a:pt x="13359" y="17398"/>
                </a:lnTo>
                <a:lnTo>
                  <a:pt x="13359" y="17300"/>
                </a:lnTo>
                <a:lnTo>
                  <a:pt x="13310" y="17227"/>
                </a:lnTo>
                <a:lnTo>
                  <a:pt x="13310" y="16862"/>
                </a:lnTo>
                <a:lnTo>
                  <a:pt x="13334" y="16789"/>
                </a:lnTo>
                <a:lnTo>
                  <a:pt x="13359" y="16716"/>
                </a:lnTo>
                <a:lnTo>
                  <a:pt x="13334" y="16643"/>
                </a:lnTo>
                <a:lnTo>
                  <a:pt x="13310" y="16570"/>
                </a:lnTo>
                <a:lnTo>
                  <a:pt x="13286" y="16108"/>
                </a:lnTo>
                <a:lnTo>
                  <a:pt x="13334" y="16060"/>
                </a:lnTo>
                <a:lnTo>
                  <a:pt x="13359" y="15987"/>
                </a:lnTo>
                <a:lnTo>
                  <a:pt x="13359" y="15914"/>
                </a:lnTo>
                <a:lnTo>
                  <a:pt x="13310" y="15865"/>
                </a:lnTo>
                <a:lnTo>
                  <a:pt x="13359" y="14454"/>
                </a:lnTo>
                <a:lnTo>
                  <a:pt x="13432" y="13042"/>
                </a:lnTo>
                <a:lnTo>
                  <a:pt x="13480" y="11826"/>
                </a:lnTo>
                <a:lnTo>
                  <a:pt x="13529" y="10585"/>
                </a:lnTo>
                <a:lnTo>
                  <a:pt x="13553" y="10098"/>
                </a:lnTo>
                <a:lnTo>
                  <a:pt x="13553" y="9563"/>
                </a:lnTo>
                <a:lnTo>
                  <a:pt x="13529" y="9027"/>
                </a:lnTo>
                <a:lnTo>
                  <a:pt x="13505" y="8760"/>
                </a:lnTo>
                <a:lnTo>
                  <a:pt x="13456" y="8516"/>
                </a:lnTo>
                <a:lnTo>
                  <a:pt x="13432" y="8127"/>
                </a:lnTo>
                <a:lnTo>
                  <a:pt x="13383" y="7933"/>
                </a:lnTo>
                <a:lnTo>
                  <a:pt x="13334" y="7762"/>
                </a:lnTo>
                <a:lnTo>
                  <a:pt x="13261" y="7665"/>
                </a:lnTo>
                <a:lnTo>
                  <a:pt x="13188" y="7592"/>
                </a:lnTo>
                <a:lnTo>
                  <a:pt x="13091" y="7519"/>
                </a:lnTo>
                <a:lnTo>
                  <a:pt x="12969" y="7470"/>
                </a:lnTo>
                <a:lnTo>
                  <a:pt x="12848" y="7446"/>
                </a:lnTo>
                <a:lnTo>
                  <a:pt x="12726" y="7446"/>
                </a:lnTo>
                <a:lnTo>
                  <a:pt x="12604" y="7470"/>
                </a:lnTo>
                <a:lnTo>
                  <a:pt x="12483" y="7495"/>
                </a:lnTo>
                <a:lnTo>
                  <a:pt x="12434" y="7470"/>
                </a:lnTo>
                <a:lnTo>
                  <a:pt x="12239" y="7446"/>
                </a:lnTo>
                <a:lnTo>
                  <a:pt x="12239" y="7373"/>
                </a:lnTo>
                <a:lnTo>
                  <a:pt x="12166" y="6984"/>
                </a:lnTo>
                <a:lnTo>
                  <a:pt x="12118" y="6570"/>
                </a:lnTo>
                <a:lnTo>
                  <a:pt x="12093" y="6181"/>
                </a:lnTo>
                <a:lnTo>
                  <a:pt x="12093" y="5767"/>
                </a:lnTo>
                <a:lnTo>
                  <a:pt x="12093" y="4940"/>
                </a:lnTo>
                <a:lnTo>
                  <a:pt x="12069" y="4550"/>
                </a:lnTo>
                <a:lnTo>
                  <a:pt x="11996" y="4137"/>
                </a:lnTo>
                <a:lnTo>
                  <a:pt x="11923" y="3796"/>
                </a:lnTo>
                <a:lnTo>
                  <a:pt x="11826" y="3455"/>
                </a:lnTo>
                <a:lnTo>
                  <a:pt x="11704" y="3115"/>
                </a:lnTo>
                <a:lnTo>
                  <a:pt x="11558" y="2798"/>
                </a:lnTo>
                <a:lnTo>
                  <a:pt x="11388" y="2482"/>
                </a:lnTo>
                <a:lnTo>
                  <a:pt x="11193" y="2190"/>
                </a:lnTo>
                <a:lnTo>
                  <a:pt x="10974" y="1898"/>
                </a:lnTo>
                <a:lnTo>
                  <a:pt x="10731" y="1630"/>
                </a:lnTo>
                <a:lnTo>
                  <a:pt x="10512" y="1411"/>
                </a:lnTo>
                <a:lnTo>
                  <a:pt x="10293" y="1217"/>
                </a:lnTo>
                <a:lnTo>
                  <a:pt x="10049" y="1022"/>
                </a:lnTo>
                <a:lnTo>
                  <a:pt x="9806" y="852"/>
                </a:lnTo>
                <a:lnTo>
                  <a:pt x="9538" y="706"/>
                </a:lnTo>
                <a:lnTo>
                  <a:pt x="9271" y="560"/>
                </a:lnTo>
                <a:lnTo>
                  <a:pt x="9003" y="438"/>
                </a:lnTo>
                <a:lnTo>
                  <a:pt x="8711" y="341"/>
                </a:lnTo>
                <a:lnTo>
                  <a:pt x="8443" y="243"/>
                </a:lnTo>
                <a:lnTo>
                  <a:pt x="8151" y="170"/>
                </a:lnTo>
                <a:lnTo>
                  <a:pt x="7835" y="97"/>
                </a:lnTo>
                <a:lnTo>
                  <a:pt x="7543" y="49"/>
                </a:lnTo>
                <a:lnTo>
                  <a:pt x="7251" y="24"/>
                </a:lnTo>
                <a:lnTo>
                  <a:pt x="6935"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6"/>
          <p:cNvSpPr/>
          <p:nvPr/>
        </p:nvSpPr>
        <p:spPr>
          <a:xfrm>
            <a:off x="5602568" y="2671837"/>
            <a:ext cx="289295" cy="396187"/>
          </a:xfrm>
          <a:custGeom>
            <a:avLst/>
            <a:gdLst/>
            <a:ahLst/>
            <a:cxnLst/>
            <a:rect l="l" t="t" r="r" b="b"/>
            <a:pathLst>
              <a:path w="13237" h="18128" extrusionOk="0">
                <a:moveTo>
                  <a:pt x="7859" y="535"/>
                </a:moveTo>
                <a:lnTo>
                  <a:pt x="8030" y="560"/>
                </a:lnTo>
                <a:lnTo>
                  <a:pt x="8103" y="584"/>
                </a:lnTo>
                <a:lnTo>
                  <a:pt x="8176" y="633"/>
                </a:lnTo>
                <a:lnTo>
                  <a:pt x="8224" y="706"/>
                </a:lnTo>
                <a:lnTo>
                  <a:pt x="8273" y="779"/>
                </a:lnTo>
                <a:lnTo>
                  <a:pt x="8322" y="949"/>
                </a:lnTo>
                <a:lnTo>
                  <a:pt x="8370" y="1119"/>
                </a:lnTo>
                <a:lnTo>
                  <a:pt x="7446" y="1144"/>
                </a:lnTo>
                <a:lnTo>
                  <a:pt x="5718" y="1144"/>
                </a:lnTo>
                <a:lnTo>
                  <a:pt x="4939" y="1095"/>
                </a:lnTo>
                <a:lnTo>
                  <a:pt x="4964" y="925"/>
                </a:lnTo>
                <a:lnTo>
                  <a:pt x="5037" y="803"/>
                </a:lnTo>
                <a:lnTo>
                  <a:pt x="5085" y="754"/>
                </a:lnTo>
                <a:lnTo>
                  <a:pt x="5158" y="706"/>
                </a:lnTo>
                <a:lnTo>
                  <a:pt x="5353" y="657"/>
                </a:lnTo>
                <a:lnTo>
                  <a:pt x="5596" y="608"/>
                </a:lnTo>
                <a:lnTo>
                  <a:pt x="5864" y="584"/>
                </a:lnTo>
                <a:lnTo>
                  <a:pt x="6399" y="608"/>
                </a:lnTo>
                <a:lnTo>
                  <a:pt x="6862" y="584"/>
                </a:lnTo>
                <a:lnTo>
                  <a:pt x="7324" y="535"/>
                </a:lnTo>
                <a:close/>
                <a:moveTo>
                  <a:pt x="12750" y="2579"/>
                </a:moveTo>
                <a:lnTo>
                  <a:pt x="12702" y="2823"/>
                </a:lnTo>
                <a:lnTo>
                  <a:pt x="12020" y="2774"/>
                </a:lnTo>
                <a:lnTo>
                  <a:pt x="12750" y="2579"/>
                </a:lnTo>
                <a:close/>
                <a:moveTo>
                  <a:pt x="11728" y="1509"/>
                </a:moveTo>
                <a:lnTo>
                  <a:pt x="11534" y="1630"/>
                </a:lnTo>
                <a:lnTo>
                  <a:pt x="11363" y="1752"/>
                </a:lnTo>
                <a:lnTo>
                  <a:pt x="11266" y="1874"/>
                </a:lnTo>
                <a:lnTo>
                  <a:pt x="11242" y="1922"/>
                </a:lnTo>
                <a:lnTo>
                  <a:pt x="11266" y="1947"/>
                </a:lnTo>
                <a:lnTo>
                  <a:pt x="11315" y="1971"/>
                </a:lnTo>
                <a:lnTo>
                  <a:pt x="11388" y="1995"/>
                </a:lnTo>
                <a:lnTo>
                  <a:pt x="11509" y="1971"/>
                </a:lnTo>
                <a:lnTo>
                  <a:pt x="11631" y="1922"/>
                </a:lnTo>
                <a:lnTo>
                  <a:pt x="11753" y="1874"/>
                </a:lnTo>
                <a:lnTo>
                  <a:pt x="12410" y="1557"/>
                </a:lnTo>
                <a:lnTo>
                  <a:pt x="12483" y="1582"/>
                </a:lnTo>
                <a:lnTo>
                  <a:pt x="12556" y="1606"/>
                </a:lnTo>
                <a:lnTo>
                  <a:pt x="12264" y="1728"/>
                </a:lnTo>
                <a:lnTo>
                  <a:pt x="12020" y="1874"/>
                </a:lnTo>
                <a:lnTo>
                  <a:pt x="11874" y="1947"/>
                </a:lnTo>
                <a:lnTo>
                  <a:pt x="11607" y="2117"/>
                </a:lnTo>
                <a:lnTo>
                  <a:pt x="11485" y="2214"/>
                </a:lnTo>
                <a:lnTo>
                  <a:pt x="11412" y="2312"/>
                </a:lnTo>
                <a:lnTo>
                  <a:pt x="11363" y="2385"/>
                </a:lnTo>
                <a:lnTo>
                  <a:pt x="11363" y="2409"/>
                </a:lnTo>
                <a:lnTo>
                  <a:pt x="11363" y="2433"/>
                </a:lnTo>
                <a:lnTo>
                  <a:pt x="11436" y="2482"/>
                </a:lnTo>
                <a:lnTo>
                  <a:pt x="11534" y="2482"/>
                </a:lnTo>
                <a:lnTo>
                  <a:pt x="11631" y="2458"/>
                </a:lnTo>
                <a:lnTo>
                  <a:pt x="11728" y="2433"/>
                </a:lnTo>
                <a:lnTo>
                  <a:pt x="11923" y="2312"/>
                </a:lnTo>
                <a:lnTo>
                  <a:pt x="12045" y="2239"/>
                </a:lnTo>
                <a:lnTo>
                  <a:pt x="12410" y="2068"/>
                </a:lnTo>
                <a:lnTo>
                  <a:pt x="12775" y="1922"/>
                </a:lnTo>
                <a:lnTo>
                  <a:pt x="12775" y="2068"/>
                </a:lnTo>
                <a:lnTo>
                  <a:pt x="12799" y="2214"/>
                </a:lnTo>
                <a:lnTo>
                  <a:pt x="12483" y="2287"/>
                </a:lnTo>
                <a:lnTo>
                  <a:pt x="12215" y="2409"/>
                </a:lnTo>
                <a:lnTo>
                  <a:pt x="11947" y="2579"/>
                </a:lnTo>
                <a:lnTo>
                  <a:pt x="11704" y="2774"/>
                </a:lnTo>
                <a:lnTo>
                  <a:pt x="10828" y="2774"/>
                </a:lnTo>
                <a:lnTo>
                  <a:pt x="9952" y="2798"/>
                </a:lnTo>
                <a:lnTo>
                  <a:pt x="8322" y="2823"/>
                </a:lnTo>
                <a:lnTo>
                  <a:pt x="6716" y="2847"/>
                </a:lnTo>
                <a:lnTo>
                  <a:pt x="3358" y="2847"/>
                </a:lnTo>
                <a:lnTo>
                  <a:pt x="1728" y="2871"/>
                </a:lnTo>
                <a:lnTo>
                  <a:pt x="511" y="2871"/>
                </a:lnTo>
                <a:lnTo>
                  <a:pt x="487" y="2750"/>
                </a:lnTo>
                <a:lnTo>
                  <a:pt x="487" y="2579"/>
                </a:lnTo>
                <a:lnTo>
                  <a:pt x="487" y="2433"/>
                </a:lnTo>
                <a:lnTo>
                  <a:pt x="535" y="2287"/>
                </a:lnTo>
                <a:lnTo>
                  <a:pt x="584" y="2141"/>
                </a:lnTo>
                <a:lnTo>
                  <a:pt x="657" y="1995"/>
                </a:lnTo>
                <a:lnTo>
                  <a:pt x="730" y="1874"/>
                </a:lnTo>
                <a:lnTo>
                  <a:pt x="852" y="1801"/>
                </a:lnTo>
                <a:lnTo>
                  <a:pt x="998" y="1703"/>
                </a:lnTo>
                <a:lnTo>
                  <a:pt x="1144" y="1655"/>
                </a:lnTo>
                <a:lnTo>
                  <a:pt x="1314" y="1630"/>
                </a:lnTo>
                <a:lnTo>
                  <a:pt x="1509" y="1606"/>
                </a:lnTo>
                <a:lnTo>
                  <a:pt x="1849" y="1582"/>
                </a:lnTo>
                <a:lnTo>
                  <a:pt x="2190" y="1557"/>
                </a:lnTo>
                <a:lnTo>
                  <a:pt x="3309" y="1533"/>
                </a:lnTo>
                <a:lnTo>
                  <a:pt x="4453" y="1557"/>
                </a:lnTo>
                <a:lnTo>
                  <a:pt x="5572" y="1582"/>
                </a:lnTo>
                <a:lnTo>
                  <a:pt x="6691" y="1606"/>
                </a:lnTo>
                <a:lnTo>
                  <a:pt x="7811" y="1582"/>
                </a:lnTo>
                <a:lnTo>
                  <a:pt x="8906" y="1582"/>
                </a:lnTo>
                <a:lnTo>
                  <a:pt x="11096" y="1533"/>
                </a:lnTo>
                <a:lnTo>
                  <a:pt x="11728" y="1509"/>
                </a:lnTo>
                <a:close/>
                <a:moveTo>
                  <a:pt x="10025" y="5037"/>
                </a:moveTo>
                <a:lnTo>
                  <a:pt x="9976" y="5061"/>
                </a:lnTo>
                <a:lnTo>
                  <a:pt x="9928" y="5086"/>
                </a:lnTo>
                <a:lnTo>
                  <a:pt x="9879" y="5134"/>
                </a:lnTo>
                <a:lnTo>
                  <a:pt x="9806" y="5280"/>
                </a:lnTo>
                <a:lnTo>
                  <a:pt x="9757" y="5451"/>
                </a:lnTo>
                <a:lnTo>
                  <a:pt x="9757" y="5816"/>
                </a:lnTo>
                <a:lnTo>
                  <a:pt x="9733" y="6448"/>
                </a:lnTo>
                <a:lnTo>
                  <a:pt x="9757" y="7081"/>
                </a:lnTo>
                <a:lnTo>
                  <a:pt x="9757" y="7835"/>
                </a:lnTo>
                <a:lnTo>
                  <a:pt x="9757" y="8589"/>
                </a:lnTo>
                <a:lnTo>
                  <a:pt x="9709" y="10098"/>
                </a:lnTo>
                <a:lnTo>
                  <a:pt x="9733" y="10828"/>
                </a:lnTo>
                <a:lnTo>
                  <a:pt x="9733" y="11534"/>
                </a:lnTo>
                <a:lnTo>
                  <a:pt x="9757" y="12239"/>
                </a:lnTo>
                <a:lnTo>
                  <a:pt x="9757" y="12945"/>
                </a:lnTo>
                <a:lnTo>
                  <a:pt x="9709" y="13626"/>
                </a:lnTo>
                <a:lnTo>
                  <a:pt x="9684" y="14308"/>
                </a:lnTo>
                <a:lnTo>
                  <a:pt x="9660" y="14673"/>
                </a:lnTo>
                <a:lnTo>
                  <a:pt x="9684" y="15013"/>
                </a:lnTo>
                <a:lnTo>
                  <a:pt x="9733" y="15743"/>
                </a:lnTo>
                <a:lnTo>
                  <a:pt x="9757" y="15840"/>
                </a:lnTo>
                <a:lnTo>
                  <a:pt x="9830" y="15913"/>
                </a:lnTo>
                <a:lnTo>
                  <a:pt x="9903" y="15962"/>
                </a:lnTo>
                <a:lnTo>
                  <a:pt x="9976" y="15986"/>
                </a:lnTo>
                <a:lnTo>
                  <a:pt x="10074" y="15962"/>
                </a:lnTo>
                <a:lnTo>
                  <a:pt x="10147" y="15913"/>
                </a:lnTo>
                <a:lnTo>
                  <a:pt x="10195" y="15840"/>
                </a:lnTo>
                <a:lnTo>
                  <a:pt x="10220" y="15743"/>
                </a:lnTo>
                <a:lnTo>
                  <a:pt x="10195" y="15111"/>
                </a:lnTo>
                <a:lnTo>
                  <a:pt x="10171" y="14502"/>
                </a:lnTo>
                <a:lnTo>
                  <a:pt x="10171" y="14137"/>
                </a:lnTo>
                <a:lnTo>
                  <a:pt x="10195" y="13797"/>
                </a:lnTo>
                <a:lnTo>
                  <a:pt x="10244" y="13115"/>
                </a:lnTo>
                <a:lnTo>
                  <a:pt x="10268" y="12410"/>
                </a:lnTo>
                <a:lnTo>
                  <a:pt x="10268" y="11704"/>
                </a:lnTo>
                <a:lnTo>
                  <a:pt x="10244" y="10998"/>
                </a:lnTo>
                <a:lnTo>
                  <a:pt x="10220" y="10293"/>
                </a:lnTo>
                <a:lnTo>
                  <a:pt x="10220" y="9587"/>
                </a:lnTo>
                <a:lnTo>
                  <a:pt x="10244" y="8881"/>
                </a:lnTo>
                <a:lnTo>
                  <a:pt x="10268" y="8151"/>
                </a:lnTo>
                <a:lnTo>
                  <a:pt x="10268" y="7446"/>
                </a:lnTo>
                <a:lnTo>
                  <a:pt x="10244" y="6327"/>
                </a:lnTo>
                <a:lnTo>
                  <a:pt x="10220" y="5232"/>
                </a:lnTo>
                <a:lnTo>
                  <a:pt x="10220" y="5159"/>
                </a:lnTo>
                <a:lnTo>
                  <a:pt x="10171" y="5110"/>
                </a:lnTo>
                <a:lnTo>
                  <a:pt x="10147" y="5061"/>
                </a:lnTo>
                <a:lnTo>
                  <a:pt x="10098" y="5061"/>
                </a:lnTo>
                <a:lnTo>
                  <a:pt x="10025" y="5037"/>
                </a:lnTo>
                <a:close/>
                <a:moveTo>
                  <a:pt x="3163" y="5110"/>
                </a:moveTo>
                <a:lnTo>
                  <a:pt x="3090" y="5159"/>
                </a:lnTo>
                <a:lnTo>
                  <a:pt x="3066" y="5207"/>
                </a:lnTo>
                <a:lnTo>
                  <a:pt x="3042" y="5256"/>
                </a:lnTo>
                <a:lnTo>
                  <a:pt x="2993" y="5694"/>
                </a:lnTo>
                <a:lnTo>
                  <a:pt x="2969" y="5937"/>
                </a:lnTo>
                <a:lnTo>
                  <a:pt x="2944" y="6156"/>
                </a:lnTo>
                <a:lnTo>
                  <a:pt x="2944" y="6911"/>
                </a:lnTo>
                <a:lnTo>
                  <a:pt x="2969" y="7665"/>
                </a:lnTo>
                <a:lnTo>
                  <a:pt x="2944" y="9052"/>
                </a:lnTo>
                <a:lnTo>
                  <a:pt x="2944" y="10463"/>
                </a:lnTo>
                <a:lnTo>
                  <a:pt x="2944" y="11777"/>
                </a:lnTo>
                <a:lnTo>
                  <a:pt x="2944" y="13115"/>
                </a:lnTo>
                <a:lnTo>
                  <a:pt x="2993" y="15767"/>
                </a:lnTo>
                <a:lnTo>
                  <a:pt x="2993" y="15889"/>
                </a:lnTo>
                <a:lnTo>
                  <a:pt x="3066" y="15962"/>
                </a:lnTo>
                <a:lnTo>
                  <a:pt x="3139" y="16011"/>
                </a:lnTo>
                <a:lnTo>
                  <a:pt x="3334" y="16011"/>
                </a:lnTo>
                <a:lnTo>
                  <a:pt x="3407" y="15962"/>
                </a:lnTo>
                <a:lnTo>
                  <a:pt x="3455" y="15889"/>
                </a:lnTo>
                <a:lnTo>
                  <a:pt x="3480" y="15767"/>
                </a:lnTo>
                <a:lnTo>
                  <a:pt x="3480" y="14405"/>
                </a:lnTo>
                <a:lnTo>
                  <a:pt x="3455" y="13018"/>
                </a:lnTo>
                <a:lnTo>
                  <a:pt x="3431" y="11655"/>
                </a:lnTo>
                <a:lnTo>
                  <a:pt x="3431" y="10268"/>
                </a:lnTo>
                <a:lnTo>
                  <a:pt x="3431" y="8881"/>
                </a:lnTo>
                <a:lnTo>
                  <a:pt x="3431" y="7470"/>
                </a:lnTo>
                <a:lnTo>
                  <a:pt x="3407" y="5962"/>
                </a:lnTo>
                <a:lnTo>
                  <a:pt x="3407" y="5572"/>
                </a:lnTo>
                <a:lnTo>
                  <a:pt x="3382" y="5378"/>
                </a:lnTo>
                <a:lnTo>
                  <a:pt x="3334" y="5183"/>
                </a:lnTo>
                <a:lnTo>
                  <a:pt x="3309" y="5134"/>
                </a:lnTo>
                <a:lnTo>
                  <a:pt x="3261" y="5110"/>
                </a:lnTo>
                <a:close/>
                <a:moveTo>
                  <a:pt x="6716" y="5037"/>
                </a:moveTo>
                <a:lnTo>
                  <a:pt x="6667" y="5061"/>
                </a:lnTo>
                <a:lnTo>
                  <a:pt x="6643" y="5086"/>
                </a:lnTo>
                <a:lnTo>
                  <a:pt x="6570" y="5159"/>
                </a:lnTo>
                <a:lnTo>
                  <a:pt x="6521" y="5232"/>
                </a:lnTo>
                <a:lnTo>
                  <a:pt x="6472" y="5402"/>
                </a:lnTo>
                <a:lnTo>
                  <a:pt x="6448" y="5572"/>
                </a:lnTo>
                <a:lnTo>
                  <a:pt x="6448" y="5743"/>
                </a:lnTo>
                <a:lnTo>
                  <a:pt x="6424" y="7129"/>
                </a:lnTo>
                <a:lnTo>
                  <a:pt x="6399" y="8711"/>
                </a:lnTo>
                <a:lnTo>
                  <a:pt x="6375" y="10293"/>
                </a:lnTo>
                <a:lnTo>
                  <a:pt x="6351" y="11801"/>
                </a:lnTo>
                <a:lnTo>
                  <a:pt x="6351" y="12556"/>
                </a:lnTo>
                <a:lnTo>
                  <a:pt x="6302" y="13310"/>
                </a:lnTo>
                <a:lnTo>
                  <a:pt x="6229" y="13967"/>
                </a:lnTo>
                <a:lnTo>
                  <a:pt x="6205" y="14600"/>
                </a:lnTo>
                <a:lnTo>
                  <a:pt x="6180" y="14940"/>
                </a:lnTo>
                <a:lnTo>
                  <a:pt x="6205" y="15257"/>
                </a:lnTo>
                <a:lnTo>
                  <a:pt x="6229" y="15573"/>
                </a:lnTo>
                <a:lnTo>
                  <a:pt x="6278" y="15889"/>
                </a:lnTo>
                <a:lnTo>
                  <a:pt x="6326" y="16011"/>
                </a:lnTo>
                <a:lnTo>
                  <a:pt x="6375" y="16059"/>
                </a:lnTo>
                <a:lnTo>
                  <a:pt x="6472" y="16084"/>
                </a:lnTo>
                <a:lnTo>
                  <a:pt x="6570" y="16084"/>
                </a:lnTo>
                <a:lnTo>
                  <a:pt x="6643" y="16035"/>
                </a:lnTo>
                <a:lnTo>
                  <a:pt x="6716" y="15962"/>
                </a:lnTo>
                <a:lnTo>
                  <a:pt x="6764" y="15865"/>
                </a:lnTo>
                <a:lnTo>
                  <a:pt x="6764" y="15767"/>
                </a:lnTo>
                <a:lnTo>
                  <a:pt x="6716" y="15451"/>
                </a:lnTo>
                <a:lnTo>
                  <a:pt x="6691" y="15159"/>
                </a:lnTo>
                <a:lnTo>
                  <a:pt x="6691" y="14843"/>
                </a:lnTo>
                <a:lnTo>
                  <a:pt x="6691" y="14551"/>
                </a:lnTo>
                <a:lnTo>
                  <a:pt x="6740" y="13918"/>
                </a:lnTo>
                <a:lnTo>
                  <a:pt x="6789" y="13310"/>
                </a:lnTo>
                <a:lnTo>
                  <a:pt x="6837" y="12604"/>
                </a:lnTo>
                <a:lnTo>
                  <a:pt x="6862" y="11899"/>
                </a:lnTo>
                <a:lnTo>
                  <a:pt x="6886" y="10487"/>
                </a:lnTo>
                <a:lnTo>
                  <a:pt x="6910" y="7494"/>
                </a:lnTo>
                <a:lnTo>
                  <a:pt x="6935" y="6351"/>
                </a:lnTo>
                <a:lnTo>
                  <a:pt x="6935" y="5767"/>
                </a:lnTo>
                <a:lnTo>
                  <a:pt x="6910" y="5207"/>
                </a:lnTo>
                <a:lnTo>
                  <a:pt x="6862" y="5110"/>
                </a:lnTo>
                <a:lnTo>
                  <a:pt x="6813" y="5061"/>
                </a:lnTo>
                <a:lnTo>
                  <a:pt x="6716" y="5037"/>
                </a:lnTo>
                <a:close/>
                <a:moveTo>
                  <a:pt x="11704" y="3309"/>
                </a:moveTo>
                <a:lnTo>
                  <a:pt x="11655" y="3382"/>
                </a:lnTo>
                <a:lnTo>
                  <a:pt x="11290" y="3699"/>
                </a:lnTo>
                <a:lnTo>
                  <a:pt x="11144" y="3869"/>
                </a:lnTo>
                <a:lnTo>
                  <a:pt x="11096" y="3966"/>
                </a:lnTo>
                <a:lnTo>
                  <a:pt x="11047" y="4064"/>
                </a:lnTo>
                <a:lnTo>
                  <a:pt x="11071" y="4137"/>
                </a:lnTo>
                <a:lnTo>
                  <a:pt x="11120" y="4161"/>
                </a:lnTo>
                <a:lnTo>
                  <a:pt x="11217" y="4161"/>
                </a:lnTo>
                <a:lnTo>
                  <a:pt x="11315" y="4112"/>
                </a:lnTo>
                <a:lnTo>
                  <a:pt x="11485" y="4015"/>
                </a:lnTo>
                <a:lnTo>
                  <a:pt x="11655" y="3893"/>
                </a:lnTo>
                <a:lnTo>
                  <a:pt x="11801" y="3747"/>
                </a:lnTo>
                <a:lnTo>
                  <a:pt x="12020" y="3553"/>
                </a:lnTo>
                <a:lnTo>
                  <a:pt x="12142" y="3455"/>
                </a:lnTo>
                <a:lnTo>
                  <a:pt x="12239" y="3334"/>
                </a:lnTo>
                <a:lnTo>
                  <a:pt x="12264" y="3334"/>
                </a:lnTo>
                <a:lnTo>
                  <a:pt x="12264" y="3382"/>
                </a:lnTo>
                <a:lnTo>
                  <a:pt x="12239" y="3431"/>
                </a:lnTo>
                <a:lnTo>
                  <a:pt x="12239" y="3480"/>
                </a:lnTo>
                <a:lnTo>
                  <a:pt x="12239" y="3553"/>
                </a:lnTo>
                <a:lnTo>
                  <a:pt x="12239" y="3674"/>
                </a:lnTo>
                <a:lnTo>
                  <a:pt x="12239" y="3893"/>
                </a:lnTo>
                <a:lnTo>
                  <a:pt x="12118" y="3966"/>
                </a:lnTo>
                <a:lnTo>
                  <a:pt x="11996" y="4064"/>
                </a:lnTo>
                <a:lnTo>
                  <a:pt x="11777" y="4258"/>
                </a:lnTo>
                <a:lnTo>
                  <a:pt x="11509" y="4526"/>
                </a:lnTo>
                <a:lnTo>
                  <a:pt x="11412" y="4672"/>
                </a:lnTo>
                <a:lnTo>
                  <a:pt x="11363" y="4745"/>
                </a:lnTo>
                <a:lnTo>
                  <a:pt x="11339" y="4818"/>
                </a:lnTo>
                <a:lnTo>
                  <a:pt x="11363" y="4867"/>
                </a:lnTo>
                <a:lnTo>
                  <a:pt x="11388" y="4891"/>
                </a:lnTo>
                <a:lnTo>
                  <a:pt x="11461" y="4891"/>
                </a:lnTo>
                <a:lnTo>
                  <a:pt x="11534" y="4867"/>
                </a:lnTo>
                <a:lnTo>
                  <a:pt x="11680" y="4794"/>
                </a:lnTo>
                <a:lnTo>
                  <a:pt x="11899" y="4575"/>
                </a:lnTo>
                <a:lnTo>
                  <a:pt x="12264" y="4307"/>
                </a:lnTo>
                <a:lnTo>
                  <a:pt x="12264" y="4356"/>
                </a:lnTo>
                <a:lnTo>
                  <a:pt x="12264" y="4648"/>
                </a:lnTo>
                <a:lnTo>
                  <a:pt x="12215" y="4672"/>
                </a:lnTo>
                <a:lnTo>
                  <a:pt x="11826" y="4988"/>
                </a:lnTo>
                <a:lnTo>
                  <a:pt x="11655" y="5134"/>
                </a:lnTo>
                <a:lnTo>
                  <a:pt x="11485" y="5280"/>
                </a:lnTo>
                <a:lnTo>
                  <a:pt x="11339" y="5426"/>
                </a:lnTo>
                <a:lnTo>
                  <a:pt x="11217" y="5597"/>
                </a:lnTo>
                <a:lnTo>
                  <a:pt x="11217" y="5621"/>
                </a:lnTo>
                <a:lnTo>
                  <a:pt x="11217" y="5645"/>
                </a:lnTo>
                <a:lnTo>
                  <a:pt x="11242" y="5670"/>
                </a:lnTo>
                <a:lnTo>
                  <a:pt x="11266" y="5670"/>
                </a:lnTo>
                <a:lnTo>
                  <a:pt x="11728" y="5475"/>
                </a:lnTo>
                <a:lnTo>
                  <a:pt x="11947" y="5353"/>
                </a:lnTo>
                <a:lnTo>
                  <a:pt x="12142" y="5232"/>
                </a:lnTo>
                <a:lnTo>
                  <a:pt x="12264" y="5159"/>
                </a:lnTo>
                <a:lnTo>
                  <a:pt x="12264" y="5451"/>
                </a:lnTo>
                <a:lnTo>
                  <a:pt x="12118" y="5499"/>
                </a:lnTo>
                <a:lnTo>
                  <a:pt x="11972" y="5572"/>
                </a:lnTo>
                <a:lnTo>
                  <a:pt x="11704" y="5767"/>
                </a:lnTo>
                <a:lnTo>
                  <a:pt x="11582" y="5864"/>
                </a:lnTo>
                <a:lnTo>
                  <a:pt x="11436" y="5986"/>
                </a:lnTo>
                <a:lnTo>
                  <a:pt x="11315" y="6108"/>
                </a:lnTo>
                <a:lnTo>
                  <a:pt x="11290" y="6181"/>
                </a:lnTo>
                <a:lnTo>
                  <a:pt x="11266" y="6278"/>
                </a:lnTo>
                <a:lnTo>
                  <a:pt x="11290" y="6302"/>
                </a:lnTo>
                <a:lnTo>
                  <a:pt x="11315" y="6327"/>
                </a:lnTo>
                <a:lnTo>
                  <a:pt x="11412" y="6351"/>
                </a:lnTo>
                <a:lnTo>
                  <a:pt x="11485" y="6327"/>
                </a:lnTo>
                <a:lnTo>
                  <a:pt x="11631" y="6278"/>
                </a:lnTo>
                <a:lnTo>
                  <a:pt x="11899" y="6083"/>
                </a:lnTo>
                <a:lnTo>
                  <a:pt x="12093" y="5962"/>
                </a:lnTo>
                <a:lnTo>
                  <a:pt x="12264" y="5840"/>
                </a:lnTo>
                <a:lnTo>
                  <a:pt x="12264" y="6302"/>
                </a:lnTo>
                <a:lnTo>
                  <a:pt x="12045" y="6400"/>
                </a:lnTo>
                <a:lnTo>
                  <a:pt x="11850" y="6546"/>
                </a:lnTo>
                <a:lnTo>
                  <a:pt x="11509" y="6838"/>
                </a:lnTo>
                <a:lnTo>
                  <a:pt x="11436" y="6911"/>
                </a:lnTo>
                <a:lnTo>
                  <a:pt x="11339" y="7032"/>
                </a:lnTo>
                <a:lnTo>
                  <a:pt x="11290" y="7105"/>
                </a:lnTo>
                <a:lnTo>
                  <a:pt x="11266" y="7178"/>
                </a:lnTo>
                <a:lnTo>
                  <a:pt x="11266" y="7227"/>
                </a:lnTo>
                <a:lnTo>
                  <a:pt x="11315" y="7251"/>
                </a:lnTo>
                <a:lnTo>
                  <a:pt x="11388" y="7275"/>
                </a:lnTo>
                <a:lnTo>
                  <a:pt x="11461" y="7275"/>
                </a:lnTo>
                <a:lnTo>
                  <a:pt x="11607" y="7227"/>
                </a:lnTo>
                <a:lnTo>
                  <a:pt x="11753" y="7154"/>
                </a:lnTo>
                <a:lnTo>
                  <a:pt x="11874" y="7057"/>
                </a:lnTo>
                <a:lnTo>
                  <a:pt x="12239" y="6813"/>
                </a:lnTo>
                <a:lnTo>
                  <a:pt x="12239" y="7275"/>
                </a:lnTo>
                <a:lnTo>
                  <a:pt x="12142" y="7324"/>
                </a:lnTo>
                <a:lnTo>
                  <a:pt x="12069" y="7397"/>
                </a:lnTo>
                <a:lnTo>
                  <a:pt x="11923" y="7543"/>
                </a:lnTo>
                <a:lnTo>
                  <a:pt x="11655" y="7786"/>
                </a:lnTo>
                <a:lnTo>
                  <a:pt x="11363" y="8005"/>
                </a:lnTo>
                <a:lnTo>
                  <a:pt x="11315" y="8054"/>
                </a:lnTo>
                <a:lnTo>
                  <a:pt x="11315" y="8078"/>
                </a:lnTo>
                <a:lnTo>
                  <a:pt x="11315" y="8127"/>
                </a:lnTo>
                <a:lnTo>
                  <a:pt x="11315" y="8176"/>
                </a:lnTo>
                <a:lnTo>
                  <a:pt x="11339" y="8200"/>
                </a:lnTo>
                <a:lnTo>
                  <a:pt x="11388" y="8224"/>
                </a:lnTo>
                <a:lnTo>
                  <a:pt x="11436" y="8249"/>
                </a:lnTo>
                <a:lnTo>
                  <a:pt x="11485" y="8224"/>
                </a:lnTo>
                <a:lnTo>
                  <a:pt x="11631" y="8151"/>
                </a:lnTo>
                <a:lnTo>
                  <a:pt x="11777" y="8054"/>
                </a:lnTo>
                <a:lnTo>
                  <a:pt x="12045" y="7859"/>
                </a:lnTo>
                <a:lnTo>
                  <a:pt x="12239" y="7689"/>
                </a:lnTo>
                <a:lnTo>
                  <a:pt x="12215" y="8224"/>
                </a:lnTo>
                <a:lnTo>
                  <a:pt x="12069" y="8322"/>
                </a:lnTo>
                <a:lnTo>
                  <a:pt x="11947" y="8443"/>
                </a:lnTo>
                <a:lnTo>
                  <a:pt x="11777" y="8565"/>
                </a:lnTo>
                <a:lnTo>
                  <a:pt x="11631" y="8735"/>
                </a:lnTo>
                <a:lnTo>
                  <a:pt x="11509" y="8881"/>
                </a:lnTo>
                <a:lnTo>
                  <a:pt x="11412" y="9076"/>
                </a:lnTo>
                <a:lnTo>
                  <a:pt x="11388" y="9125"/>
                </a:lnTo>
                <a:lnTo>
                  <a:pt x="11412" y="9149"/>
                </a:lnTo>
                <a:lnTo>
                  <a:pt x="11461" y="9173"/>
                </a:lnTo>
                <a:lnTo>
                  <a:pt x="11509" y="9149"/>
                </a:lnTo>
                <a:lnTo>
                  <a:pt x="11801" y="8906"/>
                </a:lnTo>
                <a:lnTo>
                  <a:pt x="12118" y="8662"/>
                </a:lnTo>
                <a:lnTo>
                  <a:pt x="12215" y="8614"/>
                </a:lnTo>
                <a:lnTo>
                  <a:pt x="12215" y="8906"/>
                </a:lnTo>
                <a:lnTo>
                  <a:pt x="12020" y="9052"/>
                </a:lnTo>
                <a:lnTo>
                  <a:pt x="11850" y="9198"/>
                </a:lnTo>
                <a:lnTo>
                  <a:pt x="11680" y="9344"/>
                </a:lnTo>
                <a:lnTo>
                  <a:pt x="11509" y="9490"/>
                </a:lnTo>
                <a:lnTo>
                  <a:pt x="11436" y="9587"/>
                </a:lnTo>
                <a:lnTo>
                  <a:pt x="11363" y="9684"/>
                </a:lnTo>
                <a:lnTo>
                  <a:pt x="11266" y="9903"/>
                </a:lnTo>
                <a:lnTo>
                  <a:pt x="11242" y="9952"/>
                </a:lnTo>
                <a:lnTo>
                  <a:pt x="11266" y="9976"/>
                </a:lnTo>
                <a:lnTo>
                  <a:pt x="11315" y="10001"/>
                </a:lnTo>
                <a:lnTo>
                  <a:pt x="11363" y="9976"/>
                </a:lnTo>
                <a:lnTo>
                  <a:pt x="11534" y="9879"/>
                </a:lnTo>
                <a:lnTo>
                  <a:pt x="11704" y="9757"/>
                </a:lnTo>
                <a:lnTo>
                  <a:pt x="12045" y="9490"/>
                </a:lnTo>
                <a:lnTo>
                  <a:pt x="12191" y="9392"/>
                </a:lnTo>
                <a:lnTo>
                  <a:pt x="12191" y="9611"/>
                </a:lnTo>
                <a:lnTo>
                  <a:pt x="11874" y="9879"/>
                </a:lnTo>
                <a:lnTo>
                  <a:pt x="11582" y="10122"/>
                </a:lnTo>
                <a:lnTo>
                  <a:pt x="11436" y="10268"/>
                </a:lnTo>
                <a:lnTo>
                  <a:pt x="11339" y="10439"/>
                </a:lnTo>
                <a:lnTo>
                  <a:pt x="11315" y="10487"/>
                </a:lnTo>
                <a:lnTo>
                  <a:pt x="11339" y="10512"/>
                </a:lnTo>
                <a:lnTo>
                  <a:pt x="11363" y="10536"/>
                </a:lnTo>
                <a:lnTo>
                  <a:pt x="11412" y="10560"/>
                </a:lnTo>
                <a:lnTo>
                  <a:pt x="11607" y="10487"/>
                </a:lnTo>
                <a:lnTo>
                  <a:pt x="11801" y="10390"/>
                </a:lnTo>
                <a:lnTo>
                  <a:pt x="12142" y="10171"/>
                </a:lnTo>
                <a:lnTo>
                  <a:pt x="12191" y="10147"/>
                </a:lnTo>
                <a:lnTo>
                  <a:pt x="12166" y="10536"/>
                </a:lnTo>
                <a:lnTo>
                  <a:pt x="12020" y="10682"/>
                </a:lnTo>
                <a:lnTo>
                  <a:pt x="11850" y="10852"/>
                </a:lnTo>
                <a:lnTo>
                  <a:pt x="11704" y="10998"/>
                </a:lnTo>
                <a:lnTo>
                  <a:pt x="11412" y="11339"/>
                </a:lnTo>
                <a:lnTo>
                  <a:pt x="11412" y="11388"/>
                </a:lnTo>
                <a:lnTo>
                  <a:pt x="11412" y="11412"/>
                </a:lnTo>
                <a:lnTo>
                  <a:pt x="11436" y="11436"/>
                </a:lnTo>
                <a:lnTo>
                  <a:pt x="11485" y="11436"/>
                </a:lnTo>
                <a:lnTo>
                  <a:pt x="11826" y="11242"/>
                </a:lnTo>
                <a:lnTo>
                  <a:pt x="11972" y="11120"/>
                </a:lnTo>
                <a:lnTo>
                  <a:pt x="12118" y="10998"/>
                </a:lnTo>
                <a:lnTo>
                  <a:pt x="12166" y="10974"/>
                </a:lnTo>
                <a:lnTo>
                  <a:pt x="12166" y="11412"/>
                </a:lnTo>
                <a:lnTo>
                  <a:pt x="11972" y="11607"/>
                </a:lnTo>
                <a:lnTo>
                  <a:pt x="11826" y="11753"/>
                </a:lnTo>
                <a:lnTo>
                  <a:pt x="11704" y="11923"/>
                </a:lnTo>
                <a:lnTo>
                  <a:pt x="11582" y="12093"/>
                </a:lnTo>
                <a:lnTo>
                  <a:pt x="11485" y="12264"/>
                </a:lnTo>
                <a:lnTo>
                  <a:pt x="11485" y="12288"/>
                </a:lnTo>
                <a:lnTo>
                  <a:pt x="11509" y="12312"/>
                </a:lnTo>
                <a:lnTo>
                  <a:pt x="11534" y="12337"/>
                </a:lnTo>
                <a:lnTo>
                  <a:pt x="11558" y="12337"/>
                </a:lnTo>
                <a:lnTo>
                  <a:pt x="11728" y="12239"/>
                </a:lnTo>
                <a:lnTo>
                  <a:pt x="11899" y="12142"/>
                </a:lnTo>
                <a:lnTo>
                  <a:pt x="12191" y="11923"/>
                </a:lnTo>
                <a:lnTo>
                  <a:pt x="12215" y="12142"/>
                </a:lnTo>
                <a:lnTo>
                  <a:pt x="11972" y="12361"/>
                </a:lnTo>
                <a:lnTo>
                  <a:pt x="11655" y="12702"/>
                </a:lnTo>
                <a:lnTo>
                  <a:pt x="11509" y="12872"/>
                </a:lnTo>
                <a:lnTo>
                  <a:pt x="11388" y="13042"/>
                </a:lnTo>
                <a:lnTo>
                  <a:pt x="11363" y="13091"/>
                </a:lnTo>
                <a:lnTo>
                  <a:pt x="11388" y="13115"/>
                </a:lnTo>
                <a:lnTo>
                  <a:pt x="11412" y="13140"/>
                </a:lnTo>
                <a:lnTo>
                  <a:pt x="11436" y="13140"/>
                </a:lnTo>
                <a:lnTo>
                  <a:pt x="11631" y="13091"/>
                </a:lnTo>
                <a:lnTo>
                  <a:pt x="11801" y="12994"/>
                </a:lnTo>
                <a:lnTo>
                  <a:pt x="11972" y="12872"/>
                </a:lnTo>
                <a:lnTo>
                  <a:pt x="12118" y="12726"/>
                </a:lnTo>
                <a:lnTo>
                  <a:pt x="12239" y="12629"/>
                </a:lnTo>
                <a:lnTo>
                  <a:pt x="12239" y="12921"/>
                </a:lnTo>
                <a:lnTo>
                  <a:pt x="12191" y="12969"/>
                </a:lnTo>
                <a:lnTo>
                  <a:pt x="11996" y="13115"/>
                </a:lnTo>
                <a:lnTo>
                  <a:pt x="11801" y="13261"/>
                </a:lnTo>
                <a:lnTo>
                  <a:pt x="11436" y="13529"/>
                </a:lnTo>
                <a:lnTo>
                  <a:pt x="11266" y="13675"/>
                </a:lnTo>
                <a:lnTo>
                  <a:pt x="11120" y="13845"/>
                </a:lnTo>
                <a:lnTo>
                  <a:pt x="11120" y="13870"/>
                </a:lnTo>
                <a:lnTo>
                  <a:pt x="11120" y="13918"/>
                </a:lnTo>
                <a:lnTo>
                  <a:pt x="11193" y="13918"/>
                </a:lnTo>
                <a:lnTo>
                  <a:pt x="11631" y="13748"/>
                </a:lnTo>
                <a:lnTo>
                  <a:pt x="12045" y="13553"/>
                </a:lnTo>
                <a:lnTo>
                  <a:pt x="12288" y="13432"/>
                </a:lnTo>
                <a:lnTo>
                  <a:pt x="12288" y="13797"/>
                </a:lnTo>
                <a:lnTo>
                  <a:pt x="12239" y="13845"/>
                </a:lnTo>
                <a:lnTo>
                  <a:pt x="11923" y="14137"/>
                </a:lnTo>
                <a:lnTo>
                  <a:pt x="11680" y="14356"/>
                </a:lnTo>
                <a:lnTo>
                  <a:pt x="11436" y="14575"/>
                </a:lnTo>
                <a:lnTo>
                  <a:pt x="11436" y="14624"/>
                </a:lnTo>
                <a:lnTo>
                  <a:pt x="11461" y="14673"/>
                </a:lnTo>
                <a:lnTo>
                  <a:pt x="11631" y="14673"/>
                </a:lnTo>
                <a:lnTo>
                  <a:pt x="11801" y="14624"/>
                </a:lnTo>
                <a:lnTo>
                  <a:pt x="11947" y="14551"/>
                </a:lnTo>
                <a:lnTo>
                  <a:pt x="12069" y="14454"/>
                </a:lnTo>
                <a:lnTo>
                  <a:pt x="12312" y="14283"/>
                </a:lnTo>
                <a:lnTo>
                  <a:pt x="12312" y="14502"/>
                </a:lnTo>
                <a:lnTo>
                  <a:pt x="12215" y="14575"/>
                </a:lnTo>
                <a:lnTo>
                  <a:pt x="12118" y="14673"/>
                </a:lnTo>
                <a:lnTo>
                  <a:pt x="11947" y="14843"/>
                </a:lnTo>
                <a:lnTo>
                  <a:pt x="11582" y="15159"/>
                </a:lnTo>
                <a:lnTo>
                  <a:pt x="11217" y="15475"/>
                </a:lnTo>
                <a:lnTo>
                  <a:pt x="11193" y="15500"/>
                </a:lnTo>
                <a:lnTo>
                  <a:pt x="11217" y="15548"/>
                </a:lnTo>
                <a:lnTo>
                  <a:pt x="11266" y="15597"/>
                </a:lnTo>
                <a:lnTo>
                  <a:pt x="11315" y="15597"/>
                </a:lnTo>
                <a:lnTo>
                  <a:pt x="11509" y="15524"/>
                </a:lnTo>
                <a:lnTo>
                  <a:pt x="11704" y="15427"/>
                </a:lnTo>
                <a:lnTo>
                  <a:pt x="11874" y="15305"/>
                </a:lnTo>
                <a:lnTo>
                  <a:pt x="12045" y="15159"/>
                </a:lnTo>
                <a:lnTo>
                  <a:pt x="12312" y="14916"/>
                </a:lnTo>
                <a:lnTo>
                  <a:pt x="12312" y="15451"/>
                </a:lnTo>
                <a:lnTo>
                  <a:pt x="12215" y="15500"/>
                </a:lnTo>
                <a:lnTo>
                  <a:pt x="12118" y="15573"/>
                </a:lnTo>
                <a:lnTo>
                  <a:pt x="11947" y="15719"/>
                </a:lnTo>
                <a:lnTo>
                  <a:pt x="11339" y="16230"/>
                </a:lnTo>
                <a:lnTo>
                  <a:pt x="11315" y="16278"/>
                </a:lnTo>
                <a:lnTo>
                  <a:pt x="11339" y="16327"/>
                </a:lnTo>
                <a:lnTo>
                  <a:pt x="11388" y="16376"/>
                </a:lnTo>
                <a:lnTo>
                  <a:pt x="11436" y="16351"/>
                </a:lnTo>
                <a:lnTo>
                  <a:pt x="11801" y="16132"/>
                </a:lnTo>
                <a:lnTo>
                  <a:pt x="12166" y="15913"/>
                </a:lnTo>
                <a:lnTo>
                  <a:pt x="12312" y="15816"/>
                </a:lnTo>
                <a:lnTo>
                  <a:pt x="12288" y="16084"/>
                </a:lnTo>
                <a:lnTo>
                  <a:pt x="12118" y="16254"/>
                </a:lnTo>
                <a:lnTo>
                  <a:pt x="11923" y="16400"/>
                </a:lnTo>
                <a:lnTo>
                  <a:pt x="11582" y="16595"/>
                </a:lnTo>
                <a:lnTo>
                  <a:pt x="11217" y="16789"/>
                </a:lnTo>
                <a:lnTo>
                  <a:pt x="11193" y="16814"/>
                </a:lnTo>
                <a:lnTo>
                  <a:pt x="11169" y="16838"/>
                </a:lnTo>
                <a:lnTo>
                  <a:pt x="11193" y="16935"/>
                </a:lnTo>
                <a:lnTo>
                  <a:pt x="11242" y="16984"/>
                </a:lnTo>
                <a:lnTo>
                  <a:pt x="11315" y="16984"/>
                </a:lnTo>
                <a:lnTo>
                  <a:pt x="11704" y="16838"/>
                </a:lnTo>
                <a:lnTo>
                  <a:pt x="12093" y="16668"/>
                </a:lnTo>
                <a:lnTo>
                  <a:pt x="12264" y="16546"/>
                </a:lnTo>
                <a:lnTo>
                  <a:pt x="12264" y="16643"/>
                </a:lnTo>
                <a:lnTo>
                  <a:pt x="12093" y="16765"/>
                </a:lnTo>
                <a:lnTo>
                  <a:pt x="11972" y="16887"/>
                </a:lnTo>
                <a:lnTo>
                  <a:pt x="11680" y="17106"/>
                </a:lnTo>
                <a:lnTo>
                  <a:pt x="11582" y="17203"/>
                </a:lnTo>
                <a:lnTo>
                  <a:pt x="11509" y="17252"/>
                </a:lnTo>
                <a:lnTo>
                  <a:pt x="11461" y="17276"/>
                </a:lnTo>
                <a:lnTo>
                  <a:pt x="11412" y="17300"/>
                </a:lnTo>
                <a:lnTo>
                  <a:pt x="11412" y="17325"/>
                </a:lnTo>
                <a:lnTo>
                  <a:pt x="11412" y="17349"/>
                </a:lnTo>
                <a:lnTo>
                  <a:pt x="11436" y="17398"/>
                </a:lnTo>
                <a:lnTo>
                  <a:pt x="11509" y="17398"/>
                </a:lnTo>
                <a:lnTo>
                  <a:pt x="11582" y="17422"/>
                </a:lnTo>
                <a:lnTo>
                  <a:pt x="11728" y="17398"/>
                </a:lnTo>
                <a:lnTo>
                  <a:pt x="11874" y="17325"/>
                </a:lnTo>
                <a:lnTo>
                  <a:pt x="12020" y="17252"/>
                </a:lnTo>
                <a:lnTo>
                  <a:pt x="12191" y="17154"/>
                </a:lnTo>
                <a:lnTo>
                  <a:pt x="12118" y="17398"/>
                </a:lnTo>
                <a:lnTo>
                  <a:pt x="12069" y="17471"/>
                </a:lnTo>
                <a:lnTo>
                  <a:pt x="12020" y="17544"/>
                </a:lnTo>
                <a:lnTo>
                  <a:pt x="11996" y="17544"/>
                </a:lnTo>
                <a:lnTo>
                  <a:pt x="10414" y="17568"/>
                </a:lnTo>
                <a:lnTo>
                  <a:pt x="8857" y="17592"/>
                </a:lnTo>
                <a:lnTo>
                  <a:pt x="7300" y="17617"/>
                </a:lnTo>
                <a:lnTo>
                  <a:pt x="5718" y="17641"/>
                </a:lnTo>
                <a:lnTo>
                  <a:pt x="4064" y="17617"/>
                </a:lnTo>
                <a:lnTo>
                  <a:pt x="2385" y="17592"/>
                </a:lnTo>
                <a:lnTo>
                  <a:pt x="1874" y="17592"/>
                </a:lnTo>
                <a:lnTo>
                  <a:pt x="1630" y="17568"/>
                </a:lnTo>
                <a:lnTo>
                  <a:pt x="1509" y="17519"/>
                </a:lnTo>
                <a:lnTo>
                  <a:pt x="1387" y="17471"/>
                </a:lnTo>
                <a:lnTo>
                  <a:pt x="1314" y="17422"/>
                </a:lnTo>
                <a:lnTo>
                  <a:pt x="1241" y="17373"/>
                </a:lnTo>
                <a:lnTo>
                  <a:pt x="1144" y="17227"/>
                </a:lnTo>
                <a:lnTo>
                  <a:pt x="1095" y="17033"/>
                </a:lnTo>
                <a:lnTo>
                  <a:pt x="1071" y="16838"/>
                </a:lnTo>
                <a:lnTo>
                  <a:pt x="1046" y="16424"/>
                </a:lnTo>
                <a:lnTo>
                  <a:pt x="1046" y="16084"/>
                </a:lnTo>
                <a:lnTo>
                  <a:pt x="1046" y="15257"/>
                </a:lnTo>
                <a:lnTo>
                  <a:pt x="1071" y="14405"/>
                </a:lnTo>
                <a:lnTo>
                  <a:pt x="1119" y="12750"/>
                </a:lnTo>
                <a:lnTo>
                  <a:pt x="1119" y="11874"/>
                </a:lnTo>
                <a:lnTo>
                  <a:pt x="1119" y="10998"/>
                </a:lnTo>
                <a:lnTo>
                  <a:pt x="1095" y="9271"/>
                </a:lnTo>
                <a:lnTo>
                  <a:pt x="1095" y="8443"/>
                </a:lnTo>
                <a:lnTo>
                  <a:pt x="1119" y="7616"/>
                </a:lnTo>
                <a:lnTo>
                  <a:pt x="1119" y="6765"/>
                </a:lnTo>
                <a:lnTo>
                  <a:pt x="1119" y="5937"/>
                </a:lnTo>
                <a:lnTo>
                  <a:pt x="1119" y="5280"/>
                </a:lnTo>
                <a:lnTo>
                  <a:pt x="1071" y="4623"/>
                </a:lnTo>
                <a:lnTo>
                  <a:pt x="1046" y="4039"/>
                </a:lnTo>
                <a:lnTo>
                  <a:pt x="1046" y="3747"/>
                </a:lnTo>
                <a:lnTo>
                  <a:pt x="1095" y="3455"/>
                </a:lnTo>
                <a:lnTo>
                  <a:pt x="1874" y="3455"/>
                </a:lnTo>
                <a:lnTo>
                  <a:pt x="1703" y="3601"/>
                </a:lnTo>
                <a:lnTo>
                  <a:pt x="1533" y="3747"/>
                </a:lnTo>
                <a:lnTo>
                  <a:pt x="1460" y="3845"/>
                </a:lnTo>
                <a:lnTo>
                  <a:pt x="1387" y="3918"/>
                </a:lnTo>
                <a:lnTo>
                  <a:pt x="1338" y="4015"/>
                </a:lnTo>
                <a:lnTo>
                  <a:pt x="1338" y="4112"/>
                </a:lnTo>
                <a:lnTo>
                  <a:pt x="1338" y="4161"/>
                </a:lnTo>
                <a:lnTo>
                  <a:pt x="1387" y="4185"/>
                </a:lnTo>
                <a:lnTo>
                  <a:pt x="1484" y="4161"/>
                </a:lnTo>
                <a:lnTo>
                  <a:pt x="1557" y="4137"/>
                </a:lnTo>
                <a:lnTo>
                  <a:pt x="1728" y="4039"/>
                </a:lnTo>
                <a:lnTo>
                  <a:pt x="2020" y="3796"/>
                </a:lnTo>
                <a:lnTo>
                  <a:pt x="2166" y="3699"/>
                </a:lnTo>
                <a:lnTo>
                  <a:pt x="2336" y="3601"/>
                </a:lnTo>
                <a:lnTo>
                  <a:pt x="2506" y="3504"/>
                </a:lnTo>
                <a:lnTo>
                  <a:pt x="2652" y="3407"/>
                </a:lnTo>
                <a:lnTo>
                  <a:pt x="2847" y="3407"/>
                </a:lnTo>
                <a:lnTo>
                  <a:pt x="2774" y="3455"/>
                </a:lnTo>
                <a:lnTo>
                  <a:pt x="2360" y="3772"/>
                </a:lnTo>
                <a:lnTo>
                  <a:pt x="2141" y="3966"/>
                </a:lnTo>
                <a:lnTo>
                  <a:pt x="1971" y="4161"/>
                </a:lnTo>
                <a:lnTo>
                  <a:pt x="1971" y="4210"/>
                </a:lnTo>
                <a:lnTo>
                  <a:pt x="1995" y="4258"/>
                </a:lnTo>
                <a:lnTo>
                  <a:pt x="2044" y="4307"/>
                </a:lnTo>
                <a:lnTo>
                  <a:pt x="2093" y="4307"/>
                </a:lnTo>
                <a:lnTo>
                  <a:pt x="2214" y="4283"/>
                </a:lnTo>
                <a:lnTo>
                  <a:pt x="2312" y="4234"/>
                </a:lnTo>
                <a:lnTo>
                  <a:pt x="2531" y="4112"/>
                </a:lnTo>
                <a:lnTo>
                  <a:pt x="2920" y="3820"/>
                </a:lnTo>
                <a:lnTo>
                  <a:pt x="3212" y="3626"/>
                </a:lnTo>
                <a:lnTo>
                  <a:pt x="3358" y="3504"/>
                </a:lnTo>
                <a:lnTo>
                  <a:pt x="3504" y="3382"/>
                </a:lnTo>
                <a:lnTo>
                  <a:pt x="3893" y="3382"/>
                </a:lnTo>
                <a:lnTo>
                  <a:pt x="3674" y="3601"/>
                </a:lnTo>
                <a:lnTo>
                  <a:pt x="3480" y="3820"/>
                </a:lnTo>
                <a:lnTo>
                  <a:pt x="3382" y="3918"/>
                </a:lnTo>
                <a:lnTo>
                  <a:pt x="3261" y="4015"/>
                </a:lnTo>
                <a:lnTo>
                  <a:pt x="3115" y="4112"/>
                </a:lnTo>
                <a:lnTo>
                  <a:pt x="3066" y="4185"/>
                </a:lnTo>
                <a:lnTo>
                  <a:pt x="3066" y="4210"/>
                </a:lnTo>
                <a:lnTo>
                  <a:pt x="3066" y="4258"/>
                </a:lnTo>
                <a:lnTo>
                  <a:pt x="3090" y="4307"/>
                </a:lnTo>
                <a:lnTo>
                  <a:pt x="3139" y="4331"/>
                </a:lnTo>
                <a:lnTo>
                  <a:pt x="3236" y="4356"/>
                </a:lnTo>
                <a:lnTo>
                  <a:pt x="3334" y="4331"/>
                </a:lnTo>
                <a:lnTo>
                  <a:pt x="3455" y="4283"/>
                </a:lnTo>
                <a:lnTo>
                  <a:pt x="3674" y="4137"/>
                </a:lnTo>
                <a:lnTo>
                  <a:pt x="3820" y="3991"/>
                </a:lnTo>
                <a:lnTo>
                  <a:pt x="4234" y="3601"/>
                </a:lnTo>
                <a:lnTo>
                  <a:pt x="4331" y="3504"/>
                </a:lnTo>
                <a:lnTo>
                  <a:pt x="4429" y="3382"/>
                </a:lnTo>
                <a:lnTo>
                  <a:pt x="4988" y="3382"/>
                </a:lnTo>
                <a:lnTo>
                  <a:pt x="4794" y="3480"/>
                </a:lnTo>
                <a:lnTo>
                  <a:pt x="4623" y="3626"/>
                </a:lnTo>
                <a:lnTo>
                  <a:pt x="4477" y="3723"/>
                </a:lnTo>
                <a:lnTo>
                  <a:pt x="4331" y="3845"/>
                </a:lnTo>
                <a:lnTo>
                  <a:pt x="4210" y="3991"/>
                </a:lnTo>
                <a:lnTo>
                  <a:pt x="4185" y="4088"/>
                </a:lnTo>
                <a:lnTo>
                  <a:pt x="4137" y="4161"/>
                </a:lnTo>
                <a:lnTo>
                  <a:pt x="4137" y="4210"/>
                </a:lnTo>
                <a:lnTo>
                  <a:pt x="4161" y="4234"/>
                </a:lnTo>
                <a:lnTo>
                  <a:pt x="4185" y="4258"/>
                </a:lnTo>
                <a:lnTo>
                  <a:pt x="4234" y="4283"/>
                </a:lnTo>
                <a:lnTo>
                  <a:pt x="4307" y="4258"/>
                </a:lnTo>
                <a:lnTo>
                  <a:pt x="4380" y="4234"/>
                </a:lnTo>
                <a:lnTo>
                  <a:pt x="4526" y="4137"/>
                </a:lnTo>
                <a:lnTo>
                  <a:pt x="4794" y="3893"/>
                </a:lnTo>
                <a:lnTo>
                  <a:pt x="5110" y="3699"/>
                </a:lnTo>
                <a:lnTo>
                  <a:pt x="5256" y="3577"/>
                </a:lnTo>
                <a:lnTo>
                  <a:pt x="5304" y="3480"/>
                </a:lnTo>
                <a:lnTo>
                  <a:pt x="5353" y="3407"/>
                </a:lnTo>
                <a:lnTo>
                  <a:pt x="5353" y="3382"/>
                </a:lnTo>
                <a:lnTo>
                  <a:pt x="5888" y="3382"/>
                </a:lnTo>
                <a:lnTo>
                  <a:pt x="5645" y="3577"/>
                </a:lnTo>
                <a:lnTo>
                  <a:pt x="5450" y="3772"/>
                </a:lnTo>
                <a:lnTo>
                  <a:pt x="5256" y="3966"/>
                </a:lnTo>
                <a:lnTo>
                  <a:pt x="5110" y="4210"/>
                </a:lnTo>
                <a:lnTo>
                  <a:pt x="4988" y="4453"/>
                </a:lnTo>
                <a:lnTo>
                  <a:pt x="5012" y="4477"/>
                </a:lnTo>
                <a:lnTo>
                  <a:pt x="5037" y="4477"/>
                </a:lnTo>
                <a:lnTo>
                  <a:pt x="5207" y="4331"/>
                </a:lnTo>
                <a:lnTo>
                  <a:pt x="5377" y="4185"/>
                </a:lnTo>
                <a:lnTo>
                  <a:pt x="5694" y="3869"/>
                </a:lnTo>
                <a:lnTo>
                  <a:pt x="5913" y="3699"/>
                </a:lnTo>
                <a:lnTo>
                  <a:pt x="6132" y="3553"/>
                </a:lnTo>
                <a:lnTo>
                  <a:pt x="6302" y="3480"/>
                </a:lnTo>
                <a:lnTo>
                  <a:pt x="6351" y="3455"/>
                </a:lnTo>
                <a:lnTo>
                  <a:pt x="6424" y="3382"/>
                </a:lnTo>
                <a:lnTo>
                  <a:pt x="6910" y="3382"/>
                </a:lnTo>
                <a:lnTo>
                  <a:pt x="6764" y="3504"/>
                </a:lnTo>
                <a:lnTo>
                  <a:pt x="6570" y="3626"/>
                </a:lnTo>
                <a:lnTo>
                  <a:pt x="6351" y="3820"/>
                </a:lnTo>
                <a:lnTo>
                  <a:pt x="6253" y="3918"/>
                </a:lnTo>
                <a:lnTo>
                  <a:pt x="6180" y="4015"/>
                </a:lnTo>
                <a:lnTo>
                  <a:pt x="6107" y="4137"/>
                </a:lnTo>
                <a:lnTo>
                  <a:pt x="6083" y="4234"/>
                </a:lnTo>
                <a:lnTo>
                  <a:pt x="6107" y="4258"/>
                </a:lnTo>
                <a:lnTo>
                  <a:pt x="6132" y="4283"/>
                </a:lnTo>
                <a:lnTo>
                  <a:pt x="6229" y="4307"/>
                </a:lnTo>
                <a:lnTo>
                  <a:pt x="6326" y="4283"/>
                </a:lnTo>
                <a:lnTo>
                  <a:pt x="6424" y="4258"/>
                </a:lnTo>
                <a:lnTo>
                  <a:pt x="6521" y="4185"/>
                </a:lnTo>
                <a:lnTo>
                  <a:pt x="6691" y="4064"/>
                </a:lnTo>
                <a:lnTo>
                  <a:pt x="6837" y="3942"/>
                </a:lnTo>
                <a:lnTo>
                  <a:pt x="7056" y="3772"/>
                </a:lnTo>
                <a:lnTo>
                  <a:pt x="7300" y="3626"/>
                </a:lnTo>
                <a:lnTo>
                  <a:pt x="7519" y="3504"/>
                </a:lnTo>
                <a:lnTo>
                  <a:pt x="7616" y="3455"/>
                </a:lnTo>
                <a:lnTo>
                  <a:pt x="7713" y="3382"/>
                </a:lnTo>
                <a:lnTo>
                  <a:pt x="8103" y="3382"/>
                </a:lnTo>
                <a:lnTo>
                  <a:pt x="7884" y="3626"/>
                </a:lnTo>
                <a:lnTo>
                  <a:pt x="7616" y="3942"/>
                </a:lnTo>
                <a:lnTo>
                  <a:pt x="7470" y="4112"/>
                </a:lnTo>
                <a:lnTo>
                  <a:pt x="7348" y="4283"/>
                </a:lnTo>
                <a:lnTo>
                  <a:pt x="7348" y="4307"/>
                </a:lnTo>
                <a:lnTo>
                  <a:pt x="7373" y="4307"/>
                </a:lnTo>
                <a:lnTo>
                  <a:pt x="7543" y="4234"/>
                </a:lnTo>
                <a:lnTo>
                  <a:pt x="7689" y="4161"/>
                </a:lnTo>
                <a:lnTo>
                  <a:pt x="7835" y="4039"/>
                </a:lnTo>
                <a:lnTo>
                  <a:pt x="7957" y="3918"/>
                </a:lnTo>
                <a:lnTo>
                  <a:pt x="8541" y="3382"/>
                </a:lnTo>
                <a:lnTo>
                  <a:pt x="8760" y="3382"/>
                </a:lnTo>
                <a:lnTo>
                  <a:pt x="8589" y="3577"/>
                </a:lnTo>
                <a:lnTo>
                  <a:pt x="8346" y="3820"/>
                </a:lnTo>
                <a:lnTo>
                  <a:pt x="8200" y="3942"/>
                </a:lnTo>
                <a:lnTo>
                  <a:pt x="8151" y="4015"/>
                </a:lnTo>
                <a:lnTo>
                  <a:pt x="8103" y="4088"/>
                </a:lnTo>
                <a:lnTo>
                  <a:pt x="8103" y="4137"/>
                </a:lnTo>
                <a:lnTo>
                  <a:pt x="8127" y="4185"/>
                </a:lnTo>
                <a:lnTo>
                  <a:pt x="8151" y="4210"/>
                </a:lnTo>
                <a:lnTo>
                  <a:pt x="8200" y="4234"/>
                </a:lnTo>
                <a:lnTo>
                  <a:pt x="8273" y="4258"/>
                </a:lnTo>
                <a:lnTo>
                  <a:pt x="8370" y="4234"/>
                </a:lnTo>
                <a:lnTo>
                  <a:pt x="8468" y="4210"/>
                </a:lnTo>
                <a:lnTo>
                  <a:pt x="8541" y="4137"/>
                </a:lnTo>
                <a:lnTo>
                  <a:pt x="8711" y="4015"/>
                </a:lnTo>
                <a:lnTo>
                  <a:pt x="8833" y="3893"/>
                </a:lnTo>
                <a:lnTo>
                  <a:pt x="9052" y="3626"/>
                </a:lnTo>
                <a:lnTo>
                  <a:pt x="9271" y="3358"/>
                </a:lnTo>
                <a:lnTo>
                  <a:pt x="9903" y="3358"/>
                </a:lnTo>
                <a:lnTo>
                  <a:pt x="9782" y="3480"/>
                </a:lnTo>
                <a:lnTo>
                  <a:pt x="9660" y="3601"/>
                </a:lnTo>
                <a:lnTo>
                  <a:pt x="9538" y="3747"/>
                </a:lnTo>
                <a:lnTo>
                  <a:pt x="9441" y="3918"/>
                </a:lnTo>
                <a:lnTo>
                  <a:pt x="9441" y="3966"/>
                </a:lnTo>
                <a:lnTo>
                  <a:pt x="9465" y="3991"/>
                </a:lnTo>
                <a:lnTo>
                  <a:pt x="9490" y="4015"/>
                </a:lnTo>
                <a:lnTo>
                  <a:pt x="9538" y="3991"/>
                </a:lnTo>
                <a:lnTo>
                  <a:pt x="9684" y="3893"/>
                </a:lnTo>
                <a:lnTo>
                  <a:pt x="9806" y="3796"/>
                </a:lnTo>
                <a:lnTo>
                  <a:pt x="10074" y="3553"/>
                </a:lnTo>
                <a:lnTo>
                  <a:pt x="10220" y="3431"/>
                </a:lnTo>
                <a:lnTo>
                  <a:pt x="10366" y="3334"/>
                </a:lnTo>
                <a:lnTo>
                  <a:pt x="10633" y="3334"/>
                </a:lnTo>
                <a:lnTo>
                  <a:pt x="10560" y="3407"/>
                </a:lnTo>
                <a:lnTo>
                  <a:pt x="10293" y="3699"/>
                </a:lnTo>
                <a:lnTo>
                  <a:pt x="10171" y="3845"/>
                </a:lnTo>
                <a:lnTo>
                  <a:pt x="10074" y="4015"/>
                </a:lnTo>
                <a:lnTo>
                  <a:pt x="10049" y="4064"/>
                </a:lnTo>
                <a:lnTo>
                  <a:pt x="10049" y="4112"/>
                </a:lnTo>
                <a:lnTo>
                  <a:pt x="10098" y="4185"/>
                </a:lnTo>
                <a:lnTo>
                  <a:pt x="10171" y="4234"/>
                </a:lnTo>
                <a:lnTo>
                  <a:pt x="10220" y="4234"/>
                </a:lnTo>
                <a:lnTo>
                  <a:pt x="10268" y="4210"/>
                </a:lnTo>
                <a:lnTo>
                  <a:pt x="10390" y="4112"/>
                </a:lnTo>
                <a:lnTo>
                  <a:pt x="10536" y="3991"/>
                </a:lnTo>
                <a:lnTo>
                  <a:pt x="10755" y="3723"/>
                </a:lnTo>
                <a:lnTo>
                  <a:pt x="10974" y="3504"/>
                </a:lnTo>
                <a:lnTo>
                  <a:pt x="11217" y="3309"/>
                </a:lnTo>
                <a:close/>
                <a:moveTo>
                  <a:pt x="7567" y="0"/>
                </a:moveTo>
                <a:lnTo>
                  <a:pt x="7154" y="24"/>
                </a:lnTo>
                <a:lnTo>
                  <a:pt x="6716" y="73"/>
                </a:lnTo>
                <a:lnTo>
                  <a:pt x="5596" y="73"/>
                </a:lnTo>
                <a:lnTo>
                  <a:pt x="5256" y="146"/>
                </a:lnTo>
                <a:lnTo>
                  <a:pt x="5085" y="170"/>
                </a:lnTo>
                <a:lnTo>
                  <a:pt x="4915" y="243"/>
                </a:lnTo>
                <a:lnTo>
                  <a:pt x="4794" y="316"/>
                </a:lnTo>
                <a:lnTo>
                  <a:pt x="4696" y="389"/>
                </a:lnTo>
                <a:lnTo>
                  <a:pt x="4599" y="487"/>
                </a:lnTo>
                <a:lnTo>
                  <a:pt x="4526" y="584"/>
                </a:lnTo>
                <a:lnTo>
                  <a:pt x="4477" y="706"/>
                </a:lnTo>
                <a:lnTo>
                  <a:pt x="4453" y="827"/>
                </a:lnTo>
                <a:lnTo>
                  <a:pt x="4453" y="949"/>
                </a:lnTo>
                <a:lnTo>
                  <a:pt x="4453" y="1095"/>
                </a:lnTo>
                <a:lnTo>
                  <a:pt x="3699" y="1071"/>
                </a:lnTo>
                <a:lnTo>
                  <a:pt x="2920" y="1071"/>
                </a:lnTo>
                <a:lnTo>
                  <a:pt x="2141" y="1095"/>
                </a:lnTo>
                <a:lnTo>
                  <a:pt x="1387" y="1168"/>
                </a:lnTo>
                <a:lnTo>
                  <a:pt x="1022" y="1265"/>
                </a:lnTo>
                <a:lnTo>
                  <a:pt x="827" y="1314"/>
                </a:lnTo>
                <a:lnTo>
                  <a:pt x="657" y="1387"/>
                </a:lnTo>
                <a:lnTo>
                  <a:pt x="511" y="1484"/>
                </a:lnTo>
                <a:lnTo>
                  <a:pt x="365" y="1606"/>
                </a:lnTo>
                <a:lnTo>
                  <a:pt x="268" y="1752"/>
                </a:lnTo>
                <a:lnTo>
                  <a:pt x="170" y="1922"/>
                </a:lnTo>
                <a:lnTo>
                  <a:pt x="97" y="2141"/>
                </a:lnTo>
                <a:lnTo>
                  <a:pt x="73" y="2409"/>
                </a:lnTo>
                <a:lnTo>
                  <a:pt x="97" y="2677"/>
                </a:lnTo>
                <a:lnTo>
                  <a:pt x="122" y="2823"/>
                </a:lnTo>
                <a:lnTo>
                  <a:pt x="170" y="2920"/>
                </a:lnTo>
                <a:lnTo>
                  <a:pt x="122" y="2920"/>
                </a:lnTo>
                <a:lnTo>
                  <a:pt x="73" y="2944"/>
                </a:lnTo>
                <a:lnTo>
                  <a:pt x="24" y="2993"/>
                </a:lnTo>
                <a:lnTo>
                  <a:pt x="0" y="3042"/>
                </a:lnTo>
                <a:lnTo>
                  <a:pt x="0" y="3115"/>
                </a:lnTo>
                <a:lnTo>
                  <a:pt x="0" y="3163"/>
                </a:lnTo>
                <a:lnTo>
                  <a:pt x="24" y="3212"/>
                </a:lnTo>
                <a:lnTo>
                  <a:pt x="73" y="3261"/>
                </a:lnTo>
                <a:lnTo>
                  <a:pt x="122" y="3285"/>
                </a:lnTo>
                <a:lnTo>
                  <a:pt x="414" y="3358"/>
                </a:lnTo>
                <a:lnTo>
                  <a:pt x="706" y="3407"/>
                </a:lnTo>
                <a:lnTo>
                  <a:pt x="633" y="3674"/>
                </a:lnTo>
                <a:lnTo>
                  <a:pt x="584" y="3918"/>
                </a:lnTo>
                <a:lnTo>
                  <a:pt x="584" y="4210"/>
                </a:lnTo>
                <a:lnTo>
                  <a:pt x="584" y="4477"/>
                </a:lnTo>
                <a:lnTo>
                  <a:pt x="608" y="5037"/>
                </a:lnTo>
                <a:lnTo>
                  <a:pt x="633" y="5572"/>
                </a:lnTo>
                <a:lnTo>
                  <a:pt x="633" y="6497"/>
                </a:lnTo>
                <a:lnTo>
                  <a:pt x="633" y="7421"/>
                </a:lnTo>
                <a:lnTo>
                  <a:pt x="608" y="8346"/>
                </a:lnTo>
                <a:lnTo>
                  <a:pt x="608" y="9271"/>
                </a:lnTo>
                <a:lnTo>
                  <a:pt x="608" y="11096"/>
                </a:lnTo>
                <a:lnTo>
                  <a:pt x="633" y="12020"/>
                </a:lnTo>
                <a:lnTo>
                  <a:pt x="608" y="12921"/>
                </a:lnTo>
                <a:lnTo>
                  <a:pt x="560" y="14867"/>
                </a:lnTo>
                <a:lnTo>
                  <a:pt x="560" y="15840"/>
                </a:lnTo>
                <a:lnTo>
                  <a:pt x="584" y="16814"/>
                </a:lnTo>
                <a:lnTo>
                  <a:pt x="633" y="17057"/>
                </a:lnTo>
                <a:lnTo>
                  <a:pt x="681" y="17276"/>
                </a:lnTo>
                <a:lnTo>
                  <a:pt x="754" y="17471"/>
                </a:lnTo>
                <a:lnTo>
                  <a:pt x="876" y="17641"/>
                </a:lnTo>
                <a:lnTo>
                  <a:pt x="1022" y="17787"/>
                </a:lnTo>
                <a:lnTo>
                  <a:pt x="1192" y="17909"/>
                </a:lnTo>
                <a:lnTo>
                  <a:pt x="1387" y="17982"/>
                </a:lnTo>
                <a:lnTo>
                  <a:pt x="1630" y="18055"/>
                </a:lnTo>
                <a:lnTo>
                  <a:pt x="1971" y="18079"/>
                </a:lnTo>
                <a:lnTo>
                  <a:pt x="2287" y="18103"/>
                </a:lnTo>
                <a:lnTo>
                  <a:pt x="2969" y="18103"/>
                </a:lnTo>
                <a:lnTo>
                  <a:pt x="4842" y="18128"/>
                </a:lnTo>
                <a:lnTo>
                  <a:pt x="8419" y="18128"/>
                </a:lnTo>
                <a:lnTo>
                  <a:pt x="10220" y="18079"/>
                </a:lnTo>
                <a:lnTo>
                  <a:pt x="12069" y="18079"/>
                </a:lnTo>
                <a:lnTo>
                  <a:pt x="12118" y="18055"/>
                </a:lnTo>
                <a:lnTo>
                  <a:pt x="12191" y="17982"/>
                </a:lnTo>
                <a:lnTo>
                  <a:pt x="12337" y="17884"/>
                </a:lnTo>
                <a:lnTo>
                  <a:pt x="12434" y="17763"/>
                </a:lnTo>
                <a:lnTo>
                  <a:pt x="12531" y="17592"/>
                </a:lnTo>
                <a:lnTo>
                  <a:pt x="12604" y="17422"/>
                </a:lnTo>
                <a:lnTo>
                  <a:pt x="12653" y="17227"/>
                </a:lnTo>
                <a:lnTo>
                  <a:pt x="12702" y="17008"/>
                </a:lnTo>
                <a:lnTo>
                  <a:pt x="12775" y="16546"/>
                </a:lnTo>
                <a:lnTo>
                  <a:pt x="12799" y="16084"/>
                </a:lnTo>
                <a:lnTo>
                  <a:pt x="12799" y="15646"/>
                </a:lnTo>
                <a:lnTo>
                  <a:pt x="12799" y="15013"/>
                </a:lnTo>
                <a:lnTo>
                  <a:pt x="12799" y="14308"/>
                </a:lnTo>
                <a:lnTo>
                  <a:pt x="12750" y="13602"/>
                </a:lnTo>
                <a:lnTo>
                  <a:pt x="12677" y="12215"/>
                </a:lnTo>
                <a:lnTo>
                  <a:pt x="12775" y="12069"/>
                </a:lnTo>
                <a:lnTo>
                  <a:pt x="12775" y="11996"/>
                </a:lnTo>
                <a:lnTo>
                  <a:pt x="12775" y="11947"/>
                </a:lnTo>
                <a:lnTo>
                  <a:pt x="12726" y="11899"/>
                </a:lnTo>
                <a:lnTo>
                  <a:pt x="12653" y="11874"/>
                </a:lnTo>
                <a:lnTo>
                  <a:pt x="12653" y="11558"/>
                </a:lnTo>
                <a:lnTo>
                  <a:pt x="12702" y="11436"/>
                </a:lnTo>
                <a:lnTo>
                  <a:pt x="12726" y="11315"/>
                </a:lnTo>
                <a:lnTo>
                  <a:pt x="12702" y="11266"/>
                </a:lnTo>
                <a:lnTo>
                  <a:pt x="12653" y="11217"/>
                </a:lnTo>
                <a:lnTo>
                  <a:pt x="12629" y="11217"/>
                </a:lnTo>
                <a:lnTo>
                  <a:pt x="12629" y="11047"/>
                </a:lnTo>
                <a:lnTo>
                  <a:pt x="12653" y="9733"/>
                </a:lnTo>
                <a:lnTo>
                  <a:pt x="12677" y="9660"/>
                </a:lnTo>
                <a:lnTo>
                  <a:pt x="12702" y="9587"/>
                </a:lnTo>
                <a:lnTo>
                  <a:pt x="12702" y="9538"/>
                </a:lnTo>
                <a:lnTo>
                  <a:pt x="12653" y="9490"/>
                </a:lnTo>
                <a:lnTo>
                  <a:pt x="12726" y="7105"/>
                </a:lnTo>
                <a:lnTo>
                  <a:pt x="12726" y="5913"/>
                </a:lnTo>
                <a:lnTo>
                  <a:pt x="12726" y="4745"/>
                </a:lnTo>
                <a:lnTo>
                  <a:pt x="12750" y="4429"/>
                </a:lnTo>
                <a:lnTo>
                  <a:pt x="12750" y="4015"/>
                </a:lnTo>
                <a:lnTo>
                  <a:pt x="12750" y="3820"/>
                </a:lnTo>
                <a:lnTo>
                  <a:pt x="12726" y="3650"/>
                </a:lnTo>
                <a:lnTo>
                  <a:pt x="12677" y="3480"/>
                </a:lnTo>
                <a:lnTo>
                  <a:pt x="12604" y="3358"/>
                </a:lnTo>
                <a:lnTo>
                  <a:pt x="12920" y="3382"/>
                </a:lnTo>
                <a:lnTo>
                  <a:pt x="12993" y="3382"/>
                </a:lnTo>
                <a:lnTo>
                  <a:pt x="13066" y="3358"/>
                </a:lnTo>
                <a:lnTo>
                  <a:pt x="13115" y="3309"/>
                </a:lnTo>
                <a:lnTo>
                  <a:pt x="13164" y="3261"/>
                </a:lnTo>
                <a:lnTo>
                  <a:pt x="13164" y="3188"/>
                </a:lnTo>
                <a:lnTo>
                  <a:pt x="13164" y="3115"/>
                </a:lnTo>
                <a:lnTo>
                  <a:pt x="13164" y="3042"/>
                </a:lnTo>
                <a:lnTo>
                  <a:pt x="13139" y="2969"/>
                </a:lnTo>
                <a:lnTo>
                  <a:pt x="13188" y="2604"/>
                </a:lnTo>
                <a:lnTo>
                  <a:pt x="13237" y="2239"/>
                </a:lnTo>
                <a:lnTo>
                  <a:pt x="13237" y="2044"/>
                </a:lnTo>
                <a:lnTo>
                  <a:pt x="13212" y="1849"/>
                </a:lnTo>
                <a:lnTo>
                  <a:pt x="13164" y="1679"/>
                </a:lnTo>
                <a:lnTo>
                  <a:pt x="13091" y="1533"/>
                </a:lnTo>
                <a:lnTo>
                  <a:pt x="12969" y="1387"/>
                </a:lnTo>
                <a:lnTo>
                  <a:pt x="12823" y="1265"/>
                </a:lnTo>
                <a:lnTo>
                  <a:pt x="12677" y="1168"/>
                </a:lnTo>
                <a:lnTo>
                  <a:pt x="12507" y="1119"/>
                </a:lnTo>
                <a:lnTo>
                  <a:pt x="12312" y="1071"/>
                </a:lnTo>
                <a:lnTo>
                  <a:pt x="12142" y="1071"/>
                </a:lnTo>
                <a:lnTo>
                  <a:pt x="11753" y="1046"/>
                </a:lnTo>
                <a:lnTo>
                  <a:pt x="10317" y="1071"/>
                </a:lnTo>
                <a:lnTo>
                  <a:pt x="8881" y="1119"/>
                </a:lnTo>
                <a:lnTo>
                  <a:pt x="8881" y="1095"/>
                </a:lnTo>
                <a:lnTo>
                  <a:pt x="8833" y="876"/>
                </a:lnTo>
                <a:lnTo>
                  <a:pt x="8784" y="706"/>
                </a:lnTo>
                <a:lnTo>
                  <a:pt x="8711" y="535"/>
                </a:lnTo>
                <a:lnTo>
                  <a:pt x="8614" y="365"/>
                </a:lnTo>
                <a:lnTo>
                  <a:pt x="8516" y="243"/>
                </a:lnTo>
                <a:lnTo>
                  <a:pt x="8370" y="146"/>
                </a:lnTo>
                <a:lnTo>
                  <a:pt x="8200" y="73"/>
                </a:lnTo>
                <a:lnTo>
                  <a:pt x="7981" y="24"/>
                </a:lnTo>
                <a:lnTo>
                  <a:pt x="776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6"/>
          <p:cNvSpPr/>
          <p:nvPr/>
        </p:nvSpPr>
        <p:spPr>
          <a:xfrm>
            <a:off x="264677" y="3280175"/>
            <a:ext cx="417999" cy="330797"/>
          </a:xfrm>
          <a:custGeom>
            <a:avLst/>
            <a:gdLst/>
            <a:ahLst/>
            <a:cxnLst/>
            <a:rect l="l" t="t" r="r" b="b"/>
            <a:pathLst>
              <a:path w="19126" h="15136" extrusionOk="0">
                <a:moveTo>
                  <a:pt x="8979" y="2628"/>
                </a:moveTo>
                <a:lnTo>
                  <a:pt x="8687" y="2653"/>
                </a:lnTo>
                <a:lnTo>
                  <a:pt x="8395" y="2701"/>
                </a:lnTo>
                <a:lnTo>
                  <a:pt x="7811" y="2799"/>
                </a:lnTo>
                <a:lnTo>
                  <a:pt x="7543" y="2872"/>
                </a:lnTo>
                <a:lnTo>
                  <a:pt x="7251" y="2969"/>
                </a:lnTo>
                <a:lnTo>
                  <a:pt x="7130" y="3042"/>
                </a:lnTo>
                <a:lnTo>
                  <a:pt x="7008" y="3139"/>
                </a:lnTo>
                <a:lnTo>
                  <a:pt x="6935" y="3237"/>
                </a:lnTo>
                <a:lnTo>
                  <a:pt x="6886" y="3383"/>
                </a:lnTo>
                <a:lnTo>
                  <a:pt x="6886" y="3456"/>
                </a:lnTo>
                <a:lnTo>
                  <a:pt x="6935" y="3529"/>
                </a:lnTo>
                <a:lnTo>
                  <a:pt x="7032" y="3553"/>
                </a:lnTo>
                <a:lnTo>
                  <a:pt x="7105" y="3577"/>
                </a:lnTo>
                <a:lnTo>
                  <a:pt x="7203" y="3577"/>
                </a:lnTo>
                <a:lnTo>
                  <a:pt x="7300" y="3553"/>
                </a:lnTo>
                <a:lnTo>
                  <a:pt x="7470" y="3480"/>
                </a:lnTo>
                <a:lnTo>
                  <a:pt x="7641" y="3407"/>
                </a:lnTo>
                <a:lnTo>
                  <a:pt x="7908" y="3334"/>
                </a:lnTo>
                <a:lnTo>
                  <a:pt x="8176" y="3261"/>
                </a:lnTo>
                <a:lnTo>
                  <a:pt x="8736" y="3188"/>
                </a:lnTo>
                <a:lnTo>
                  <a:pt x="9076" y="3164"/>
                </a:lnTo>
                <a:lnTo>
                  <a:pt x="9563" y="3139"/>
                </a:lnTo>
                <a:lnTo>
                  <a:pt x="9806" y="3164"/>
                </a:lnTo>
                <a:lnTo>
                  <a:pt x="10025" y="3212"/>
                </a:lnTo>
                <a:lnTo>
                  <a:pt x="10196" y="3261"/>
                </a:lnTo>
                <a:lnTo>
                  <a:pt x="10269" y="3310"/>
                </a:lnTo>
                <a:lnTo>
                  <a:pt x="10317" y="3383"/>
                </a:lnTo>
                <a:lnTo>
                  <a:pt x="10390" y="3456"/>
                </a:lnTo>
                <a:lnTo>
                  <a:pt x="10487" y="3504"/>
                </a:lnTo>
                <a:lnTo>
                  <a:pt x="10585" y="3504"/>
                </a:lnTo>
                <a:lnTo>
                  <a:pt x="10682" y="3456"/>
                </a:lnTo>
                <a:lnTo>
                  <a:pt x="10755" y="3407"/>
                </a:lnTo>
                <a:lnTo>
                  <a:pt x="10804" y="3310"/>
                </a:lnTo>
                <a:lnTo>
                  <a:pt x="10828" y="3212"/>
                </a:lnTo>
                <a:lnTo>
                  <a:pt x="10779" y="3091"/>
                </a:lnTo>
                <a:lnTo>
                  <a:pt x="10706" y="2993"/>
                </a:lnTo>
                <a:lnTo>
                  <a:pt x="10633" y="2920"/>
                </a:lnTo>
                <a:lnTo>
                  <a:pt x="10536" y="2847"/>
                </a:lnTo>
                <a:lnTo>
                  <a:pt x="10439" y="2799"/>
                </a:lnTo>
                <a:lnTo>
                  <a:pt x="10220" y="2726"/>
                </a:lnTo>
                <a:lnTo>
                  <a:pt x="9952" y="2653"/>
                </a:lnTo>
                <a:lnTo>
                  <a:pt x="9709" y="2628"/>
                </a:lnTo>
                <a:close/>
                <a:moveTo>
                  <a:pt x="13797" y="3577"/>
                </a:moveTo>
                <a:lnTo>
                  <a:pt x="13578" y="3601"/>
                </a:lnTo>
                <a:lnTo>
                  <a:pt x="13334" y="3650"/>
                </a:lnTo>
                <a:lnTo>
                  <a:pt x="13115" y="3723"/>
                </a:lnTo>
                <a:lnTo>
                  <a:pt x="13018" y="3772"/>
                </a:lnTo>
                <a:lnTo>
                  <a:pt x="12945" y="3845"/>
                </a:lnTo>
                <a:lnTo>
                  <a:pt x="12945" y="3893"/>
                </a:lnTo>
                <a:lnTo>
                  <a:pt x="12945" y="3918"/>
                </a:lnTo>
                <a:lnTo>
                  <a:pt x="13042" y="3942"/>
                </a:lnTo>
                <a:lnTo>
                  <a:pt x="13140" y="3966"/>
                </a:lnTo>
                <a:lnTo>
                  <a:pt x="13334" y="3966"/>
                </a:lnTo>
                <a:lnTo>
                  <a:pt x="13699" y="3942"/>
                </a:lnTo>
                <a:lnTo>
                  <a:pt x="13918" y="3942"/>
                </a:lnTo>
                <a:lnTo>
                  <a:pt x="14137" y="3966"/>
                </a:lnTo>
                <a:lnTo>
                  <a:pt x="14356" y="3966"/>
                </a:lnTo>
                <a:lnTo>
                  <a:pt x="14478" y="3942"/>
                </a:lnTo>
                <a:lnTo>
                  <a:pt x="14575" y="3918"/>
                </a:lnTo>
                <a:lnTo>
                  <a:pt x="14600" y="3893"/>
                </a:lnTo>
                <a:lnTo>
                  <a:pt x="14600" y="3869"/>
                </a:lnTo>
                <a:lnTo>
                  <a:pt x="14624" y="3820"/>
                </a:lnTo>
                <a:lnTo>
                  <a:pt x="14600" y="3772"/>
                </a:lnTo>
                <a:lnTo>
                  <a:pt x="14527" y="3699"/>
                </a:lnTo>
                <a:lnTo>
                  <a:pt x="14454" y="3650"/>
                </a:lnTo>
                <a:lnTo>
                  <a:pt x="14381" y="3601"/>
                </a:lnTo>
                <a:lnTo>
                  <a:pt x="14186" y="3577"/>
                </a:lnTo>
                <a:close/>
                <a:moveTo>
                  <a:pt x="3650" y="5548"/>
                </a:moveTo>
                <a:lnTo>
                  <a:pt x="3553" y="5597"/>
                </a:lnTo>
                <a:lnTo>
                  <a:pt x="3480" y="5621"/>
                </a:lnTo>
                <a:lnTo>
                  <a:pt x="3382" y="5694"/>
                </a:lnTo>
                <a:lnTo>
                  <a:pt x="3309" y="5767"/>
                </a:lnTo>
                <a:lnTo>
                  <a:pt x="3188" y="5937"/>
                </a:lnTo>
                <a:lnTo>
                  <a:pt x="3163" y="6035"/>
                </a:lnTo>
                <a:lnTo>
                  <a:pt x="3139" y="6132"/>
                </a:lnTo>
                <a:lnTo>
                  <a:pt x="3115" y="6254"/>
                </a:lnTo>
                <a:lnTo>
                  <a:pt x="3139" y="6375"/>
                </a:lnTo>
                <a:lnTo>
                  <a:pt x="3163" y="6473"/>
                </a:lnTo>
                <a:lnTo>
                  <a:pt x="3212" y="6594"/>
                </a:lnTo>
                <a:lnTo>
                  <a:pt x="3285" y="6692"/>
                </a:lnTo>
                <a:lnTo>
                  <a:pt x="3358" y="6765"/>
                </a:lnTo>
                <a:lnTo>
                  <a:pt x="3455" y="6838"/>
                </a:lnTo>
                <a:lnTo>
                  <a:pt x="3577" y="6886"/>
                </a:lnTo>
                <a:lnTo>
                  <a:pt x="3674" y="6911"/>
                </a:lnTo>
                <a:lnTo>
                  <a:pt x="3772" y="6935"/>
                </a:lnTo>
                <a:lnTo>
                  <a:pt x="3869" y="6911"/>
                </a:lnTo>
                <a:lnTo>
                  <a:pt x="3966" y="6911"/>
                </a:lnTo>
                <a:lnTo>
                  <a:pt x="4161" y="6813"/>
                </a:lnTo>
                <a:lnTo>
                  <a:pt x="4307" y="6692"/>
                </a:lnTo>
                <a:lnTo>
                  <a:pt x="4404" y="6521"/>
                </a:lnTo>
                <a:lnTo>
                  <a:pt x="4453" y="6351"/>
                </a:lnTo>
                <a:lnTo>
                  <a:pt x="4453" y="6181"/>
                </a:lnTo>
                <a:lnTo>
                  <a:pt x="4404" y="6010"/>
                </a:lnTo>
                <a:lnTo>
                  <a:pt x="4356" y="5937"/>
                </a:lnTo>
                <a:lnTo>
                  <a:pt x="4307" y="5840"/>
                </a:lnTo>
                <a:lnTo>
                  <a:pt x="4234" y="5743"/>
                </a:lnTo>
                <a:lnTo>
                  <a:pt x="4161" y="5670"/>
                </a:lnTo>
                <a:lnTo>
                  <a:pt x="4064" y="5621"/>
                </a:lnTo>
                <a:lnTo>
                  <a:pt x="3966" y="5572"/>
                </a:lnTo>
                <a:lnTo>
                  <a:pt x="3869" y="5548"/>
                </a:lnTo>
                <a:close/>
                <a:moveTo>
                  <a:pt x="17495" y="7373"/>
                </a:moveTo>
                <a:lnTo>
                  <a:pt x="17739" y="7446"/>
                </a:lnTo>
                <a:lnTo>
                  <a:pt x="17617" y="7592"/>
                </a:lnTo>
                <a:lnTo>
                  <a:pt x="17447" y="7689"/>
                </a:lnTo>
                <a:lnTo>
                  <a:pt x="17447" y="7543"/>
                </a:lnTo>
                <a:lnTo>
                  <a:pt x="17495" y="7373"/>
                </a:lnTo>
                <a:close/>
                <a:moveTo>
                  <a:pt x="5061" y="487"/>
                </a:moveTo>
                <a:lnTo>
                  <a:pt x="5256" y="560"/>
                </a:lnTo>
                <a:lnTo>
                  <a:pt x="5426" y="633"/>
                </a:lnTo>
                <a:lnTo>
                  <a:pt x="5621" y="682"/>
                </a:lnTo>
                <a:lnTo>
                  <a:pt x="5791" y="779"/>
                </a:lnTo>
                <a:lnTo>
                  <a:pt x="5913" y="852"/>
                </a:lnTo>
                <a:lnTo>
                  <a:pt x="6035" y="949"/>
                </a:lnTo>
                <a:lnTo>
                  <a:pt x="6254" y="1168"/>
                </a:lnTo>
                <a:lnTo>
                  <a:pt x="6473" y="1387"/>
                </a:lnTo>
                <a:lnTo>
                  <a:pt x="6692" y="1606"/>
                </a:lnTo>
                <a:lnTo>
                  <a:pt x="6813" y="1655"/>
                </a:lnTo>
                <a:lnTo>
                  <a:pt x="6911" y="1655"/>
                </a:lnTo>
                <a:lnTo>
                  <a:pt x="7032" y="1631"/>
                </a:lnTo>
                <a:lnTo>
                  <a:pt x="7105" y="1558"/>
                </a:lnTo>
                <a:lnTo>
                  <a:pt x="8127" y="1485"/>
                </a:lnTo>
                <a:lnTo>
                  <a:pt x="9174" y="1485"/>
                </a:lnTo>
                <a:lnTo>
                  <a:pt x="9490" y="1509"/>
                </a:lnTo>
                <a:lnTo>
                  <a:pt x="9806" y="1558"/>
                </a:lnTo>
                <a:lnTo>
                  <a:pt x="10439" y="1679"/>
                </a:lnTo>
                <a:lnTo>
                  <a:pt x="11047" y="1850"/>
                </a:lnTo>
                <a:lnTo>
                  <a:pt x="11655" y="2044"/>
                </a:lnTo>
                <a:lnTo>
                  <a:pt x="12093" y="2239"/>
                </a:lnTo>
                <a:lnTo>
                  <a:pt x="12556" y="2409"/>
                </a:lnTo>
                <a:lnTo>
                  <a:pt x="12434" y="2458"/>
                </a:lnTo>
                <a:lnTo>
                  <a:pt x="12361" y="2507"/>
                </a:lnTo>
                <a:lnTo>
                  <a:pt x="12288" y="2580"/>
                </a:lnTo>
                <a:lnTo>
                  <a:pt x="12264" y="2677"/>
                </a:lnTo>
                <a:lnTo>
                  <a:pt x="12264" y="2701"/>
                </a:lnTo>
                <a:lnTo>
                  <a:pt x="12288" y="2726"/>
                </a:lnTo>
                <a:lnTo>
                  <a:pt x="12385" y="2774"/>
                </a:lnTo>
                <a:lnTo>
                  <a:pt x="12483" y="2750"/>
                </a:lnTo>
                <a:lnTo>
                  <a:pt x="12677" y="2726"/>
                </a:lnTo>
                <a:lnTo>
                  <a:pt x="12872" y="2701"/>
                </a:lnTo>
                <a:lnTo>
                  <a:pt x="12969" y="2677"/>
                </a:lnTo>
                <a:lnTo>
                  <a:pt x="13042" y="2653"/>
                </a:lnTo>
                <a:lnTo>
                  <a:pt x="13626" y="2993"/>
                </a:lnTo>
                <a:lnTo>
                  <a:pt x="13432" y="3018"/>
                </a:lnTo>
                <a:lnTo>
                  <a:pt x="12896" y="3066"/>
                </a:lnTo>
                <a:lnTo>
                  <a:pt x="12653" y="3115"/>
                </a:lnTo>
                <a:lnTo>
                  <a:pt x="12410" y="3212"/>
                </a:lnTo>
                <a:lnTo>
                  <a:pt x="12385" y="3237"/>
                </a:lnTo>
                <a:lnTo>
                  <a:pt x="12410" y="3261"/>
                </a:lnTo>
                <a:lnTo>
                  <a:pt x="12531" y="3285"/>
                </a:lnTo>
                <a:lnTo>
                  <a:pt x="12653" y="3310"/>
                </a:lnTo>
                <a:lnTo>
                  <a:pt x="12921" y="3310"/>
                </a:lnTo>
                <a:lnTo>
                  <a:pt x="13432" y="3261"/>
                </a:lnTo>
                <a:lnTo>
                  <a:pt x="13699" y="3261"/>
                </a:lnTo>
                <a:lnTo>
                  <a:pt x="13991" y="3237"/>
                </a:lnTo>
                <a:lnTo>
                  <a:pt x="14259" y="3456"/>
                </a:lnTo>
                <a:lnTo>
                  <a:pt x="14527" y="3699"/>
                </a:lnTo>
                <a:lnTo>
                  <a:pt x="14819" y="3966"/>
                </a:lnTo>
                <a:lnTo>
                  <a:pt x="15062" y="4283"/>
                </a:lnTo>
                <a:lnTo>
                  <a:pt x="14794" y="4258"/>
                </a:lnTo>
                <a:lnTo>
                  <a:pt x="14551" y="4283"/>
                </a:lnTo>
                <a:lnTo>
                  <a:pt x="14308" y="4283"/>
                </a:lnTo>
                <a:lnTo>
                  <a:pt x="14016" y="4307"/>
                </a:lnTo>
                <a:lnTo>
                  <a:pt x="13870" y="4331"/>
                </a:lnTo>
                <a:lnTo>
                  <a:pt x="13724" y="4380"/>
                </a:lnTo>
                <a:lnTo>
                  <a:pt x="13626" y="4453"/>
                </a:lnTo>
                <a:lnTo>
                  <a:pt x="13529" y="4526"/>
                </a:lnTo>
                <a:lnTo>
                  <a:pt x="13529" y="4550"/>
                </a:lnTo>
                <a:lnTo>
                  <a:pt x="13553" y="4575"/>
                </a:lnTo>
                <a:lnTo>
                  <a:pt x="13651" y="4623"/>
                </a:lnTo>
                <a:lnTo>
                  <a:pt x="13748" y="4648"/>
                </a:lnTo>
                <a:lnTo>
                  <a:pt x="13967" y="4648"/>
                </a:lnTo>
                <a:lnTo>
                  <a:pt x="14429" y="4623"/>
                </a:lnTo>
                <a:lnTo>
                  <a:pt x="14770" y="4623"/>
                </a:lnTo>
                <a:lnTo>
                  <a:pt x="15086" y="4648"/>
                </a:lnTo>
                <a:lnTo>
                  <a:pt x="15232" y="4672"/>
                </a:lnTo>
                <a:lnTo>
                  <a:pt x="15354" y="4672"/>
                </a:lnTo>
                <a:lnTo>
                  <a:pt x="15549" y="5037"/>
                </a:lnTo>
                <a:lnTo>
                  <a:pt x="15330" y="4988"/>
                </a:lnTo>
                <a:lnTo>
                  <a:pt x="14600" y="4988"/>
                </a:lnTo>
                <a:lnTo>
                  <a:pt x="14332" y="5037"/>
                </a:lnTo>
                <a:lnTo>
                  <a:pt x="14210" y="5086"/>
                </a:lnTo>
                <a:lnTo>
                  <a:pt x="14089" y="5134"/>
                </a:lnTo>
                <a:lnTo>
                  <a:pt x="14064" y="5159"/>
                </a:lnTo>
                <a:lnTo>
                  <a:pt x="14064" y="5183"/>
                </a:lnTo>
                <a:lnTo>
                  <a:pt x="14064" y="5207"/>
                </a:lnTo>
                <a:lnTo>
                  <a:pt x="14089" y="5232"/>
                </a:lnTo>
                <a:lnTo>
                  <a:pt x="14186" y="5256"/>
                </a:lnTo>
                <a:lnTo>
                  <a:pt x="14283" y="5280"/>
                </a:lnTo>
                <a:lnTo>
                  <a:pt x="14502" y="5305"/>
                </a:lnTo>
                <a:lnTo>
                  <a:pt x="14916" y="5305"/>
                </a:lnTo>
                <a:lnTo>
                  <a:pt x="15305" y="5329"/>
                </a:lnTo>
                <a:lnTo>
                  <a:pt x="15695" y="5378"/>
                </a:lnTo>
                <a:lnTo>
                  <a:pt x="15792" y="5645"/>
                </a:lnTo>
                <a:lnTo>
                  <a:pt x="15889" y="5913"/>
                </a:lnTo>
                <a:lnTo>
                  <a:pt x="15743" y="5864"/>
                </a:lnTo>
                <a:lnTo>
                  <a:pt x="15597" y="5816"/>
                </a:lnTo>
                <a:lnTo>
                  <a:pt x="15305" y="5767"/>
                </a:lnTo>
                <a:lnTo>
                  <a:pt x="15038" y="5743"/>
                </a:lnTo>
                <a:lnTo>
                  <a:pt x="14746" y="5718"/>
                </a:lnTo>
                <a:lnTo>
                  <a:pt x="14454" y="5718"/>
                </a:lnTo>
                <a:lnTo>
                  <a:pt x="14186" y="5767"/>
                </a:lnTo>
                <a:lnTo>
                  <a:pt x="14162" y="5767"/>
                </a:lnTo>
                <a:lnTo>
                  <a:pt x="14137" y="5791"/>
                </a:lnTo>
                <a:lnTo>
                  <a:pt x="14162" y="5816"/>
                </a:lnTo>
                <a:lnTo>
                  <a:pt x="14162" y="5840"/>
                </a:lnTo>
                <a:lnTo>
                  <a:pt x="14259" y="5889"/>
                </a:lnTo>
                <a:lnTo>
                  <a:pt x="14381" y="5937"/>
                </a:lnTo>
                <a:lnTo>
                  <a:pt x="14600" y="5986"/>
                </a:lnTo>
                <a:lnTo>
                  <a:pt x="15038" y="6010"/>
                </a:lnTo>
                <a:lnTo>
                  <a:pt x="15354" y="6083"/>
                </a:lnTo>
                <a:lnTo>
                  <a:pt x="15670" y="6156"/>
                </a:lnTo>
                <a:lnTo>
                  <a:pt x="15841" y="6229"/>
                </a:lnTo>
                <a:lnTo>
                  <a:pt x="15914" y="6254"/>
                </a:lnTo>
                <a:lnTo>
                  <a:pt x="15987" y="6278"/>
                </a:lnTo>
                <a:lnTo>
                  <a:pt x="16035" y="6570"/>
                </a:lnTo>
                <a:lnTo>
                  <a:pt x="16084" y="6838"/>
                </a:lnTo>
                <a:lnTo>
                  <a:pt x="15914" y="6740"/>
                </a:lnTo>
                <a:lnTo>
                  <a:pt x="15743" y="6667"/>
                </a:lnTo>
                <a:lnTo>
                  <a:pt x="15524" y="6619"/>
                </a:lnTo>
                <a:lnTo>
                  <a:pt x="15305" y="6594"/>
                </a:lnTo>
                <a:lnTo>
                  <a:pt x="14867" y="6546"/>
                </a:lnTo>
                <a:lnTo>
                  <a:pt x="14551" y="6497"/>
                </a:lnTo>
                <a:lnTo>
                  <a:pt x="14527" y="6497"/>
                </a:lnTo>
                <a:lnTo>
                  <a:pt x="14502" y="6546"/>
                </a:lnTo>
                <a:lnTo>
                  <a:pt x="14575" y="6619"/>
                </a:lnTo>
                <a:lnTo>
                  <a:pt x="14624" y="6667"/>
                </a:lnTo>
                <a:lnTo>
                  <a:pt x="14794" y="6765"/>
                </a:lnTo>
                <a:lnTo>
                  <a:pt x="14965" y="6838"/>
                </a:lnTo>
                <a:lnTo>
                  <a:pt x="15159" y="6886"/>
                </a:lnTo>
                <a:lnTo>
                  <a:pt x="15378" y="6935"/>
                </a:lnTo>
                <a:lnTo>
                  <a:pt x="15597" y="7008"/>
                </a:lnTo>
                <a:lnTo>
                  <a:pt x="15816" y="7105"/>
                </a:lnTo>
                <a:lnTo>
                  <a:pt x="15987" y="7227"/>
                </a:lnTo>
                <a:lnTo>
                  <a:pt x="16060" y="7276"/>
                </a:lnTo>
                <a:lnTo>
                  <a:pt x="16108" y="7276"/>
                </a:lnTo>
                <a:lnTo>
                  <a:pt x="16133" y="7762"/>
                </a:lnTo>
                <a:lnTo>
                  <a:pt x="16060" y="7714"/>
                </a:lnTo>
                <a:lnTo>
                  <a:pt x="15743" y="7519"/>
                </a:lnTo>
                <a:lnTo>
                  <a:pt x="15427" y="7324"/>
                </a:lnTo>
                <a:lnTo>
                  <a:pt x="15281" y="7276"/>
                </a:lnTo>
                <a:lnTo>
                  <a:pt x="15013" y="7203"/>
                </a:lnTo>
                <a:lnTo>
                  <a:pt x="14794" y="7203"/>
                </a:lnTo>
                <a:lnTo>
                  <a:pt x="14770" y="7227"/>
                </a:lnTo>
                <a:lnTo>
                  <a:pt x="14746" y="7251"/>
                </a:lnTo>
                <a:lnTo>
                  <a:pt x="14746" y="7276"/>
                </a:lnTo>
                <a:lnTo>
                  <a:pt x="14746" y="7324"/>
                </a:lnTo>
                <a:lnTo>
                  <a:pt x="14794" y="7373"/>
                </a:lnTo>
                <a:lnTo>
                  <a:pt x="14843" y="7397"/>
                </a:lnTo>
                <a:lnTo>
                  <a:pt x="14965" y="7470"/>
                </a:lnTo>
                <a:lnTo>
                  <a:pt x="15378" y="7689"/>
                </a:lnTo>
                <a:lnTo>
                  <a:pt x="15597" y="7835"/>
                </a:lnTo>
                <a:lnTo>
                  <a:pt x="15816" y="7981"/>
                </a:lnTo>
                <a:lnTo>
                  <a:pt x="15962" y="8103"/>
                </a:lnTo>
                <a:lnTo>
                  <a:pt x="16108" y="8200"/>
                </a:lnTo>
                <a:lnTo>
                  <a:pt x="16035" y="8784"/>
                </a:lnTo>
                <a:lnTo>
                  <a:pt x="15914" y="8687"/>
                </a:lnTo>
                <a:lnTo>
                  <a:pt x="15792" y="8590"/>
                </a:lnTo>
                <a:lnTo>
                  <a:pt x="15549" y="8419"/>
                </a:lnTo>
                <a:lnTo>
                  <a:pt x="15354" y="8273"/>
                </a:lnTo>
                <a:lnTo>
                  <a:pt x="15111" y="8152"/>
                </a:lnTo>
                <a:lnTo>
                  <a:pt x="14867" y="8030"/>
                </a:lnTo>
                <a:lnTo>
                  <a:pt x="14746" y="7981"/>
                </a:lnTo>
                <a:lnTo>
                  <a:pt x="14624" y="7957"/>
                </a:lnTo>
                <a:lnTo>
                  <a:pt x="14600" y="7981"/>
                </a:lnTo>
                <a:lnTo>
                  <a:pt x="14575" y="8006"/>
                </a:lnTo>
                <a:lnTo>
                  <a:pt x="14575" y="8054"/>
                </a:lnTo>
                <a:lnTo>
                  <a:pt x="14575" y="8079"/>
                </a:lnTo>
                <a:lnTo>
                  <a:pt x="14746" y="8249"/>
                </a:lnTo>
                <a:lnTo>
                  <a:pt x="14940" y="8371"/>
                </a:lnTo>
                <a:lnTo>
                  <a:pt x="15330" y="8638"/>
                </a:lnTo>
                <a:lnTo>
                  <a:pt x="15622" y="8882"/>
                </a:lnTo>
                <a:lnTo>
                  <a:pt x="15792" y="9003"/>
                </a:lnTo>
                <a:lnTo>
                  <a:pt x="15962" y="9101"/>
                </a:lnTo>
                <a:lnTo>
                  <a:pt x="15889" y="9368"/>
                </a:lnTo>
                <a:lnTo>
                  <a:pt x="15792" y="9612"/>
                </a:lnTo>
                <a:lnTo>
                  <a:pt x="15695" y="9466"/>
                </a:lnTo>
                <a:lnTo>
                  <a:pt x="15549" y="9320"/>
                </a:lnTo>
                <a:lnTo>
                  <a:pt x="15281" y="9101"/>
                </a:lnTo>
                <a:lnTo>
                  <a:pt x="15135" y="8955"/>
                </a:lnTo>
                <a:lnTo>
                  <a:pt x="14965" y="8809"/>
                </a:lnTo>
                <a:lnTo>
                  <a:pt x="14794" y="8711"/>
                </a:lnTo>
                <a:lnTo>
                  <a:pt x="14697" y="8663"/>
                </a:lnTo>
                <a:lnTo>
                  <a:pt x="14600" y="8663"/>
                </a:lnTo>
                <a:lnTo>
                  <a:pt x="14600" y="8760"/>
                </a:lnTo>
                <a:lnTo>
                  <a:pt x="14648" y="8833"/>
                </a:lnTo>
                <a:lnTo>
                  <a:pt x="14746" y="9003"/>
                </a:lnTo>
                <a:lnTo>
                  <a:pt x="14867" y="9149"/>
                </a:lnTo>
                <a:lnTo>
                  <a:pt x="14989" y="9271"/>
                </a:lnTo>
                <a:lnTo>
                  <a:pt x="15330" y="9587"/>
                </a:lnTo>
                <a:lnTo>
                  <a:pt x="15476" y="9758"/>
                </a:lnTo>
                <a:lnTo>
                  <a:pt x="15549" y="9831"/>
                </a:lnTo>
                <a:lnTo>
                  <a:pt x="15646" y="9879"/>
                </a:lnTo>
                <a:lnTo>
                  <a:pt x="15646" y="9904"/>
                </a:lnTo>
                <a:lnTo>
                  <a:pt x="15476" y="10196"/>
                </a:lnTo>
                <a:lnTo>
                  <a:pt x="15232" y="10463"/>
                </a:lnTo>
                <a:lnTo>
                  <a:pt x="15232" y="10293"/>
                </a:lnTo>
                <a:lnTo>
                  <a:pt x="15159" y="10147"/>
                </a:lnTo>
                <a:lnTo>
                  <a:pt x="15013" y="9855"/>
                </a:lnTo>
                <a:lnTo>
                  <a:pt x="14843" y="9636"/>
                </a:lnTo>
                <a:lnTo>
                  <a:pt x="14673" y="9466"/>
                </a:lnTo>
                <a:lnTo>
                  <a:pt x="14454" y="9295"/>
                </a:lnTo>
                <a:lnTo>
                  <a:pt x="14235" y="9149"/>
                </a:lnTo>
                <a:lnTo>
                  <a:pt x="14186" y="9149"/>
                </a:lnTo>
                <a:lnTo>
                  <a:pt x="14186" y="9174"/>
                </a:lnTo>
                <a:lnTo>
                  <a:pt x="14308" y="9393"/>
                </a:lnTo>
                <a:lnTo>
                  <a:pt x="14429" y="9563"/>
                </a:lnTo>
                <a:lnTo>
                  <a:pt x="14697" y="9952"/>
                </a:lnTo>
                <a:lnTo>
                  <a:pt x="14794" y="10147"/>
                </a:lnTo>
                <a:lnTo>
                  <a:pt x="14867" y="10366"/>
                </a:lnTo>
                <a:lnTo>
                  <a:pt x="14916" y="10536"/>
                </a:lnTo>
                <a:lnTo>
                  <a:pt x="14965" y="10609"/>
                </a:lnTo>
                <a:lnTo>
                  <a:pt x="15038" y="10658"/>
                </a:lnTo>
                <a:lnTo>
                  <a:pt x="14892" y="10780"/>
                </a:lnTo>
                <a:lnTo>
                  <a:pt x="14843" y="10658"/>
                </a:lnTo>
                <a:lnTo>
                  <a:pt x="14794" y="10561"/>
                </a:lnTo>
                <a:lnTo>
                  <a:pt x="14648" y="10366"/>
                </a:lnTo>
                <a:lnTo>
                  <a:pt x="14308" y="10001"/>
                </a:lnTo>
                <a:lnTo>
                  <a:pt x="14113" y="9831"/>
                </a:lnTo>
                <a:lnTo>
                  <a:pt x="13918" y="9685"/>
                </a:lnTo>
                <a:lnTo>
                  <a:pt x="13894" y="9685"/>
                </a:lnTo>
                <a:lnTo>
                  <a:pt x="13870" y="9733"/>
                </a:lnTo>
                <a:lnTo>
                  <a:pt x="13918" y="9904"/>
                </a:lnTo>
                <a:lnTo>
                  <a:pt x="14016" y="10050"/>
                </a:lnTo>
                <a:lnTo>
                  <a:pt x="14113" y="10196"/>
                </a:lnTo>
                <a:lnTo>
                  <a:pt x="14235" y="10342"/>
                </a:lnTo>
                <a:lnTo>
                  <a:pt x="14356" y="10488"/>
                </a:lnTo>
                <a:lnTo>
                  <a:pt x="14478" y="10634"/>
                </a:lnTo>
                <a:lnTo>
                  <a:pt x="14575" y="10804"/>
                </a:lnTo>
                <a:lnTo>
                  <a:pt x="14600" y="10974"/>
                </a:lnTo>
                <a:lnTo>
                  <a:pt x="14502" y="11047"/>
                </a:lnTo>
                <a:lnTo>
                  <a:pt x="14356" y="10853"/>
                </a:lnTo>
                <a:lnTo>
                  <a:pt x="14186" y="10658"/>
                </a:lnTo>
                <a:lnTo>
                  <a:pt x="13991" y="10512"/>
                </a:lnTo>
                <a:lnTo>
                  <a:pt x="13797" y="10390"/>
                </a:lnTo>
                <a:lnTo>
                  <a:pt x="13772" y="10366"/>
                </a:lnTo>
                <a:lnTo>
                  <a:pt x="13724" y="10366"/>
                </a:lnTo>
                <a:lnTo>
                  <a:pt x="13675" y="10415"/>
                </a:lnTo>
                <a:lnTo>
                  <a:pt x="13651" y="10463"/>
                </a:lnTo>
                <a:lnTo>
                  <a:pt x="13651" y="10512"/>
                </a:lnTo>
                <a:lnTo>
                  <a:pt x="13675" y="10536"/>
                </a:lnTo>
                <a:lnTo>
                  <a:pt x="13845" y="10682"/>
                </a:lnTo>
                <a:lnTo>
                  <a:pt x="13991" y="10853"/>
                </a:lnTo>
                <a:lnTo>
                  <a:pt x="14113" y="11023"/>
                </a:lnTo>
                <a:lnTo>
                  <a:pt x="14235" y="11218"/>
                </a:lnTo>
                <a:lnTo>
                  <a:pt x="14040" y="11339"/>
                </a:lnTo>
                <a:lnTo>
                  <a:pt x="13918" y="11218"/>
                </a:lnTo>
                <a:lnTo>
                  <a:pt x="13797" y="11120"/>
                </a:lnTo>
                <a:lnTo>
                  <a:pt x="13675" y="11023"/>
                </a:lnTo>
                <a:lnTo>
                  <a:pt x="13578" y="10974"/>
                </a:lnTo>
                <a:lnTo>
                  <a:pt x="13529" y="10950"/>
                </a:lnTo>
                <a:lnTo>
                  <a:pt x="13480" y="10950"/>
                </a:lnTo>
                <a:lnTo>
                  <a:pt x="13407" y="10999"/>
                </a:lnTo>
                <a:lnTo>
                  <a:pt x="13407" y="11047"/>
                </a:lnTo>
                <a:lnTo>
                  <a:pt x="13383" y="11072"/>
                </a:lnTo>
                <a:lnTo>
                  <a:pt x="13407" y="11120"/>
                </a:lnTo>
                <a:lnTo>
                  <a:pt x="13432" y="11145"/>
                </a:lnTo>
                <a:lnTo>
                  <a:pt x="13553" y="11315"/>
                </a:lnTo>
                <a:lnTo>
                  <a:pt x="13675" y="11485"/>
                </a:lnTo>
                <a:lnTo>
                  <a:pt x="13724" y="11583"/>
                </a:lnTo>
                <a:lnTo>
                  <a:pt x="13553" y="11704"/>
                </a:lnTo>
                <a:lnTo>
                  <a:pt x="13432" y="11558"/>
                </a:lnTo>
                <a:lnTo>
                  <a:pt x="13261" y="11461"/>
                </a:lnTo>
                <a:lnTo>
                  <a:pt x="13213" y="11461"/>
                </a:lnTo>
                <a:lnTo>
                  <a:pt x="13188" y="11485"/>
                </a:lnTo>
                <a:lnTo>
                  <a:pt x="13188" y="11534"/>
                </a:lnTo>
                <a:lnTo>
                  <a:pt x="13213" y="11558"/>
                </a:lnTo>
                <a:lnTo>
                  <a:pt x="13261" y="11631"/>
                </a:lnTo>
                <a:lnTo>
                  <a:pt x="13310" y="11704"/>
                </a:lnTo>
                <a:lnTo>
                  <a:pt x="13359" y="11874"/>
                </a:lnTo>
                <a:lnTo>
                  <a:pt x="13359" y="11899"/>
                </a:lnTo>
                <a:lnTo>
                  <a:pt x="13237" y="12020"/>
                </a:lnTo>
                <a:lnTo>
                  <a:pt x="13188" y="12118"/>
                </a:lnTo>
                <a:lnTo>
                  <a:pt x="13164" y="12215"/>
                </a:lnTo>
                <a:lnTo>
                  <a:pt x="13188" y="12288"/>
                </a:lnTo>
                <a:lnTo>
                  <a:pt x="13213" y="12385"/>
                </a:lnTo>
                <a:lnTo>
                  <a:pt x="13213" y="12775"/>
                </a:lnTo>
                <a:lnTo>
                  <a:pt x="13237" y="13164"/>
                </a:lnTo>
                <a:lnTo>
                  <a:pt x="13237" y="13553"/>
                </a:lnTo>
                <a:lnTo>
                  <a:pt x="13213" y="13748"/>
                </a:lnTo>
                <a:lnTo>
                  <a:pt x="13188" y="13943"/>
                </a:lnTo>
                <a:lnTo>
                  <a:pt x="13140" y="14064"/>
                </a:lnTo>
                <a:lnTo>
                  <a:pt x="13067" y="14162"/>
                </a:lnTo>
                <a:lnTo>
                  <a:pt x="12994" y="14210"/>
                </a:lnTo>
                <a:lnTo>
                  <a:pt x="12921" y="14235"/>
                </a:lnTo>
                <a:lnTo>
                  <a:pt x="12823" y="14210"/>
                </a:lnTo>
                <a:lnTo>
                  <a:pt x="12726" y="14186"/>
                </a:lnTo>
                <a:lnTo>
                  <a:pt x="12507" y="14040"/>
                </a:lnTo>
                <a:lnTo>
                  <a:pt x="12288" y="13821"/>
                </a:lnTo>
                <a:lnTo>
                  <a:pt x="12069" y="13578"/>
                </a:lnTo>
                <a:lnTo>
                  <a:pt x="11728" y="13164"/>
                </a:lnTo>
                <a:lnTo>
                  <a:pt x="11850" y="13042"/>
                </a:lnTo>
                <a:lnTo>
                  <a:pt x="11923" y="12969"/>
                </a:lnTo>
                <a:lnTo>
                  <a:pt x="11947" y="12896"/>
                </a:lnTo>
                <a:lnTo>
                  <a:pt x="11947" y="12823"/>
                </a:lnTo>
                <a:lnTo>
                  <a:pt x="11923" y="12750"/>
                </a:lnTo>
                <a:lnTo>
                  <a:pt x="11874" y="12677"/>
                </a:lnTo>
                <a:lnTo>
                  <a:pt x="11826" y="12629"/>
                </a:lnTo>
                <a:lnTo>
                  <a:pt x="11777" y="12604"/>
                </a:lnTo>
                <a:lnTo>
                  <a:pt x="11680" y="12580"/>
                </a:lnTo>
                <a:lnTo>
                  <a:pt x="11655" y="12385"/>
                </a:lnTo>
                <a:lnTo>
                  <a:pt x="11631" y="12361"/>
                </a:lnTo>
                <a:lnTo>
                  <a:pt x="11582" y="12361"/>
                </a:lnTo>
                <a:lnTo>
                  <a:pt x="11582" y="12385"/>
                </a:lnTo>
                <a:lnTo>
                  <a:pt x="11558" y="12580"/>
                </a:lnTo>
                <a:lnTo>
                  <a:pt x="11509" y="12580"/>
                </a:lnTo>
                <a:lnTo>
                  <a:pt x="11485" y="12604"/>
                </a:lnTo>
                <a:lnTo>
                  <a:pt x="11461" y="12604"/>
                </a:lnTo>
                <a:lnTo>
                  <a:pt x="11242" y="12702"/>
                </a:lnTo>
                <a:lnTo>
                  <a:pt x="11169" y="12361"/>
                </a:lnTo>
                <a:lnTo>
                  <a:pt x="11144" y="12191"/>
                </a:lnTo>
                <a:lnTo>
                  <a:pt x="11169" y="12020"/>
                </a:lnTo>
                <a:lnTo>
                  <a:pt x="11144" y="11972"/>
                </a:lnTo>
                <a:lnTo>
                  <a:pt x="11120" y="11947"/>
                </a:lnTo>
                <a:lnTo>
                  <a:pt x="11071" y="11947"/>
                </a:lnTo>
                <a:lnTo>
                  <a:pt x="11047" y="11972"/>
                </a:lnTo>
                <a:lnTo>
                  <a:pt x="11023" y="12118"/>
                </a:lnTo>
                <a:lnTo>
                  <a:pt x="10998" y="12312"/>
                </a:lnTo>
                <a:lnTo>
                  <a:pt x="10998" y="12556"/>
                </a:lnTo>
                <a:lnTo>
                  <a:pt x="10998" y="12799"/>
                </a:lnTo>
                <a:lnTo>
                  <a:pt x="10633" y="12896"/>
                </a:lnTo>
                <a:lnTo>
                  <a:pt x="10609" y="12604"/>
                </a:lnTo>
                <a:lnTo>
                  <a:pt x="10560" y="12361"/>
                </a:lnTo>
                <a:lnTo>
                  <a:pt x="10512" y="12118"/>
                </a:lnTo>
                <a:lnTo>
                  <a:pt x="10390" y="11607"/>
                </a:lnTo>
                <a:lnTo>
                  <a:pt x="10366" y="11583"/>
                </a:lnTo>
                <a:lnTo>
                  <a:pt x="10342" y="11558"/>
                </a:lnTo>
                <a:lnTo>
                  <a:pt x="10293" y="11583"/>
                </a:lnTo>
                <a:lnTo>
                  <a:pt x="10269" y="11607"/>
                </a:lnTo>
                <a:lnTo>
                  <a:pt x="10244" y="11826"/>
                </a:lnTo>
                <a:lnTo>
                  <a:pt x="10244" y="12045"/>
                </a:lnTo>
                <a:lnTo>
                  <a:pt x="10269" y="12507"/>
                </a:lnTo>
                <a:lnTo>
                  <a:pt x="10269" y="12726"/>
                </a:lnTo>
                <a:lnTo>
                  <a:pt x="10269" y="12945"/>
                </a:lnTo>
                <a:lnTo>
                  <a:pt x="9636" y="12994"/>
                </a:lnTo>
                <a:lnTo>
                  <a:pt x="9612" y="12726"/>
                </a:lnTo>
                <a:lnTo>
                  <a:pt x="9612" y="12507"/>
                </a:lnTo>
                <a:lnTo>
                  <a:pt x="9612" y="12337"/>
                </a:lnTo>
                <a:lnTo>
                  <a:pt x="9612" y="12142"/>
                </a:lnTo>
                <a:lnTo>
                  <a:pt x="9563" y="11972"/>
                </a:lnTo>
                <a:lnTo>
                  <a:pt x="9514" y="11899"/>
                </a:lnTo>
                <a:lnTo>
                  <a:pt x="9466" y="11826"/>
                </a:lnTo>
                <a:lnTo>
                  <a:pt x="9417" y="11826"/>
                </a:lnTo>
                <a:lnTo>
                  <a:pt x="9393" y="11850"/>
                </a:lnTo>
                <a:lnTo>
                  <a:pt x="9344" y="12020"/>
                </a:lnTo>
                <a:lnTo>
                  <a:pt x="9320" y="12215"/>
                </a:lnTo>
                <a:lnTo>
                  <a:pt x="9295" y="12604"/>
                </a:lnTo>
                <a:lnTo>
                  <a:pt x="9271" y="12799"/>
                </a:lnTo>
                <a:lnTo>
                  <a:pt x="9247" y="12994"/>
                </a:lnTo>
                <a:lnTo>
                  <a:pt x="9052" y="12994"/>
                </a:lnTo>
                <a:lnTo>
                  <a:pt x="9003" y="12604"/>
                </a:lnTo>
                <a:lnTo>
                  <a:pt x="8930" y="12191"/>
                </a:lnTo>
                <a:lnTo>
                  <a:pt x="8857" y="11753"/>
                </a:lnTo>
                <a:lnTo>
                  <a:pt x="8833" y="11704"/>
                </a:lnTo>
                <a:lnTo>
                  <a:pt x="8784" y="11680"/>
                </a:lnTo>
                <a:lnTo>
                  <a:pt x="8711" y="11704"/>
                </a:lnTo>
                <a:lnTo>
                  <a:pt x="8711" y="11777"/>
                </a:lnTo>
                <a:lnTo>
                  <a:pt x="8711" y="12191"/>
                </a:lnTo>
                <a:lnTo>
                  <a:pt x="8687" y="12604"/>
                </a:lnTo>
                <a:lnTo>
                  <a:pt x="8687" y="12994"/>
                </a:lnTo>
                <a:lnTo>
                  <a:pt x="8176" y="12994"/>
                </a:lnTo>
                <a:lnTo>
                  <a:pt x="8200" y="12653"/>
                </a:lnTo>
                <a:lnTo>
                  <a:pt x="8273" y="12215"/>
                </a:lnTo>
                <a:lnTo>
                  <a:pt x="8346" y="11777"/>
                </a:lnTo>
                <a:lnTo>
                  <a:pt x="8346" y="11704"/>
                </a:lnTo>
                <a:lnTo>
                  <a:pt x="8298" y="11655"/>
                </a:lnTo>
                <a:lnTo>
                  <a:pt x="8249" y="11655"/>
                </a:lnTo>
                <a:lnTo>
                  <a:pt x="8200" y="11704"/>
                </a:lnTo>
                <a:lnTo>
                  <a:pt x="8079" y="11899"/>
                </a:lnTo>
                <a:lnTo>
                  <a:pt x="8006" y="12118"/>
                </a:lnTo>
                <a:lnTo>
                  <a:pt x="7933" y="12337"/>
                </a:lnTo>
                <a:lnTo>
                  <a:pt x="7884" y="12556"/>
                </a:lnTo>
                <a:lnTo>
                  <a:pt x="7835" y="12750"/>
                </a:lnTo>
                <a:lnTo>
                  <a:pt x="7811" y="12969"/>
                </a:lnTo>
                <a:lnTo>
                  <a:pt x="7300" y="12945"/>
                </a:lnTo>
                <a:lnTo>
                  <a:pt x="7349" y="12653"/>
                </a:lnTo>
                <a:lnTo>
                  <a:pt x="7397" y="12385"/>
                </a:lnTo>
                <a:lnTo>
                  <a:pt x="7495" y="12045"/>
                </a:lnTo>
                <a:lnTo>
                  <a:pt x="7592" y="11680"/>
                </a:lnTo>
                <a:lnTo>
                  <a:pt x="7568" y="11655"/>
                </a:lnTo>
                <a:lnTo>
                  <a:pt x="7543" y="11631"/>
                </a:lnTo>
                <a:lnTo>
                  <a:pt x="7470" y="11680"/>
                </a:lnTo>
                <a:lnTo>
                  <a:pt x="7397" y="11728"/>
                </a:lnTo>
                <a:lnTo>
                  <a:pt x="7276" y="11850"/>
                </a:lnTo>
                <a:lnTo>
                  <a:pt x="7178" y="11996"/>
                </a:lnTo>
                <a:lnTo>
                  <a:pt x="7130" y="12166"/>
                </a:lnTo>
                <a:lnTo>
                  <a:pt x="7008" y="12507"/>
                </a:lnTo>
                <a:lnTo>
                  <a:pt x="6959" y="12702"/>
                </a:lnTo>
                <a:lnTo>
                  <a:pt x="6935" y="12872"/>
                </a:lnTo>
                <a:lnTo>
                  <a:pt x="6473" y="12702"/>
                </a:lnTo>
                <a:lnTo>
                  <a:pt x="6521" y="12556"/>
                </a:lnTo>
                <a:lnTo>
                  <a:pt x="6546" y="12483"/>
                </a:lnTo>
                <a:lnTo>
                  <a:pt x="6546" y="12410"/>
                </a:lnTo>
                <a:lnTo>
                  <a:pt x="6546" y="12337"/>
                </a:lnTo>
                <a:lnTo>
                  <a:pt x="6497" y="12288"/>
                </a:lnTo>
                <a:lnTo>
                  <a:pt x="6473" y="12288"/>
                </a:lnTo>
                <a:lnTo>
                  <a:pt x="6375" y="12385"/>
                </a:lnTo>
                <a:lnTo>
                  <a:pt x="6302" y="12483"/>
                </a:lnTo>
                <a:lnTo>
                  <a:pt x="6181" y="12629"/>
                </a:lnTo>
                <a:lnTo>
                  <a:pt x="5889" y="12629"/>
                </a:lnTo>
                <a:lnTo>
                  <a:pt x="5816" y="12653"/>
                </a:lnTo>
                <a:lnTo>
                  <a:pt x="5743" y="12750"/>
                </a:lnTo>
                <a:lnTo>
                  <a:pt x="5743" y="12799"/>
                </a:lnTo>
                <a:lnTo>
                  <a:pt x="5743" y="12872"/>
                </a:lnTo>
                <a:lnTo>
                  <a:pt x="5743" y="12921"/>
                </a:lnTo>
                <a:lnTo>
                  <a:pt x="5791" y="12969"/>
                </a:lnTo>
                <a:lnTo>
                  <a:pt x="5986" y="13115"/>
                </a:lnTo>
                <a:lnTo>
                  <a:pt x="6181" y="13237"/>
                </a:lnTo>
                <a:lnTo>
                  <a:pt x="5986" y="13505"/>
                </a:lnTo>
                <a:lnTo>
                  <a:pt x="5767" y="13748"/>
                </a:lnTo>
                <a:lnTo>
                  <a:pt x="5305" y="14210"/>
                </a:lnTo>
                <a:lnTo>
                  <a:pt x="5134" y="14381"/>
                </a:lnTo>
                <a:lnTo>
                  <a:pt x="4988" y="14527"/>
                </a:lnTo>
                <a:lnTo>
                  <a:pt x="4891" y="14551"/>
                </a:lnTo>
                <a:lnTo>
                  <a:pt x="4818" y="14551"/>
                </a:lnTo>
                <a:lnTo>
                  <a:pt x="4721" y="14527"/>
                </a:lnTo>
                <a:lnTo>
                  <a:pt x="4648" y="14454"/>
                </a:lnTo>
                <a:lnTo>
                  <a:pt x="4648" y="13383"/>
                </a:lnTo>
                <a:lnTo>
                  <a:pt x="4623" y="12872"/>
                </a:lnTo>
                <a:lnTo>
                  <a:pt x="4599" y="12337"/>
                </a:lnTo>
                <a:lnTo>
                  <a:pt x="4575" y="12239"/>
                </a:lnTo>
                <a:lnTo>
                  <a:pt x="4526" y="12191"/>
                </a:lnTo>
                <a:lnTo>
                  <a:pt x="4502" y="12166"/>
                </a:lnTo>
                <a:lnTo>
                  <a:pt x="4404" y="12118"/>
                </a:lnTo>
                <a:lnTo>
                  <a:pt x="4307" y="12020"/>
                </a:lnTo>
                <a:lnTo>
                  <a:pt x="4185" y="11947"/>
                </a:lnTo>
                <a:lnTo>
                  <a:pt x="3918" y="11801"/>
                </a:lnTo>
                <a:lnTo>
                  <a:pt x="3650" y="11680"/>
                </a:lnTo>
                <a:lnTo>
                  <a:pt x="3407" y="11510"/>
                </a:lnTo>
                <a:lnTo>
                  <a:pt x="3163" y="11339"/>
                </a:lnTo>
                <a:lnTo>
                  <a:pt x="2920" y="11145"/>
                </a:lnTo>
                <a:lnTo>
                  <a:pt x="2677" y="10926"/>
                </a:lnTo>
                <a:lnTo>
                  <a:pt x="2482" y="10658"/>
                </a:lnTo>
                <a:lnTo>
                  <a:pt x="2288" y="10390"/>
                </a:lnTo>
                <a:lnTo>
                  <a:pt x="2117" y="10098"/>
                </a:lnTo>
                <a:lnTo>
                  <a:pt x="1947" y="9758"/>
                </a:lnTo>
                <a:lnTo>
                  <a:pt x="1850" y="9587"/>
                </a:lnTo>
                <a:lnTo>
                  <a:pt x="1752" y="9441"/>
                </a:lnTo>
                <a:lnTo>
                  <a:pt x="1704" y="9028"/>
                </a:lnTo>
                <a:lnTo>
                  <a:pt x="1655" y="8614"/>
                </a:lnTo>
                <a:lnTo>
                  <a:pt x="1655" y="8517"/>
                </a:lnTo>
                <a:lnTo>
                  <a:pt x="1631" y="8371"/>
                </a:lnTo>
                <a:lnTo>
                  <a:pt x="1582" y="8249"/>
                </a:lnTo>
                <a:lnTo>
                  <a:pt x="1533" y="8225"/>
                </a:lnTo>
                <a:lnTo>
                  <a:pt x="1485" y="8225"/>
                </a:lnTo>
                <a:lnTo>
                  <a:pt x="1412" y="8249"/>
                </a:lnTo>
                <a:lnTo>
                  <a:pt x="1363" y="8322"/>
                </a:lnTo>
                <a:lnTo>
                  <a:pt x="1339" y="8371"/>
                </a:lnTo>
                <a:lnTo>
                  <a:pt x="1314" y="8444"/>
                </a:lnTo>
                <a:lnTo>
                  <a:pt x="1290" y="8614"/>
                </a:lnTo>
                <a:lnTo>
                  <a:pt x="1266" y="8760"/>
                </a:lnTo>
                <a:lnTo>
                  <a:pt x="1266" y="8906"/>
                </a:lnTo>
                <a:lnTo>
                  <a:pt x="1266" y="9076"/>
                </a:lnTo>
                <a:lnTo>
                  <a:pt x="1120" y="9101"/>
                </a:lnTo>
                <a:lnTo>
                  <a:pt x="998" y="9149"/>
                </a:lnTo>
                <a:lnTo>
                  <a:pt x="828" y="9003"/>
                </a:lnTo>
                <a:lnTo>
                  <a:pt x="755" y="8906"/>
                </a:lnTo>
                <a:lnTo>
                  <a:pt x="682" y="8809"/>
                </a:lnTo>
                <a:lnTo>
                  <a:pt x="584" y="8565"/>
                </a:lnTo>
                <a:lnTo>
                  <a:pt x="511" y="8322"/>
                </a:lnTo>
                <a:lnTo>
                  <a:pt x="463" y="8079"/>
                </a:lnTo>
                <a:lnTo>
                  <a:pt x="438" y="7811"/>
                </a:lnTo>
                <a:lnTo>
                  <a:pt x="438" y="7592"/>
                </a:lnTo>
                <a:lnTo>
                  <a:pt x="438" y="7373"/>
                </a:lnTo>
                <a:lnTo>
                  <a:pt x="487" y="7154"/>
                </a:lnTo>
                <a:lnTo>
                  <a:pt x="536" y="6911"/>
                </a:lnTo>
                <a:lnTo>
                  <a:pt x="609" y="6740"/>
                </a:lnTo>
                <a:lnTo>
                  <a:pt x="706" y="6570"/>
                </a:lnTo>
                <a:lnTo>
                  <a:pt x="925" y="6302"/>
                </a:lnTo>
                <a:lnTo>
                  <a:pt x="998" y="6302"/>
                </a:lnTo>
                <a:lnTo>
                  <a:pt x="1290" y="6327"/>
                </a:lnTo>
                <a:lnTo>
                  <a:pt x="1436" y="6302"/>
                </a:lnTo>
                <a:lnTo>
                  <a:pt x="1533" y="6327"/>
                </a:lnTo>
                <a:lnTo>
                  <a:pt x="1631" y="6327"/>
                </a:lnTo>
                <a:lnTo>
                  <a:pt x="1728" y="6254"/>
                </a:lnTo>
                <a:lnTo>
                  <a:pt x="1752" y="6205"/>
                </a:lnTo>
                <a:lnTo>
                  <a:pt x="1777" y="6156"/>
                </a:lnTo>
                <a:lnTo>
                  <a:pt x="1874" y="5840"/>
                </a:lnTo>
                <a:lnTo>
                  <a:pt x="1971" y="5548"/>
                </a:lnTo>
                <a:lnTo>
                  <a:pt x="2093" y="5280"/>
                </a:lnTo>
                <a:lnTo>
                  <a:pt x="2239" y="5013"/>
                </a:lnTo>
                <a:lnTo>
                  <a:pt x="2409" y="4769"/>
                </a:lnTo>
                <a:lnTo>
                  <a:pt x="2604" y="4526"/>
                </a:lnTo>
                <a:lnTo>
                  <a:pt x="3017" y="4039"/>
                </a:lnTo>
                <a:lnTo>
                  <a:pt x="3407" y="3601"/>
                </a:lnTo>
                <a:lnTo>
                  <a:pt x="3820" y="3164"/>
                </a:lnTo>
                <a:lnTo>
                  <a:pt x="4137" y="2872"/>
                </a:lnTo>
                <a:lnTo>
                  <a:pt x="4283" y="2726"/>
                </a:lnTo>
                <a:lnTo>
                  <a:pt x="4429" y="2555"/>
                </a:lnTo>
                <a:lnTo>
                  <a:pt x="4502" y="2555"/>
                </a:lnTo>
                <a:lnTo>
                  <a:pt x="4550" y="2507"/>
                </a:lnTo>
                <a:lnTo>
                  <a:pt x="4599" y="2361"/>
                </a:lnTo>
                <a:lnTo>
                  <a:pt x="4599" y="2215"/>
                </a:lnTo>
                <a:lnTo>
                  <a:pt x="4599" y="2069"/>
                </a:lnTo>
                <a:lnTo>
                  <a:pt x="4623" y="1923"/>
                </a:lnTo>
                <a:lnTo>
                  <a:pt x="4672" y="1631"/>
                </a:lnTo>
                <a:lnTo>
                  <a:pt x="4745" y="1339"/>
                </a:lnTo>
                <a:lnTo>
                  <a:pt x="4891" y="901"/>
                </a:lnTo>
                <a:lnTo>
                  <a:pt x="5061" y="487"/>
                </a:lnTo>
                <a:close/>
                <a:moveTo>
                  <a:pt x="4915" y="0"/>
                </a:moveTo>
                <a:lnTo>
                  <a:pt x="4842" y="25"/>
                </a:lnTo>
                <a:lnTo>
                  <a:pt x="4794" y="49"/>
                </a:lnTo>
                <a:lnTo>
                  <a:pt x="4696" y="146"/>
                </a:lnTo>
                <a:lnTo>
                  <a:pt x="4599" y="268"/>
                </a:lnTo>
                <a:lnTo>
                  <a:pt x="4526" y="414"/>
                </a:lnTo>
                <a:lnTo>
                  <a:pt x="4453" y="584"/>
                </a:lnTo>
                <a:lnTo>
                  <a:pt x="4356" y="925"/>
                </a:lnTo>
                <a:lnTo>
                  <a:pt x="4283" y="1217"/>
                </a:lnTo>
                <a:lnTo>
                  <a:pt x="4210" y="1436"/>
                </a:lnTo>
                <a:lnTo>
                  <a:pt x="4137" y="1728"/>
                </a:lnTo>
                <a:lnTo>
                  <a:pt x="4112" y="2020"/>
                </a:lnTo>
                <a:lnTo>
                  <a:pt x="4112" y="2166"/>
                </a:lnTo>
                <a:lnTo>
                  <a:pt x="4137" y="2288"/>
                </a:lnTo>
                <a:lnTo>
                  <a:pt x="3893" y="2385"/>
                </a:lnTo>
                <a:lnTo>
                  <a:pt x="3674" y="2531"/>
                </a:lnTo>
                <a:lnTo>
                  <a:pt x="3455" y="2726"/>
                </a:lnTo>
                <a:lnTo>
                  <a:pt x="3236" y="2945"/>
                </a:lnTo>
                <a:lnTo>
                  <a:pt x="2871" y="3383"/>
                </a:lnTo>
                <a:lnTo>
                  <a:pt x="2531" y="3772"/>
                </a:lnTo>
                <a:lnTo>
                  <a:pt x="2142" y="4210"/>
                </a:lnTo>
                <a:lnTo>
                  <a:pt x="1923" y="4453"/>
                </a:lnTo>
                <a:lnTo>
                  <a:pt x="1752" y="4721"/>
                </a:lnTo>
                <a:lnTo>
                  <a:pt x="1582" y="4988"/>
                </a:lnTo>
                <a:lnTo>
                  <a:pt x="1436" y="5280"/>
                </a:lnTo>
                <a:lnTo>
                  <a:pt x="1339" y="5572"/>
                </a:lnTo>
                <a:lnTo>
                  <a:pt x="1290" y="5864"/>
                </a:lnTo>
                <a:lnTo>
                  <a:pt x="925" y="5864"/>
                </a:lnTo>
                <a:lnTo>
                  <a:pt x="755" y="5889"/>
                </a:lnTo>
                <a:lnTo>
                  <a:pt x="633" y="5937"/>
                </a:lnTo>
                <a:lnTo>
                  <a:pt x="536" y="5986"/>
                </a:lnTo>
                <a:lnTo>
                  <a:pt x="438" y="6083"/>
                </a:lnTo>
                <a:lnTo>
                  <a:pt x="341" y="6181"/>
                </a:lnTo>
                <a:lnTo>
                  <a:pt x="268" y="6302"/>
                </a:lnTo>
                <a:lnTo>
                  <a:pt x="219" y="6424"/>
                </a:lnTo>
                <a:lnTo>
                  <a:pt x="122" y="6716"/>
                </a:lnTo>
                <a:lnTo>
                  <a:pt x="49" y="7032"/>
                </a:lnTo>
                <a:lnTo>
                  <a:pt x="25" y="7324"/>
                </a:lnTo>
                <a:lnTo>
                  <a:pt x="0" y="7592"/>
                </a:lnTo>
                <a:lnTo>
                  <a:pt x="0" y="7811"/>
                </a:lnTo>
                <a:lnTo>
                  <a:pt x="25" y="8054"/>
                </a:lnTo>
                <a:lnTo>
                  <a:pt x="49" y="8322"/>
                </a:lnTo>
                <a:lnTo>
                  <a:pt x="122" y="8638"/>
                </a:lnTo>
                <a:lnTo>
                  <a:pt x="219" y="8930"/>
                </a:lnTo>
                <a:lnTo>
                  <a:pt x="365" y="9198"/>
                </a:lnTo>
                <a:lnTo>
                  <a:pt x="438" y="9320"/>
                </a:lnTo>
                <a:lnTo>
                  <a:pt x="536" y="9417"/>
                </a:lnTo>
                <a:lnTo>
                  <a:pt x="633" y="9514"/>
                </a:lnTo>
                <a:lnTo>
                  <a:pt x="730" y="9563"/>
                </a:lnTo>
                <a:lnTo>
                  <a:pt x="852" y="9612"/>
                </a:lnTo>
                <a:lnTo>
                  <a:pt x="1047" y="9612"/>
                </a:lnTo>
                <a:lnTo>
                  <a:pt x="1095" y="9587"/>
                </a:lnTo>
                <a:lnTo>
                  <a:pt x="1314" y="9587"/>
                </a:lnTo>
                <a:lnTo>
                  <a:pt x="1339" y="9612"/>
                </a:lnTo>
                <a:lnTo>
                  <a:pt x="1387" y="9758"/>
                </a:lnTo>
                <a:lnTo>
                  <a:pt x="1436" y="9928"/>
                </a:lnTo>
                <a:lnTo>
                  <a:pt x="1582" y="10220"/>
                </a:lnTo>
                <a:lnTo>
                  <a:pt x="1752" y="10512"/>
                </a:lnTo>
                <a:lnTo>
                  <a:pt x="1923" y="10804"/>
                </a:lnTo>
                <a:lnTo>
                  <a:pt x="2117" y="11072"/>
                </a:lnTo>
                <a:lnTo>
                  <a:pt x="2312" y="11315"/>
                </a:lnTo>
                <a:lnTo>
                  <a:pt x="2531" y="11510"/>
                </a:lnTo>
                <a:lnTo>
                  <a:pt x="2750" y="11704"/>
                </a:lnTo>
                <a:lnTo>
                  <a:pt x="3236" y="12045"/>
                </a:lnTo>
                <a:lnTo>
                  <a:pt x="3455" y="12191"/>
                </a:lnTo>
                <a:lnTo>
                  <a:pt x="3674" y="12288"/>
                </a:lnTo>
                <a:lnTo>
                  <a:pt x="3918" y="12385"/>
                </a:lnTo>
                <a:lnTo>
                  <a:pt x="4137" y="12507"/>
                </a:lnTo>
                <a:lnTo>
                  <a:pt x="4161" y="12531"/>
                </a:lnTo>
                <a:lnTo>
                  <a:pt x="4112" y="13067"/>
                </a:lnTo>
                <a:lnTo>
                  <a:pt x="4112" y="13626"/>
                </a:lnTo>
                <a:lnTo>
                  <a:pt x="4112" y="14746"/>
                </a:lnTo>
                <a:lnTo>
                  <a:pt x="4137" y="14819"/>
                </a:lnTo>
                <a:lnTo>
                  <a:pt x="4161" y="14867"/>
                </a:lnTo>
                <a:lnTo>
                  <a:pt x="4185" y="14916"/>
                </a:lnTo>
                <a:lnTo>
                  <a:pt x="4234" y="14965"/>
                </a:lnTo>
                <a:lnTo>
                  <a:pt x="4331" y="14989"/>
                </a:lnTo>
                <a:lnTo>
                  <a:pt x="4453" y="14989"/>
                </a:lnTo>
                <a:lnTo>
                  <a:pt x="4550" y="15062"/>
                </a:lnTo>
                <a:lnTo>
                  <a:pt x="4648" y="15111"/>
                </a:lnTo>
                <a:lnTo>
                  <a:pt x="4769" y="15135"/>
                </a:lnTo>
                <a:lnTo>
                  <a:pt x="4891" y="15111"/>
                </a:lnTo>
                <a:lnTo>
                  <a:pt x="4988" y="15086"/>
                </a:lnTo>
                <a:lnTo>
                  <a:pt x="5110" y="15038"/>
                </a:lnTo>
                <a:lnTo>
                  <a:pt x="5305" y="14940"/>
                </a:lnTo>
                <a:lnTo>
                  <a:pt x="5548" y="14721"/>
                </a:lnTo>
                <a:lnTo>
                  <a:pt x="5791" y="14502"/>
                </a:lnTo>
                <a:lnTo>
                  <a:pt x="6229" y="14040"/>
                </a:lnTo>
                <a:lnTo>
                  <a:pt x="6497" y="13748"/>
                </a:lnTo>
                <a:lnTo>
                  <a:pt x="6619" y="13602"/>
                </a:lnTo>
                <a:lnTo>
                  <a:pt x="6716" y="13432"/>
                </a:lnTo>
                <a:lnTo>
                  <a:pt x="6984" y="13505"/>
                </a:lnTo>
                <a:lnTo>
                  <a:pt x="7227" y="13529"/>
                </a:lnTo>
                <a:lnTo>
                  <a:pt x="7762" y="13578"/>
                </a:lnTo>
                <a:lnTo>
                  <a:pt x="8273" y="13578"/>
                </a:lnTo>
                <a:lnTo>
                  <a:pt x="8760" y="13602"/>
                </a:lnTo>
                <a:lnTo>
                  <a:pt x="9198" y="13578"/>
                </a:lnTo>
                <a:lnTo>
                  <a:pt x="9660" y="13578"/>
                </a:lnTo>
                <a:lnTo>
                  <a:pt x="10098" y="13529"/>
                </a:lnTo>
                <a:lnTo>
                  <a:pt x="10560" y="13480"/>
                </a:lnTo>
                <a:lnTo>
                  <a:pt x="10925" y="13407"/>
                </a:lnTo>
                <a:lnTo>
                  <a:pt x="11315" y="13334"/>
                </a:lnTo>
                <a:lnTo>
                  <a:pt x="11363" y="13480"/>
                </a:lnTo>
                <a:lnTo>
                  <a:pt x="11436" y="13626"/>
                </a:lnTo>
                <a:lnTo>
                  <a:pt x="11607" y="13943"/>
                </a:lnTo>
                <a:lnTo>
                  <a:pt x="11850" y="14210"/>
                </a:lnTo>
                <a:lnTo>
                  <a:pt x="11972" y="14356"/>
                </a:lnTo>
                <a:lnTo>
                  <a:pt x="12118" y="14478"/>
                </a:lnTo>
                <a:lnTo>
                  <a:pt x="12264" y="14575"/>
                </a:lnTo>
                <a:lnTo>
                  <a:pt x="12410" y="14673"/>
                </a:lnTo>
                <a:lnTo>
                  <a:pt x="12580" y="14721"/>
                </a:lnTo>
                <a:lnTo>
                  <a:pt x="12726" y="14770"/>
                </a:lnTo>
                <a:lnTo>
                  <a:pt x="12896" y="14794"/>
                </a:lnTo>
                <a:lnTo>
                  <a:pt x="13042" y="14770"/>
                </a:lnTo>
                <a:lnTo>
                  <a:pt x="13213" y="14721"/>
                </a:lnTo>
                <a:lnTo>
                  <a:pt x="13359" y="14624"/>
                </a:lnTo>
                <a:lnTo>
                  <a:pt x="13480" y="14527"/>
                </a:lnTo>
                <a:lnTo>
                  <a:pt x="13578" y="14405"/>
                </a:lnTo>
                <a:lnTo>
                  <a:pt x="13651" y="14283"/>
                </a:lnTo>
                <a:lnTo>
                  <a:pt x="13724" y="14162"/>
                </a:lnTo>
                <a:lnTo>
                  <a:pt x="13748" y="14016"/>
                </a:lnTo>
                <a:lnTo>
                  <a:pt x="13772" y="13845"/>
                </a:lnTo>
                <a:lnTo>
                  <a:pt x="13797" y="13529"/>
                </a:lnTo>
                <a:lnTo>
                  <a:pt x="13772" y="13213"/>
                </a:lnTo>
                <a:lnTo>
                  <a:pt x="13748" y="12872"/>
                </a:lnTo>
                <a:lnTo>
                  <a:pt x="13748" y="12580"/>
                </a:lnTo>
                <a:lnTo>
                  <a:pt x="13748" y="12288"/>
                </a:lnTo>
                <a:lnTo>
                  <a:pt x="13943" y="12118"/>
                </a:lnTo>
                <a:lnTo>
                  <a:pt x="14137" y="11947"/>
                </a:lnTo>
                <a:lnTo>
                  <a:pt x="14551" y="11655"/>
                </a:lnTo>
                <a:lnTo>
                  <a:pt x="14989" y="11388"/>
                </a:lnTo>
                <a:lnTo>
                  <a:pt x="15403" y="11072"/>
                </a:lnTo>
                <a:lnTo>
                  <a:pt x="15622" y="10877"/>
                </a:lnTo>
                <a:lnTo>
                  <a:pt x="15816" y="10634"/>
                </a:lnTo>
                <a:lnTo>
                  <a:pt x="15987" y="10390"/>
                </a:lnTo>
                <a:lnTo>
                  <a:pt x="16133" y="10123"/>
                </a:lnTo>
                <a:lnTo>
                  <a:pt x="16254" y="9855"/>
                </a:lnTo>
                <a:lnTo>
                  <a:pt x="16376" y="9563"/>
                </a:lnTo>
                <a:lnTo>
                  <a:pt x="16449" y="9271"/>
                </a:lnTo>
                <a:lnTo>
                  <a:pt x="16522" y="8979"/>
                </a:lnTo>
                <a:lnTo>
                  <a:pt x="16595" y="8614"/>
                </a:lnTo>
                <a:lnTo>
                  <a:pt x="16619" y="8249"/>
                </a:lnTo>
                <a:lnTo>
                  <a:pt x="16765" y="8273"/>
                </a:lnTo>
                <a:lnTo>
                  <a:pt x="16911" y="8298"/>
                </a:lnTo>
                <a:lnTo>
                  <a:pt x="17057" y="8273"/>
                </a:lnTo>
                <a:lnTo>
                  <a:pt x="17203" y="8249"/>
                </a:lnTo>
                <a:lnTo>
                  <a:pt x="17228" y="8273"/>
                </a:lnTo>
                <a:lnTo>
                  <a:pt x="17325" y="8346"/>
                </a:lnTo>
                <a:lnTo>
                  <a:pt x="17422" y="8444"/>
                </a:lnTo>
                <a:lnTo>
                  <a:pt x="17641" y="8565"/>
                </a:lnTo>
                <a:lnTo>
                  <a:pt x="17885" y="8663"/>
                </a:lnTo>
                <a:lnTo>
                  <a:pt x="18128" y="8687"/>
                </a:lnTo>
                <a:lnTo>
                  <a:pt x="18395" y="8663"/>
                </a:lnTo>
                <a:lnTo>
                  <a:pt x="18639" y="8614"/>
                </a:lnTo>
                <a:lnTo>
                  <a:pt x="18858" y="8492"/>
                </a:lnTo>
                <a:lnTo>
                  <a:pt x="18979" y="8419"/>
                </a:lnTo>
                <a:lnTo>
                  <a:pt x="19077" y="8346"/>
                </a:lnTo>
                <a:lnTo>
                  <a:pt x="19125" y="8249"/>
                </a:lnTo>
                <a:lnTo>
                  <a:pt x="19125" y="8176"/>
                </a:lnTo>
                <a:lnTo>
                  <a:pt x="19101" y="8079"/>
                </a:lnTo>
                <a:lnTo>
                  <a:pt x="19052" y="8006"/>
                </a:lnTo>
                <a:lnTo>
                  <a:pt x="18979" y="7957"/>
                </a:lnTo>
                <a:lnTo>
                  <a:pt x="18833" y="7957"/>
                </a:lnTo>
                <a:lnTo>
                  <a:pt x="18736" y="8006"/>
                </a:lnTo>
                <a:lnTo>
                  <a:pt x="18639" y="8103"/>
                </a:lnTo>
                <a:lnTo>
                  <a:pt x="18517" y="8176"/>
                </a:lnTo>
                <a:lnTo>
                  <a:pt x="18371" y="8200"/>
                </a:lnTo>
                <a:lnTo>
                  <a:pt x="18225" y="8225"/>
                </a:lnTo>
                <a:lnTo>
                  <a:pt x="18079" y="8200"/>
                </a:lnTo>
                <a:lnTo>
                  <a:pt x="17933" y="8176"/>
                </a:lnTo>
                <a:lnTo>
                  <a:pt x="17787" y="8127"/>
                </a:lnTo>
                <a:lnTo>
                  <a:pt x="17666" y="8054"/>
                </a:lnTo>
                <a:lnTo>
                  <a:pt x="17885" y="7933"/>
                </a:lnTo>
                <a:lnTo>
                  <a:pt x="18031" y="7835"/>
                </a:lnTo>
                <a:lnTo>
                  <a:pt x="18104" y="7738"/>
                </a:lnTo>
                <a:lnTo>
                  <a:pt x="18152" y="7641"/>
                </a:lnTo>
                <a:lnTo>
                  <a:pt x="18201" y="7543"/>
                </a:lnTo>
                <a:lnTo>
                  <a:pt x="18225" y="7446"/>
                </a:lnTo>
                <a:lnTo>
                  <a:pt x="18250" y="7349"/>
                </a:lnTo>
                <a:lnTo>
                  <a:pt x="18225" y="7251"/>
                </a:lnTo>
                <a:lnTo>
                  <a:pt x="18201" y="7154"/>
                </a:lnTo>
                <a:lnTo>
                  <a:pt x="18177" y="7057"/>
                </a:lnTo>
                <a:lnTo>
                  <a:pt x="18128" y="6984"/>
                </a:lnTo>
                <a:lnTo>
                  <a:pt x="18055" y="6911"/>
                </a:lnTo>
                <a:lnTo>
                  <a:pt x="18006" y="6862"/>
                </a:lnTo>
                <a:lnTo>
                  <a:pt x="17909" y="6813"/>
                </a:lnTo>
                <a:lnTo>
                  <a:pt x="17812" y="6789"/>
                </a:lnTo>
                <a:lnTo>
                  <a:pt x="17714" y="6789"/>
                </a:lnTo>
                <a:lnTo>
                  <a:pt x="17593" y="6813"/>
                </a:lnTo>
                <a:lnTo>
                  <a:pt x="17495" y="6838"/>
                </a:lnTo>
                <a:lnTo>
                  <a:pt x="17349" y="6911"/>
                </a:lnTo>
                <a:lnTo>
                  <a:pt x="17228" y="7008"/>
                </a:lnTo>
                <a:lnTo>
                  <a:pt x="17130" y="7105"/>
                </a:lnTo>
                <a:lnTo>
                  <a:pt x="17082" y="7227"/>
                </a:lnTo>
                <a:lnTo>
                  <a:pt x="17033" y="7373"/>
                </a:lnTo>
                <a:lnTo>
                  <a:pt x="17009" y="7519"/>
                </a:lnTo>
                <a:lnTo>
                  <a:pt x="17009" y="7665"/>
                </a:lnTo>
                <a:lnTo>
                  <a:pt x="17033" y="7811"/>
                </a:lnTo>
                <a:lnTo>
                  <a:pt x="16644" y="7835"/>
                </a:lnTo>
                <a:lnTo>
                  <a:pt x="16644" y="7397"/>
                </a:lnTo>
                <a:lnTo>
                  <a:pt x="16619" y="6935"/>
                </a:lnTo>
                <a:lnTo>
                  <a:pt x="16546" y="6497"/>
                </a:lnTo>
                <a:lnTo>
                  <a:pt x="16449" y="6059"/>
                </a:lnTo>
                <a:lnTo>
                  <a:pt x="16327" y="5621"/>
                </a:lnTo>
                <a:lnTo>
                  <a:pt x="16157" y="5207"/>
                </a:lnTo>
                <a:lnTo>
                  <a:pt x="15987" y="4794"/>
                </a:lnTo>
                <a:lnTo>
                  <a:pt x="15768" y="4404"/>
                </a:lnTo>
                <a:lnTo>
                  <a:pt x="15597" y="4161"/>
                </a:lnTo>
                <a:lnTo>
                  <a:pt x="15427" y="3918"/>
                </a:lnTo>
                <a:lnTo>
                  <a:pt x="15232" y="3699"/>
                </a:lnTo>
                <a:lnTo>
                  <a:pt x="15038" y="3480"/>
                </a:lnTo>
                <a:lnTo>
                  <a:pt x="14843" y="3285"/>
                </a:lnTo>
                <a:lnTo>
                  <a:pt x="14624" y="3091"/>
                </a:lnTo>
                <a:lnTo>
                  <a:pt x="14162" y="2750"/>
                </a:lnTo>
                <a:lnTo>
                  <a:pt x="13675" y="2434"/>
                </a:lnTo>
                <a:lnTo>
                  <a:pt x="13164" y="2166"/>
                </a:lnTo>
                <a:lnTo>
                  <a:pt x="12629" y="1923"/>
                </a:lnTo>
                <a:lnTo>
                  <a:pt x="12093" y="1704"/>
                </a:lnTo>
                <a:lnTo>
                  <a:pt x="11461" y="1460"/>
                </a:lnTo>
                <a:lnTo>
                  <a:pt x="10804" y="1266"/>
                </a:lnTo>
                <a:lnTo>
                  <a:pt x="10147" y="1120"/>
                </a:lnTo>
                <a:lnTo>
                  <a:pt x="9466" y="1022"/>
                </a:lnTo>
                <a:lnTo>
                  <a:pt x="8882" y="974"/>
                </a:lnTo>
                <a:lnTo>
                  <a:pt x="8249" y="974"/>
                </a:lnTo>
                <a:lnTo>
                  <a:pt x="7933" y="998"/>
                </a:lnTo>
                <a:lnTo>
                  <a:pt x="7641" y="1047"/>
                </a:lnTo>
                <a:lnTo>
                  <a:pt x="7349" y="1120"/>
                </a:lnTo>
                <a:lnTo>
                  <a:pt x="7057" y="1217"/>
                </a:lnTo>
                <a:lnTo>
                  <a:pt x="6570" y="755"/>
                </a:lnTo>
                <a:lnTo>
                  <a:pt x="6327" y="536"/>
                </a:lnTo>
                <a:lnTo>
                  <a:pt x="6059" y="317"/>
                </a:lnTo>
                <a:lnTo>
                  <a:pt x="5816" y="195"/>
                </a:lnTo>
                <a:lnTo>
                  <a:pt x="5548" y="98"/>
                </a:lnTo>
                <a:lnTo>
                  <a:pt x="5280" y="25"/>
                </a:lnTo>
                <a:lnTo>
                  <a:pt x="5013" y="25"/>
                </a:lnTo>
                <a:lnTo>
                  <a:pt x="4964"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6"/>
          <p:cNvSpPr/>
          <p:nvPr/>
        </p:nvSpPr>
        <p:spPr>
          <a:xfrm>
            <a:off x="848015" y="3304630"/>
            <a:ext cx="407377" cy="276553"/>
          </a:xfrm>
          <a:custGeom>
            <a:avLst/>
            <a:gdLst/>
            <a:ahLst/>
            <a:cxnLst/>
            <a:rect l="l" t="t" r="r" b="b"/>
            <a:pathLst>
              <a:path w="18640" h="12654" extrusionOk="0">
                <a:moveTo>
                  <a:pt x="11486" y="512"/>
                </a:moveTo>
                <a:lnTo>
                  <a:pt x="14089" y="536"/>
                </a:lnTo>
                <a:lnTo>
                  <a:pt x="16206" y="585"/>
                </a:lnTo>
                <a:lnTo>
                  <a:pt x="17106" y="585"/>
                </a:lnTo>
                <a:lnTo>
                  <a:pt x="17374" y="633"/>
                </a:lnTo>
                <a:lnTo>
                  <a:pt x="17617" y="706"/>
                </a:lnTo>
                <a:lnTo>
                  <a:pt x="17715" y="755"/>
                </a:lnTo>
                <a:lnTo>
                  <a:pt x="17812" y="828"/>
                </a:lnTo>
                <a:lnTo>
                  <a:pt x="17885" y="925"/>
                </a:lnTo>
                <a:lnTo>
                  <a:pt x="17958" y="1047"/>
                </a:lnTo>
                <a:lnTo>
                  <a:pt x="17982" y="1169"/>
                </a:lnTo>
                <a:lnTo>
                  <a:pt x="18007" y="1315"/>
                </a:lnTo>
                <a:lnTo>
                  <a:pt x="17982" y="1607"/>
                </a:lnTo>
                <a:lnTo>
                  <a:pt x="17958" y="1753"/>
                </a:lnTo>
                <a:lnTo>
                  <a:pt x="17958" y="1923"/>
                </a:lnTo>
                <a:lnTo>
                  <a:pt x="17958" y="2264"/>
                </a:lnTo>
                <a:lnTo>
                  <a:pt x="18007" y="2604"/>
                </a:lnTo>
                <a:lnTo>
                  <a:pt x="18031" y="2945"/>
                </a:lnTo>
                <a:lnTo>
                  <a:pt x="18031" y="3115"/>
                </a:lnTo>
                <a:lnTo>
                  <a:pt x="17520" y="3164"/>
                </a:lnTo>
                <a:lnTo>
                  <a:pt x="17009" y="3188"/>
                </a:lnTo>
                <a:lnTo>
                  <a:pt x="15963" y="3212"/>
                </a:lnTo>
                <a:lnTo>
                  <a:pt x="14917" y="3188"/>
                </a:lnTo>
                <a:lnTo>
                  <a:pt x="13870" y="3164"/>
                </a:lnTo>
                <a:lnTo>
                  <a:pt x="12751" y="3139"/>
                </a:lnTo>
                <a:lnTo>
                  <a:pt x="11607" y="3115"/>
                </a:lnTo>
                <a:lnTo>
                  <a:pt x="11023" y="3139"/>
                </a:lnTo>
                <a:lnTo>
                  <a:pt x="10439" y="3188"/>
                </a:lnTo>
                <a:lnTo>
                  <a:pt x="9855" y="3237"/>
                </a:lnTo>
                <a:lnTo>
                  <a:pt x="9271" y="3261"/>
                </a:lnTo>
                <a:lnTo>
                  <a:pt x="8712" y="3261"/>
                </a:lnTo>
                <a:lnTo>
                  <a:pt x="8152" y="3237"/>
                </a:lnTo>
                <a:lnTo>
                  <a:pt x="7057" y="3164"/>
                </a:lnTo>
                <a:lnTo>
                  <a:pt x="5938" y="3091"/>
                </a:lnTo>
                <a:lnTo>
                  <a:pt x="5403" y="3091"/>
                </a:lnTo>
                <a:lnTo>
                  <a:pt x="4843" y="3066"/>
                </a:lnTo>
                <a:lnTo>
                  <a:pt x="3651" y="3091"/>
                </a:lnTo>
                <a:lnTo>
                  <a:pt x="2483" y="3139"/>
                </a:lnTo>
                <a:lnTo>
                  <a:pt x="1412" y="3164"/>
                </a:lnTo>
                <a:lnTo>
                  <a:pt x="950" y="3164"/>
                </a:lnTo>
                <a:lnTo>
                  <a:pt x="731" y="3188"/>
                </a:lnTo>
                <a:lnTo>
                  <a:pt x="487" y="3212"/>
                </a:lnTo>
                <a:lnTo>
                  <a:pt x="487" y="3212"/>
                </a:lnTo>
                <a:lnTo>
                  <a:pt x="512" y="2799"/>
                </a:lnTo>
                <a:lnTo>
                  <a:pt x="560" y="2410"/>
                </a:lnTo>
                <a:lnTo>
                  <a:pt x="633" y="1996"/>
                </a:lnTo>
                <a:lnTo>
                  <a:pt x="731" y="1607"/>
                </a:lnTo>
                <a:lnTo>
                  <a:pt x="828" y="1363"/>
                </a:lnTo>
                <a:lnTo>
                  <a:pt x="925" y="1169"/>
                </a:lnTo>
                <a:lnTo>
                  <a:pt x="1071" y="998"/>
                </a:lnTo>
                <a:lnTo>
                  <a:pt x="1217" y="852"/>
                </a:lnTo>
                <a:lnTo>
                  <a:pt x="1388" y="731"/>
                </a:lnTo>
                <a:lnTo>
                  <a:pt x="1582" y="658"/>
                </a:lnTo>
                <a:lnTo>
                  <a:pt x="1777" y="585"/>
                </a:lnTo>
                <a:lnTo>
                  <a:pt x="1996" y="512"/>
                </a:lnTo>
                <a:lnTo>
                  <a:pt x="2118" y="560"/>
                </a:lnTo>
                <a:lnTo>
                  <a:pt x="2239" y="560"/>
                </a:lnTo>
                <a:lnTo>
                  <a:pt x="2483" y="585"/>
                </a:lnTo>
                <a:lnTo>
                  <a:pt x="2969" y="536"/>
                </a:lnTo>
                <a:lnTo>
                  <a:pt x="4016" y="512"/>
                </a:lnTo>
                <a:lnTo>
                  <a:pt x="5062" y="512"/>
                </a:lnTo>
                <a:lnTo>
                  <a:pt x="6084" y="536"/>
                </a:lnTo>
                <a:lnTo>
                  <a:pt x="7106" y="560"/>
                </a:lnTo>
                <a:lnTo>
                  <a:pt x="8128" y="585"/>
                </a:lnTo>
                <a:lnTo>
                  <a:pt x="8639" y="585"/>
                </a:lnTo>
                <a:lnTo>
                  <a:pt x="9150" y="560"/>
                </a:lnTo>
                <a:lnTo>
                  <a:pt x="10220" y="512"/>
                </a:lnTo>
                <a:close/>
                <a:moveTo>
                  <a:pt x="487" y="3650"/>
                </a:moveTo>
                <a:lnTo>
                  <a:pt x="560" y="3675"/>
                </a:lnTo>
                <a:lnTo>
                  <a:pt x="512" y="3748"/>
                </a:lnTo>
                <a:lnTo>
                  <a:pt x="487" y="3772"/>
                </a:lnTo>
                <a:lnTo>
                  <a:pt x="487" y="3650"/>
                </a:lnTo>
                <a:close/>
                <a:moveTo>
                  <a:pt x="10147" y="3748"/>
                </a:moveTo>
                <a:lnTo>
                  <a:pt x="9782" y="4137"/>
                </a:lnTo>
                <a:lnTo>
                  <a:pt x="9612" y="4356"/>
                </a:lnTo>
                <a:lnTo>
                  <a:pt x="9466" y="4575"/>
                </a:lnTo>
                <a:lnTo>
                  <a:pt x="9344" y="4745"/>
                </a:lnTo>
                <a:lnTo>
                  <a:pt x="9344" y="4745"/>
                </a:lnTo>
                <a:lnTo>
                  <a:pt x="9515" y="4356"/>
                </a:lnTo>
                <a:lnTo>
                  <a:pt x="9685" y="3967"/>
                </a:lnTo>
                <a:lnTo>
                  <a:pt x="9782" y="3796"/>
                </a:lnTo>
                <a:lnTo>
                  <a:pt x="9807" y="3772"/>
                </a:lnTo>
                <a:lnTo>
                  <a:pt x="10147" y="3748"/>
                </a:lnTo>
                <a:close/>
                <a:moveTo>
                  <a:pt x="1509" y="3699"/>
                </a:moveTo>
                <a:lnTo>
                  <a:pt x="1339" y="3845"/>
                </a:lnTo>
                <a:lnTo>
                  <a:pt x="1217" y="3991"/>
                </a:lnTo>
                <a:lnTo>
                  <a:pt x="950" y="4332"/>
                </a:lnTo>
                <a:lnTo>
                  <a:pt x="731" y="4648"/>
                </a:lnTo>
                <a:lnTo>
                  <a:pt x="512" y="4989"/>
                </a:lnTo>
                <a:lnTo>
                  <a:pt x="512" y="4697"/>
                </a:lnTo>
                <a:lnTo>
                  <a:pt x="633" y="4380"/>
                </a:lnTo>
                <a:lnTo>
                  <a:pt x="779" y="4040"/>
                </a:lnTo>
                <a:lnTo>
                  <a:pt x="877" y="3869"/>
                </a:lnTo>
                <a:lnTo>
                  <a:pt x="998" y="3723"/>
                </a:lnTo>
                <a:lnTo>
                  <a:pt x="1509" y="3699"/>
                </a:lnTo>
                <a:close/>
                <a:moveTo>
                  <a:pt x="15452" y="3723"/>
                </a:moveTo>
                <a:lnTo>
                  <a:pt x="15111" y="4186"/>
                </a:lnTo>
                <a:lnTo>
                  <a:pt x="14746" y="4648"/>
                </a:lnTo>
                <a:lnTo>
                  <a:pt x="14454" y="5013"/>
                </a:lnTo>
                <a:lnTo>
                  <a:pt x="14333" y="5208"/>
                </a:lnTo>
                <a:lnTo>
                  <a:pt x="14235" y="5402"/>
                </a:lnTo>
                <a:lnTo>
                  <a:pt x="13846" y="5402"/>
                </a:lnTo>
                <a:lnTo>
                  <a:pt x="13919" y="5305"/>
                </a:lnTo>
                <a:lnTo>
                  <a:pt x="13992" y="5159"/>
                </a:lnTo>
                <a:lnTo>
                  <a:pt x="14089" y="4964"/>
                </a:lnTo>
                <a:lnTo>
                  <a:pt x="14479" y="4356"/>
                </a:lnTo>
                <a:lnTo>
                  <a:pt x="14673" y="4040"/>
                </a:lnTo>
                <a:lnTo>
                  <a:pt x="14722" y="3869"/>
                </a:lnTo>
                <a:lnTo>
                  <a:pt x="14771" y="3723"/>
                </a:lnTo>
                <a:close/>
                <a:moveTo>
                  <a:pt x="14503" y="3699"/>
                </a:moveTo>
                <a:lnTo>
                  <a:pt x="14187" y="4161"/>
                </a:lnTo>
                <a:lnTo>
                  <a:pt x="13919" y="4599"/>
                </a:lnTo>
                <a:lnTo>
                  <a:pt x="13651" y="4989"/>
                </a:lnTo>
                <a:lnTo>
                  <a:pt x="13530" y="5183"/>
                </a:lnTo>
                <a:lnTo>
                  <a:pt x="13505" y="5281"/>
                </a:lnTo>
                <a:lnTo>
                  <a:pt x="13481" y="5402"/>
                </a:lnTo>
                <a:lnTo>
                  <a:pt x="13481" y="5427"/>
                </a:lnTo>
                <a:lnTo>
                  <a:pt x="13019" y="5427"/>
                </a:lnTo>
                <a:lnTo>
                  <a:pt x="13116" y="5183"/>
                </a:lnTo>
                <a:lnTo>
                  <a:pt x="13238" y="4940"/>
                </a:lnTo>
                <a:lnTo>
                  <a:pt x="13432" y="4648"/>
                </a:lnTo>
                <a:lnTo>
                  <a:pt x="13627" y="4332"/>
                </a:lnTo>
                <a:lnTo>
                  <a:pt x="13822" y="4015"/>
                </a:lnTo>
                <a:lnTo>
                  <a:pt x="13968" y="3699"/>
                </a:lnTo>
                <a:close/>
                <a:moveTo>
                  <a:pt x="16255" y="3723"/>
                </a:moveTo>
                <a:lnTo>
                  <a:pt x="15914" y="4210"/>
                </a:lnTo>
                <a:lnTo>
                  <a:pt x="15573" y="4672"/>
                </a:lnTo>
                <a:lnTo>
                  <a:pt x="15282" y="5037"/>
                </a:lnTo>
                <a:lnTo>
                  <a:pt x="15160" y="5208"/>
                </a:lnTo>
                <a:lnTo>
                  <a:pt x="15111" y="5329"/>
                </a:lnTo>
                <a:lnTo>
                  <a:pt x="15087" y="5427"/>
                </a:lnTo>
                <a:lnTo>
                  <a:pt x="14722" y="5427"/>
                </a:lnTo>
                <a:lnTo>
                  <a:pt x="14795" y="5329"/>
                </a:lnTo>
                <a:lnTo>
                  <a:pt x="15257" y="4697"/>
                </a:lnTo>
                <a:lnTo>
                  <a:pt x="15403" y="4478"/>
                </a:lnTo>
                <a:lnTo>
                  <a:pt x="15525" y="4234"/>
                </a:lnTo>
                <a:lnTo>
                  <a:pt x="15622" y="3991"/>
                </a:lnTo>
                <a:lnTo>
                  <a:pt x="15646" y="3845"/>
                </a:lnTo>
                <a:lnTo>
                  <a:pt x="15671" y="3723"/>
                </a:lnTo>
                <a:close/>
                <a:moveTo>
                  <a:pt x="3748" y="3626"/>
                </a:moveTo>
                <a:lnTo>
                  <a:pt x="3602" y="3772"/>
                </a:lnTo>
                <a:lnTo>
                  <a:pt x="3480" y="3967"/>
                </a:lnTo>
                <a:lnTo>
                  <a:pt x="3286" y="4307"/>
                </a:lnTo>
                <a:lnTo>
                  <a:pt x="3091" y="4599"/>
                </a:lnTo>
                <a:lnTo>
                  <a:pt x="2872" y="4867"/>
                </a:lnTo>
                <a:lnTo>
                  <a:pt x="2677" y="5159"/>
                </a:lnTo>
                <a:lnTo>
                  <a:pt x="2580" y="5305"/>
                </a:lnTo>
                <a:lnTo>
                  <a:pt x="2507" y="5451"/>
                </a:lnTo>
                <a:lnTo>
                  <a:pt x="2191" y="5451"/>
                </a:lnTo>
                <a:lnTo>
                  <a:pt x="2312" y="5305"/>
                </a:lnTo>
                <a:lnTo>
                  <a:pt x="2410" y="5135"/>
                </a:lnTo>
                <a:lnTo>
                  <a:pt x="2604" y="4867"/>
                </a:lnTo>
                <a:lnTo>
                  <a:pt x="2799" y="4599"/>
                </a:lnTo>
                <a:lnTo>
                  <a:pt x="2945" y="4307"/>
                </a:lnTo>
                <a:lnTo>
                  <a:pt x="3091" y="4040"/>
                </a:lnTo>
                <a:lnTo>
                  <a:pt x="3213" y="3748"/>
                </a:lnTo>
                <a:lnTo>
                  <a:pt x="3213" y="3699"/>
                </a:lnTo>
                <a:lnTo>
                  <a:pt x="3164" y="3675"/>
                </a:lnTo>
                <a:lnTo>
                  <a:pt x="3115" y="3650"/>
                </a:lnTo>
                <a:lnTo>
                  <a:pt x="3091" y="3699"/>
                </a:lnTo>
                <a:lnTo>
                  <a:pt x="2872" y="3942"/>
                </a:lnTo>
                <a:lnTo>
                  <a:pt x="2653" y="4210"/>
                </a:lnTo>
                <a:lnTo>
                  <a:pt x="2434" y="4453"/>
                </a:lnTo>
                <a:lnTo>
                  <a:pt x="2215" y="4721"/>
                </a:lnTo>
                <a:lnTo>
                  <a:pt x="1947" y="5062"/>
                </a:lnTo>
                <a:lnTo>
                  <a:pt x="1826" y="5232"/>
                </a:lnTo>
                <a:lnTo>
                  <a:pt x="1777" y="5329"/>
                </a:lnTo>
                <a:lnTo>
                  <a:pt x="1753" y="5427"/>
                </a:lnTo>
                <a:lnTo>
                  <a:pt x="1388" y="5427"/>
                </a:lnTo>
                <a:lnTo>
                  <a:pt x="1461" y="5305"/>
                </a:lnTo>
                <a:lnTo>
                  <a:pt x="1534" y="5159"/>
                </a:lnTo>
                <a:lnTo>
                  <a:pt x="1631" y="5013"/>
                </a:lnTo>
                <a:lnTo>
                  <a:pt x="1728" y="4867"/>
                </a:lnTo>
                <a:lnTo>
                  <a:pt x="1972" y="4575"/>
                </a:lnTo>
                <a:lnTo>
                  <a:pt x="2142" y="4356"/>
                </a:lnTo>
                <a:lnTo>
                  <a:pt x="2288" y="4137"/>
                </a:lnTo>
                <a:lnTo>
                  <a:pt x="2410" y="3894"/>
                </a:lnTo>
                <a:lnTo>
                  <a:pt x="2507" y="3650"/>
                </a:lnTo>
                <a:lnTo>
                  <a:pt x="3748" y="3626"/>
                </a:lnTo>
                <a:close/>
                <a:moveTo>
                  <a:pt x="4551" y="3602"/>
                </a:moveTo>
                <a:lnTo>
                  <a:pt x="4356" y="3796"/>
                </a:lnTo>
                <a:lnTo>
                  <a:pt x="4186" y="4015"/>
                </a:lnTo>
                <a:lnTo>
                  <a:pt x="3894" y="4478"/>
                </a:lnTo>
                <a:lnTo>
                  <a:pt x="3699" y="4697"/>
                </a:lnTo>
                <a:lnTo>
                  <a:pt x="3505" y="4940"/>
                </a:lnTo>
                <a:lnTo>
                  <a:pt x="3407" y="5062"/>
                </a:lnTo>
                <a:lnTo>
                  <a:pt x="3334" y="5183"/>
                </a:lnTo>
                <a:lnTo>
                  <a:pt x="3286" y="5329"/>
                </a:lnTo>
                <a:lnTo>
                  <a:pt x="3261" y="5451"/>
                </a:lnTo>
                <a:lnTo>
                  <a:pt x="2921" y="5451"/>
                </a:lnTo>
                <a:lnTo>
                  <a:pt x="3067" y="5281"/>
                </a:lnTo>
                <a:lnTo>
                  <a:pt x="3213" y="5062"/>
                </a:lnTo>
                <a:lnTo>
                  <a:pt x="3432" y="4672"/>
                </a:lnTo>
                <a:lnTo>
                  <a:pt x="3724" y="4161"/>
                </a:lnTo>
                <a:lnTo>
                  <a:pt x="4016" y="3602"/>
                </a:lnTo>
                <a:close/>
                <a:moveTo>
                  <a:pt x="13140" y="3675"/>
                </a:moveTo>
                <a:lnTo>
                  <a:pt x="13724" y="3699"/>
                </a:lnTo>
                <a:lnTo>
                  <a:pt x="13505" y="3894"/>
                </a:lnTo>
                <a:lnTo>
                  <a:pt x="13335" y="4137"/>
                </a:lnTo>
                <a:lnTo>
                  <a:pt x="12994" y="4624"/>
                </a:lnTo>
                <a:lnTo>
                  <a:pt x="12751" y="5013"/>
                </a:lnTo>
                <a:lnTo>
                  <a:pt x="12605" y="5232"/>
                </a:lnTo>
                <a:lnTo>
                  <a:pt x="12483" y="5451"/>
                </a:lnTo>
                <a:lnTo>
                  <a:pt x="12313" y="5451"/>
                </a:lnTo>
                <a:lnTo>
                  <a:pt x="12459" y="5256"/>
                </a:lnTo>
                <a:lnTo>
                  <a:pt x="12556" y="5037"/>
                </a:lnTo>
                <a:lnTo>
                  <a:pt x="12775" y="4624"/>
                </a:lnTo>
                <a:lnTo>
                  <a:pt x="12873" y="4405"/>
                </a:lnTo>
                <a:lnTo>
                  <a:pt x="12946" y="4161"/>
                </a:lnTo>
                <a:lnTo>
                  <a:pt x="13043" y="3918"/>
                </a:lnTo>
                <a:lnTo>
                  <a:pt x="13140" y="3675"/>
                </a:lnTo>
                <a:close/>
                <a:moveTo>
                  <a:pt x="16912" y="3723"/>
                </a:moveTo>
                <a:lnTo>
                  <a:pt x="16547" y="4283"/>
                </a:lnTo>
                <a:lnTo>
                  <a:pt x="16328" y="4575"/>
                </a:lnTo>
                <a:lnTo>
                  <a:pt x="16109" y="4818"/>
                </a:lnTo>
                <a:lnTo>
                  <a:pt x="15841" y="5086"/>
                </a:lnTo>
                <a:lnTo>
                  <a:pt x="15695" y="5281"/>
                </a:lnTo>
                <a:lnTo>
                  <a:pt x="15573" y="5451"/>
                </a:lnTo>
                <a:lnTo>
                  <a:pt x="15501" y="5451"/>
                </a:lnTo>
                <a:lnTo>
                  <a:pt x="15695" y="5135"/>
                </a:lnTo>
                <a:lnTo>
                  <a:pt x="15914" y="4843"/>
                </a:lnTo>
                <a:lnTo>
                  <a:pt x="16084" y="4575"/>
                </a:lnTo>
                <a:lnTo>
                  <a:pt x="16230" y="4307"/>
                </a:lnTo>
                <a:lnTo>
                  <a:pt x="16474" y="3723"/>
                </a:lnTo>
                <a:close/>
                <a:moveTo>
                  <a:pt x="12921" y="3650"/>
                </a:moveTo>
                <a:lnTo>
                  <a:pt x="12800" y="3821"/>
                </a:lnTo>
                <a:lnTo>
                  <a:pt x="12702" y="3991"/>
                </a:lnTo>
                <a:lnTo>
                  <a:pt x="12532" y="4332"/>
                </a:lnTo>
                <a:lnTo>
                  <a:pt x="12362" y="4599"/>
                </a:lnTo>
                <a:lnTo>
                  <a:pt x="12167" y="4891"/>
                </a:lnTo>
                <a:lnTo>
                  <a:pt x="11997" y="5159"/>
                </a:lnTo>
                <a:lnTo>
                  <a:pt x="11948" y="5305"/>
                </a:lnTo>
                <a:lnTo>
                  <a:pt x="11899" y="5451"/>
                </a:lnTo>
                <a:lnTo>
                  <a:pt x="11583" y="5475"/>
                </a:lnTo>
                <a:lnTo>
                  <a:pt x="11583" y="5475"/>
                </a:lnTo>
                <a:lnTo>
                  <a:pt x="11729" y="5232"/>
                </a:lnTo>
                <a:lnTo>
                  <a:pt x="11826" y="4964"/>
                </a:lnTo>
                <a:lnTo>
                  <a:pt x="12045" y="4453"/>
                </a:lnTo>
                <a:lnTo>
                  <a:pt x="12216" y="4064"/>
                </a:lnTo>
                <a:lnTo>
                  <a:pt x="12289" y="3869"/>
                </a:lnTo>
                <a:lnTo>
                  <a:pt x="12337" y="3650"/>
                </a:lnTo>
                <a:close/>
                <a:moveTo>
                  <a:pt x="4746" y="3602"/>
                </a:moveTo>
                <a:lnTo>
                  <a:pt x="5792" y="3626"/>
                </a:lnTo>
                <a:lnTo>
                  <a:pt x="6814" y="3675"/>
                </a:lnTo>
                <a:lnTo>
                  <a:pt x="6571" y="3845"/>
                </a:lnTo>
                <a:lnTo>
                  <a:pt x="6352" y="4064"/>
                </a:lnTo>
                <a:lnTo>
                  <a:pt x="6157" y="4283"/>
                </a:lnTo>
                <a:lnTo>
                  <a:pt x="5987" y="4526"/>
                </a:lnTo>
                <a:lnTo>
                  <a:pt x="5573" y="5135"/>
                </a:lnTo>
                <a:lnTo>
                  <a:pt x="5427" y="5305"/>
                </a:lnTo>
                <a:lnTo>
                  <a:pt x="5403" y="5402"/>
                </a:lnTo>
                <a:lnTo>
                  <a:pt x="5378" y="5500"/>
                </a:lnTo>
                <a:lnTo>
                  <a:pt x="5013" y="5500"/>
                </a:lnTo>
                <a:lnTo>
                  <a:pt x="5232" y="5232"/>
                </a:lnTo>
                <a:lnTo>
                  <a:pt x="5427" y="4940"/>
                </a:lnTo>
                <a:lnTo>
                  <a:pt x="6206" y="3748"/>
                </a:lnTo>
                <a:lnTo>
                  <a:pt x="6230" y="3699"/>
                </a:lnTo>
                <a:lnTo>
                  <a:pt x="6206" y="3675"/>
                </a:lnTo>
                <a:lnTo>
                  <a:pt x="6108" y="3675"/>
                </a:lnTo>
                <a:lnTo>
                  <a:pt x="5865" y="3894"/>
                </a:lnTo>
                <a:lnTo>
                  <a:pt x="5646" y="4113"/>
                </a:lnTo>
                <a:lnTo>
                  <a:pt x="5427" y="4356"/>
                </a:lnTo>
                <a:lnTo>
                  <a:pt x="5208" y="4599"/>
                </a:lnTo>
                <a:lnTo>
                  <a:pt x="4892" y="5013"/>
                </a:lnTo>
                <a:lnTo>
                  <a:pt x="4770" y="5256"/>
                </a:lnTo>
                <a:lnTo>
                  <a:pt x="4648" y="5500"/>
                </a:lnTo>
                <a:lnTo>
                  <a:pt x="4429" y="5475"/>
                </a:lnTo>
                <a:lnTo>
                  <a:pt x="4746" y="5037"/>
                </a:lnTo>
                <a:lnTo>
                  <a:pt x="4989" y="4745"/>
                </a:lnTo>
                <a:lnTo>
                  <a:pt x="5208" y="4405"/>
                </a:lnTo>
                <a:lnTo>
                  <a:pt x="5403" y="4088"/>
                </a:lnTo>
                <a:lnTo>
                  <a:pt x="5476" y="3894"/>
                </a:lnTo>
                <a:lnTo>
                  <a:pt x="5549" y="3723"/>
                </a:lnTo>
                <a:lnTo>
                  <a:pt x="5549" y="3675"/>
                </a:lnTo>
                <a:lnTo>
                  <a:pt x="5500" y="3650"/>
                </a:lnTo>
                <a:lnTo>
                  <a:pt x="5476" y="3626"/>
                </a:lnTo>
                <a:lnTo>
                  <a:pt x="5427" y="3650"/>
                </a:lnTo>
                <a:lnTo>
                  <a:pt x="5159" y="3918"/>
                </a:lnTo>
                <a:lnTo>
                  <a:pt x="4916" y="4210"/>
                </a:lnTo>
                <a:lnTo>
                  <a:pt x="4429" y="4794"/>
                </a:lnTo>
                <a:lnTo>
                  <a:pt x="4162" y="5110"/>
                </a:lnTo>
                <a:lnTo>
                  <a:pt x="4016" y="5281"/>
                </a:lnTo>
                <a:lnTo>
                  <a:pt x="3894" y="5475"/>
                </a:lnTo>
                <a:lnTo>
                  <a:pt x="3529" y="5451"/>
                </a:lnTo>
                <a:lnTo>
                  <a:pt x="3821" y="5086"/>
                </a:lnTo>
                <a:lnTo>
                  <a:pt x="4064" y="4721"/>
                </a:lnTo>
                <a:lnTo>
                  <a:pt x="4405" y="4161"/>
                </a:lnTo>
                <a:lnTo>
                  <a:pt x="4575" y="3869"/>
                </a:lnTo>
                <a:lnTo>
                  <a:pt x="4746" y="3602"/>
                </a:lnTo>
                <a:close/>
                <a:moveTo>
                  <a:pt x="11997" y="3650"/>
                </a:moveTo>
                <a:lnTo>
                  <a:pt x="11875" y="3869"/>
                </a:lnTo>
                <a:lnTo>
                  <a:pt x="11778" y="4088"/>
                </a:lnTo>
                <a:lnTo>
                  <a:pt x="11559" y="4551"/>
                </a:lnTo>
                <a:lnTo>
                  <a:pt x="11315" y="4989"/>
                </a:lnTo>
                <a:lnTo>
                  <a:pt x="11218" y="5232"/>
                </a:lnTo>
                <a:lnTo>
                  <a:pt x="11194" y="5378"/>
                </a:lnTo>
                <a:lnTo>
                  <a:pt x="11169" y="5500"/>
                </a:lnTo>
                <a:lnTo>
                  <a:pt x="10756" y="5500"/>
                </a:lnTo>
                <a:lnTo>
                  <a:pt x="10950" y="5256"/>
                </a:lnTo>
                <a:lnTo>
                  <a:pt x="11121" y="4989"/>
                </a:lnTo>
                <a:lnTo>
                  <a:pt x="11291" y="4672"/>
                </a:lnTo>
                <a:lnTo>
                  <a:pt x="11437" y="4332"/>
                </a:lnTo>
                <a:lnTo>
                  <a:pt x="11705" y="3650"/>
                </a:lnTo>
                <a:close/>
                <a:moveTo>
                  <a:pt x="17593" y="3699"/>
                </a:moveTo>
                <a:lnTo>
                  <a:pt x="17471" y="3894"/>
                </a:lnTo>
                <a:lnTo>
                  <a:pt x="17325" y="4088"/>
                </a:lnTo>
                <a:lnTo>
                  <a:pt x="17082" y="4502"/>
                </a:lnTo>
                <a:lnTo>
                  <a:pt x="16887" y="4745"/>
                </a:lnTo>
                <a:lnTo>
                  <a:pt x="16668" y="4989"/>
                </a:lnTo>
                <a:lnTo>
                  <a:pt x="16474" y="5232"/>
                </a:lnTo>
                <a:lnTo>
                  <a:pt x="16376" y="5378"/>
                </a:lnTo>
                <a:lnTo>
                  <a:pt x="16303" y="5500"/>
                </a:lnTo>
                <a:lnTo>
                  <a:pt x="16133" y="5475"/>
                </a:lnTo>
                <a:lnTo>
                  <a:pt x="16620" y="4867"/>
                </a:lnTo>
                <a:lnTo>
                  <a:pt x="16790" y="4599"/>
                </a:lnTo>
                <a:lnTo>
                  <a:pt x="16936" y="4307"/>
                </a:lnTo>
                <a:lnTo>
                  <a:pt x="17033" y="4015"/>
                </a:lnTo>
                <a:lnTo>
                  <a:pt x="17131" y="3723"/>
                </a:lnTo>
                <a:lnTo>
                  <a:pt x="17593" y="3699"/>
                </a:lnTo>
                <a:close/>
                <a:moveTo>
                  <a:pt x="2337" y="3650"/>
                </a:moveTo>
                <a:lnTo>
                  <a:pt x="1947" y="4064"/>
                </a:lnTo>
                <a:lnTo>
                  <a:pt x="1558" y="4478"/>
                </a:lnTo>
                <a:lnTo>
                  <a:pt x="1363" y="4697"/>
                </a:lnTo>
                <a:lnTo>
                  <a:pt x="1193" y="4940"/>
                </a:lnTo>
                <a:lnTo>
                  <a:pt x="1096" y="5062"/>
                </a:lnTo>
                <a:lnTo>
                  <a:pt x="1047" y="5183"/>
                </a:lnTo>
                <a:lnTo>
                  <a:pt x="1023" y="5329"/>
                </a:lnTo>
                <a:lnTo>
                  <a:pt x="1023" y="5451"/>
                </a:lnTo>
                <a:lnTo>
                  <a:pt x="804" y="5475"/>
                </a:lnTo>
                <a:lnTo>
                  <a:pt x="609" y="5524"/>
                </a:lnTo>
                <a:lnTo>
                  <a:pt x="609" y="5524"/>
                </a:lnTo>
                <a:lnTo>
                  <a:pt x="682" y="5451"/>
                </a:lnTo>
                <a:lnTo>
                  <a:pt x="755" y="5354"/>
                </a:lnTo>
                <a:lnTo>
                  <a:pt x="901" y="5135"/>
                </a:lnTo>
                <a:lnTo>
                  <a:pt x="1023" y="4891"/>
                </a:lnTo>
                <a:lnTo>
                  <a:pt x="1120" y="4697"/>
                </a:lnTo>
                <a:lnTo>
                  <a:pt x="1485" y="4186"/>
                </a:lnTo>
                <a:lnTo>
                  <a:pt x="1874" y="3675"/>
                </a:lnTo>
                <a:lnTo>
                  <a:pt x="2288" y="3650"/>
                </a:lnTo>
                <a:close/>
                <a:moveTo>
                  <a:pt x="11510" y="3650"/>
                </a:moveTo>
                <a:lnTo>
                  <a:pt x="11291" y="3967"/>
                </a:lnTo>
                <a:lnTo>
                  <a:pt x="11096" y="4283"/>
                </a:lnTo>
                <a:lnTo>
                  <a:pt x="10902" y="4599"/>
                </a:lnTo>
                <a:lnTo>
                  <a:pt x="10707" y="4891"/>
                </a:lnTo>
                <a:lnTo>
                  <a:pt x="10464" y="5208"/>
                </a:lnTo>
                <a:lnTo>
                  <a:pt x="10366" y="5354"/>
                </a:lnTo>
                <a:lnTo>
                  <a:pt x="10269" y="5524"/>
                </a:lnTo>
                <a:lnTo>
                  <a:pt x="10001" y="5524"/>
                </a:lnTo>
                <a:lnTo>
                  <a:pt x="10269" y="5208"/>
                </a:lnTo>
                <a:lnTo>
                  <a:pt x="10488" y="4891"/>
                </a:lnTo>
                <a:lnTo>
                  <a:pt x="10683" y="4599"/>
                </a:lnTo>
                <a:lnTo>
                  <a:pt x="10853" y="4307"/>
                </a:lnTo>
                <a:lnTo>
                  <a:pt x="11023" y="3991"/>
                </a:lnTo>
                <a:lnTo>
                  <a:pt x="11145" y="3675"/>
                </a:lnTo>
                <a:lnTo>
                  <a:pt x="11437" y="3650"/>
                </a:lnTo>
                <a:close/>
                <a:moveTo>
                  <a:pt x="6936" y="3699"/>
                </a:moveTo>
                <a:lnTo>
                  <a:pt x="7325" y="3723"/>
                </a:lnTo>
                <a:lnTo>
                  <a:pt x="7057" y="4015"/>
                </a:lnTo>
                <a:lnTo>
                  <a:pt x="6814" y="4356"/>
                </a:lnTo>
                <a:lnTo>
                  <a:pt x="6619" y="4599"/>
                </a:lnTo>
                <a:lnTo>
                  <a:pt x="6400" y="4867"/>
                </a:lnTo>
                <a:lnTo>
                  <a:pt x="6327" y="5013"/>
                </a:lnTo>
                <a:lnTo>
                  <a:pt x="6254" y="5159"/>
                </a:lnTo>
                <a:lnTo>
                  <a:pt x="6206" y="5329"/>
                </a:lnTo>
                <a:lnTo>
                  <a:pt x="6206" y="5475"/>
                </a:lnTo>
                <a:lnTo>
                  <a:pt x="6206" y="5500"/>
                </a:lnTo>
                <a:lnTo>
                  <a:pt x="6230" y="5548"/>
                </a:lnTo>
                <a:lnTo>
                  <a:pt x="5768" y="5524"/>
                </a:lnTo>
                <a:lnTo>
                  <a:pt x="5889" y="5378"/>
                </a:lnTo>
                <a:lnTo>
                  <a:pt x="5987" y="5208"/>
                </a:lnTo>
                <a:lnTo>
                  <a:pt x="6157" y="4916"/>
                </a:lnTo>
                <a:lnTo>
                  <a:pt x="6546" y="4332"/>
                </a:lnTo>
                <a:lnTo>
                  <a:pt x="6936" y="3723"/>
                </a:lnTo>
                <a:lnTo>
                  <a:pt x="6936" y="3699"/>
                </a:lnTo>
                <a:close/>
                <a:moveTo>
                  <a:pt x="7568" y="3723"/>
                </a:moveTo>
                <a:lnTo>
                  <a:pt x="8103" y="3748"/>
                </a:lnTo>
                <a:lnTo>
                  <a:pt x="7933" y="3991"/>
                </a:lnTo>
                <a:lnTo>
                  <a:pt x="7763" y="4234"/>
                </a:lnTo>
                <a:lnTo>
                  <a:pt x="7592" y="4478"/>
                </a:lnTo>
                <a:lnTo>
                  <a:pt x="7422" y="4721"/>
                </a:lnTo>
                <a:lnTo>
                  <a:pt x="7057" y="5110"/>
                </a:lnTo>
                <a:lnTo>
                  <a:pt x="6887" y="5329"/>
                </a:lnTo>
                <a:lnTo>
                  <a:pt x="6838" y="5427"/>
                </a:lnTo>
                <a:lnTo>
                  <a:pt x="6814" y="5548"/>
                </a:lnTo>
                <a:lnTo>
                  <a:pt x="6327" y="5548"/>
                </a:lnTo>
                <a:lnTo>
                  <a:pt x="6449" y="5451"/>
                </a:lnTo>
                <a:lnTo>
                  <a:pt x="6546" y="5354"/>
                </a:lnTo>
                <a:lnTo>
                  <a:pt x="6717" y="5110"/>
                </a:lnTo>
                <a:lnTo>
                  <a:pt x="7009" y="4624"/>
                </a:lnTo>
                <a:lnTo>
                  <a:pt x="7325" y="4186"/>
                </a:lnTo>
                <a:lnTo>
                  <a:pt x="7447" y="3967"/>
                </a:lnTo>
                <a:lnTo>
                  <a:pt x="7568" y="3723"/>
                </a:lnTo>
                <a:close/>
                <a:moveTo>
                  <a:pt x="10902" y="3675"/>
                </a:moveTo>
                <a:lnTo>
                  <a:pt x="10172" y="4721"/>
                </a:lnTo>
                <a:lnTo>
                  <a:pt x="10026" y="4916"/>
                </a:lnTo>
                <a:lnTo>
                  <a:pt x="9855" y="5110"/>
                </a:lnTo>
                <a:lnTo>
                  <a:pt x="9709" y="5329"/>
                </a:lnTo>
                <a:lnTo>
                  <a:pt x="9661" y="5427"/>
                </a:lnTo>
                <a:lnTo>
                  <a:pt x="9612" y="5548"/>
                </a:lnTo>
                <a:lnTo>
                  <a:pt x="9320" y="5548"/>
                </a:lnTo>
                <a:lnTo>
                  <a:pt x="9515" y="5208"/>
                </a:lnTo>
                <a:lnTo>
                  <a:pt x="9661" y="4867"/>
                </a:lnTo>
                <a:lnTo>
                  <a:pt x="10026" y="4307"/>
                </a:lnTo>
                <a:lnTo>
                  <a:pt x="10391" y="3723"/>
                </a:lnTo>
                <a:lnTo>
                  <a:pt x="10902" y="3675"/>
                </a:lnTo>
                <a:close/>
                <a:moveTo>
                  <a:pt x="9150" y="5062"/>
                </a:moveTo>
                <a:lnTo>
                  <a:pt x="9004" y="5305"/>
                </a:lnTo>
                <a:lnTo>
                  <a:pt x="8979" y="5427"/>
                </a:lnTo>
                <a:lnTo>
                  <a:pt x="8931" y="5548"/>
                </a:lnTo>
                <a:lnTo>
                  <a:pt x="8736" y="5573"/>
                </a:lnTo>
                <a:lnTo>
                  <a:pt x="8736" y="5573"/>
                </a:lnTo>
                <a:lnTo>
                  <a:pt x="8955" y="5281"/>
                </a:lnTo>
                <a:lnTo>
                  <a:pt x="9150" y="5062"/>
                </a:lnTo>
                <a:close/>
                <a:moveTo>
                  <a:pt x="8785" y="3772"/>
                </a:moveTo>
                <a:lnTo>
                  <a:pt x="8663" y="3918"/>
                </a:lnTo>
                <a:lnTo>
                  <a:pt x="8541" y="4064"/>
                </a:lnTo>
                <a:lnTo>
                  <a:pt x="8322" y="4380"/>
                </a:lnTo>
                <a:lnTo>
                  <a:pt x="8103" y="4672"/>
                </a:lnTo>
                <a:lnTo>
                  <a:pt x="7884" y="4940"/>
                </a:lnTo>
                <a:lnTo>
                  <a:pt x="7690" y="5256"/>
                </a:lnTo>
                <a:lnTo>
                  <a:pt x="7617" y="5402"/>
                </a:lnTo>
                <a:lnTo>
                  <a:pt x="7544" y="5573"/>
                </a:lnTo>
                <a:lnTo>
                  <a:pt x="7228" y="5573"/>
                </a:lnTo>
                <a:lnTo>
                  <a:pt x="7374" y="5402"/>
                </a:lnTo>
                <a:lnTo>
                  <a:pt x="7495" y="5256"/>
                </a:lnTo>
                <a:lnTo>
                  <a:pt x="7714" y="4940"/>
                </a:lnTo>
                <a:lnTo>
                  <a:pt x="7909" y="4672"/>
                </a:lnTo>
                <a:lnTo>
                  <a:pt x="8079" y="4380"/>
                </a:lnTo>
                <a:lnTo>
                  <a:pt x="8225" y="4088"/>
                </a:lnTo>
                <a:lnTo>
                  <a:pt x="8347" y="3772"/>
                </a:lnTo>
                <a:close/>
                <a:moveTo>
                  <a:pt x="9515" y="3772"/>
                </a:moveTo>
                <a:lnTo>
                  <a:pt x="9490" y="3821"/>
                </a:lnTo>
                <a:lnTo>
                  <a:pt x="9393" y="3918"/>
                </a:lnTo>
                <a:lnTo>
                  <a:pt x="9320" y="4040"/>
                </a:lnTo>
                <a:lnTo>
                  <a:pt x="9150" y="4332"/>
                </a:lnTo>
                <a:lnTo>
                  <a:pt x="9028" y="4624"/>
                </a:lnTo>
                <a:lnTo>
                  <a:pt x="8833" y="4843"/>
                </a:lnTo>
                <a:lnTo>
                  <a:pt x="8614" y="5086"/>
                </a:lnTo>
                <a:lnTo>
                  <a:pt x="8541" y="5183"/>
                </a:lnTo>
                <a:lnTo>
                  <a:pt x="8444" y="5305"/>
                </a:lnTo>
                <a:lnTo>
                  <a:pt x="8395" y="5427"/>
                </a:lnTo>
                <a:lnTo>
                  <a:pt x="8347" y="5573"/>
                </a:lnTo>
                <a:lnTo>
                  <a:pt x="7884" y="5573"/>
                </a:lnTo>
                <a:lnTo>
                  <a:pt x="8055" y="5378"/>
                </a:lnTo>
                <a:lnTo>
                  <a:pt x="8201" y="5183"/>
                </a:lnTo>
                <a:lnTo>
                  <a:pt x="8444" y="4794"/>
                </a:lnTo>
                <a:lnTo>
                  <a:pt x="8614" y="4551"/>
                </a:lnTo>
                <a:lnTo>
                  <a:pt x="8760" y="4307"/>
                </a:lnTo>
                <a:lnTo>
                  <a:pt x="9028" y="3796"/>
                </a:lnTo>
                <a:lnTo>
                  <a:pt x="9271" y="3796"/>
                </a:lnTo>
                <a:lnTo>
                  <a:pt x="9515" y="3772"/>
                </a:lnTo>
                <a:close/>
                <a:moveTo>
                  <a:pt x="18031" y="3650"/>
                </a:moveTo>
                <a:lnTo>
                  <a:pt x="18031" y="4015"/>
                </a:lnTo>
                <a:lnTo>
                  <a:pt x="17934" y="4186"/>
                </a:lnTo>
                <a:lnTo>
                  <a:pt x="17836" y="4380"/>
                </a:lnTo>
                <a:lnTo>
                  <a:pt x="17642" y="4745"/>
                </a:lnTo>
                <a:lnTo>
                  <a:pt x="17350" y="5159"/>
                </a:lnTo>
                <a:lnTo>
                  <a:pt x="17228" y="5354"/>
                </a:lnTo>
                <a:lnTo>
                  <a:pt x="17131" y="5573"/>
                </a:lnTo>
                <a:lnTo>
                  <a:pt x="16766" y="5548"/>
                </a:lnTo>
                <a:lnTo>
                  <a:pt x="16912" y="5378"/>
                </a:lnTo>
                <a:lnTo>
                  <a:pt x="17058" y="5183"/>
                </a:lnTo>
                <a:lnTo>
                  <a:pt x="17325" y="4818"/>
                </a:lnTo>
                <a:lnTo>
                  <a:pt x="17471" y="4551"/>
                </a:lnTo>
                <a:lnTo>
                  <a:pt x="17569" y="4259"/>
                </a:lnTo>
                <a:lnTo>
                  <a:pt x="17739" y="3699"/>
                </a:lnTo>
                <a:lnTo>
                  <a:pt x="18031" y="3650"/>
                </a:lnTo>
                <a:close/>
                <a:moveTo>
                  <a:pt x="18007" y="4818"/>
                </a:moveTo>
                <a:lnTo>
                  <a:pt x="18007" y="5597"/>
                </a:lnTo>
                <a:lnTo>
                  <a:pt x="17544" y="5597"/>
                </a:lnTo>
                <a:lnTo>
                  <a:pt x="17642" y="5378"/>
                </a:lnTo>
                <a:lnTo>
                  <a:pt x="17812" y="5110"/>
                </a:lnTo>
                <a:lnTo>
                  <a:pt x="18007" y="4818"/>
                </a:lnTo>
                <a:close/>
                <a:moveTo>
                  <a:pt x="560" y="5913"/>
                </a:moveTo>
                <a:lnTo>
                  <a:pt x="537" y="5960"/>
                </a:lnTo>
                <a:lnTo>
                  <a:pt x="537" y="5960"/>
                </a:lnTo>
                <a:lnTo>
                  <a:pt x="536" y="5938"/>
                </a:lnTo>
                <a:lnTo>
                  <a:pt x="560" y="5913"/>
                </a:lnTo>
                <a:close/>
                <a:moveTo>
                  <a:pt x="4673" y="6692"/>
                </a:moveTo>
                <a:lnTo>
                  <a:pt x="4600" y="6716"/>
                </a:lnTo>
                <a:lnTo>
                  <a:pt x="4527" y="6765"/>
                </a:lnTo>
                <a:lnTo>
                  <a:pt x="4405" y="6838"/>
                </a:lnTo>
                <a:lnTo>
                  <a:pt x="4283" y="6911"/>
                </a:lnTo>
                <a:lnTo>
                  <a:pt x="4089" y="6984"/>
                </a:lnTo>
                <a:lnTo>
                  <a:pt x="4016" y="7008"/>
                </a:lnTo>
                <a:lnTo>
                  <a:pt x="4016" y="6935"/>
                </a:lnTo>
                <a:lnTo>
                  <a:pt x="3991" y="6862"/>
                </a:lnTo>
                <a:lnTo>
                  <a:pt x="3967" y="6789"/>
                </a:lnTo>
                <a:lnTo>
                  <a:pt x="3918" y="6741"/>
                </a:lnTo>
                <a:lnTo>
                  <a:pt x="3870" y="6716"/>
                </a:lnTo>
                <a:lnTo>
                  <a:pt x="3797" y="6716"/>
                </a:lnTo>
                <a:lnTo>
                  <a:pt x="3724" y="6741"/>
                </a:lnTo>
                <a:lnTo>
                  <a:pt x="3675" y="6789"/>
                </a:lnTo>
                <a:lnTo>
                  <a:pt x="3578" y="6887"/>
                </a:lnTo>
                <a:lnTo>
                  <a:pt x="3456" y="6984"/>
                </a:lnTo>
                <a:lnTo>
                  <a:pt x="3213" y="7130"/>
                </a:lnTo>
                <a:lnTo>
                  <a:pt x="3042" y="7227"/>
                </a:lnTo>
                <a:lnTo>
                  <a:pt x="2848" y="7252"/>
                </a:lnTo>
                <a:lnTo>
                  <a:pt x="2799" y="7252"/>
                </a:lnTo>
                <a:lnTo>
                  <a:pt x="2799" y="7227"/>
                </a:lnTo>
                <a:lnTo>
                  <a:pt x="2799" y="7106"/>
                </a:lnTo>
                <a:lnTo>
                  <a:pt x="2848" y="6984"/>
                </a:lnTo>
                <a:lnTo>
                  <a:pt x="2896" y="6887"/>
                </a:lnTo>
                <a:lnTo>
                  <a:pt x="2896" y="6838"/>
                </a:lnTo>
                <a:lnTo>
                  <a:pt x="2872" y="6789"/>
                </a:lnTo>
                <a:lnTo>
                  <a:pt x="2823" y="6741"/>
                </a:lnTo>
                <a:lnTo>
                  <a:pt x="2775" y="6741"/>
                </a:lnTo>
                <a:lnTo>
                  <a:pt x="2702" y="6765"/>
                </a:lnTo>
                <a:lnTo>
                  <a:pt x="2629" y="6789"/>
                </a:lnTo>
                <a:lnTo>
                  <a:pt x="2531" y="6887"/>
                </a:lnTo>
                <a:lnTo>
                  <a:pt x="2458" y="7008"/>
                </a:lnTo>
                <a:lnTo>
                  <a:pt x="2434" y="7130"/>
                </a:lnTo>
                <a:lnTo>
                  <a:pt x="2434" y="7276"/>
                </a:lnTo>
                <a:lnTo>
                  <a:pt x="2483" y="7422"/>
                </a:lnTo>
                <a:lnTo>
                  <a:pt x="2556" y="7519"/>
                </a:lnTo>
                <a:lnTo>
                  <a:pt x="2677" y="7617"/>
                </a:lnTo>
                <a:lnTo>
                  <a:pt x="2799" y="7641"/>
                </a:lnTo>
                <a:lnTo>
                  <a:pt x="2921" y="7665"/>
                </a:lnTo>
                <a:lnTo>
                  <a:pt x="3042" y="7641"/>
                </a:lnTo>
                <a:lnTo>
                  <a:pt x="3188" y="7617"/>
                </a:lnTo>
                <a:lnTo>
                  <a:pt x="3432" y="7495"/>
                </a:lnTo>
                <a:lnTo>
                  <a:pt x="3675" y="7349"/>
                </a:lnTo>
                <a:lnTo>
                  <a:pt x="3748" y="7373"/>
                </a:lnTo>
                <a:lnTo>
                  <a:pt x="3845" y="7398"/>
                </a:lnTo>
                <a:lnTo>
                  <a:pt x="4040" y="7398"/>
                </a:lnTo>
                <a:lnTo>
                  <a:pt x="4259" y="7349"/>
                </a:lnTo>
                <a:lnTo>
                  <a:pt x="4478" y="7276"/>
                </a:lnTo>
                <a:lnTo>
                  <a:pt x="4551" y="7373"/>
                </a:lnTo>
                <a:lnTo>
                  <a:pt x="4673" y="7446"/>
                </a:lnTo>
                <a:lnTo>
                  <a:pt x="4819" y="7495"/>
                </a:lnTo>
                <a:lnTo>
                  <a:pt x="4989" y="7519"/>
                </a:lnTo>
                <a:lnTo>
                  <a:pt x="5159" y="7519"/>
                </a:lnTo>
                <a:lnTo>
                  <a:pt x="5354" y="7495"/>
                </a:lnTo>
                <a:lnTo>
                  <a:pt x="5524" y="7446"/>
                </a:lnTo>
                <a:lnTo>
                  <a:pt x="5695" y="7373"/>
                </a:lnTo>
                <a:lnTo>
                  <a:pt x="5792" y="7446"/>
                </a:lnTo>
                <a:lnTo>
                  <a:pt x="5914" y="7495"/>
                </a:lnTo>
                <a:lnTo>
                  <a:pt x="6060" y="7519"/>
                </a:lnTo>
                <a:lnTo>
                  <a:pt x="6230" y="7519"/>
                </a:lnTo>
                <a:lnTo>
                  <a:pt x="6400" y="7495"/>
                </a:lnTo>
                <a:lnTo>
                  <a:pt x="6571" y="7422"/>
                </a:lnTo>
                <a:lnTo>
                  <a:pt x="6741" y="7373"/>
                </a:lnTo>
                <a:lnTo>
                  <a:pt x="6911" y="7276"/>
                </a:lnTo>
                <a:lnTo>
                  <a:pt x="7009" y="7373"/>
                </a:lnTo>
                <a:lnTo>
                  <a:pt x="7106" y="7422"/>
                </a:lnTo>
                <a:lnTo>
                  <a:pt x="7252" y="7446"/>
                </a:lnTo>
                <a:lnTo>
                  <a:pt x="7544" y="7446"/>
                </a:lnTo>
                <a:lnTo>
                  <a:pt x="7690" y="7398"/>
                </a:lnTo>
                <a:lnTo>
                  <a:pt x="7982" y="7300"/>
                </a:lnTo>
                <a:lnTo>
                  <a:pt x="8055" y="7398"/>
                </a:lnTo>
                <a:lnTo>
                  <a:pt x="8152" y="7471"/>
                </a:lnTo>
                <a:lnTo>
                  <a:pt x="8249" y="7519"/>
                </a:lnTo>
                <a:lnTo>
                  <a:pt x="8347" y="7544"/>
                </a:lnTo>
                <a:lnTo>
                  <a:pt x="8468" y="7519"/>
                </a:lnTo>
                <a:lnTo>
                  <a:pt x="8566" y="7471"/>
                </a:lnTo>
                <a:lnTo>
                  <a:pt x="8687" y="7422"/>
                </a:lnTo>
                <a:lnTo>
                  <a:pt x="8785" y="7325"/>
                </a:lnTo>
                <a:lnTo>
                  <a:pt x="8906" y="7373"/>
                </a:lnTo>
                <a:lnTo>
                  <a:pt x="9077" y="7422"/>
                </a:lnTo>
                <a:lnTo>
                  <a:pt x="9223" y="7446"/>
                </a:lnTo>
                <a:lnTo>
                  <a:pt x="9369" y="7471"/>
                </a:lnTo>
                <a:lnTo>
                  <a:pt x="9539" y="7446"/>
                </a:lnTo>
                <a:lnTo>
                  <a:pt x="9685" y="7422"/>
                </a:lnTo>
                <a:lnTo>
                  <a:pt x="9807" y="7373"/>
                </a:lnTo>
                <a:lnTo>
                  <a:pt x="9928" y="7276"/>
                </a:lnTo>
                <a:lnTo>
                  <a:pt x="9977" y="7227"/>
                </a:lnTo>
                <a:lnTo>
                  <a:pt x="9977" y="7154"/>
                </a:lnTo>
                <a:lnTo>
                  <a:pt x="9928" y="7081"/>
                </a:lnTo>
                <a:lnTo>
                  <a:pt x="9880" y="7033"/>
                </a:lnTo>
                <a:lnTo>
                  <a:pt x="9734" y="7008"/>
                </a:lnTo>
                <a:lnTo>
                  <a:pt x="9101" y="7008"/>
                </a:lnTo>
                <a:lnTo>
                  <a:pt x="8979" y="6960"/>
                </a:lnTo>
                <a:lnTo>
                  <a:pt x="8858" y="6887"/>
                </a:lnTo>
                <a:lnTo>
                  <a:pt x="8785" y="6838"/>
                </a:lnTo>
                <a:lnTo>
                  <a:pt x="8687" y="6814"/>
                </a:lnTo>
                <a:lnTo>
                  <a:pt x="8590" y="6862"/>
                </a:lnTo>
                <a:lnTo>
                  <a:pt x="8541" y="6935"/>
                </a:lnTo>
                <a:lnTo>
                  <a:pt x="8493" y="7008"/>
                </a:lnTo>
                <a:lnTo>
                  <a:pt x="8468" y="7033"/>
                </a:lnTo>
                <a:lnTo>
                  <a:pt x="8395" y="7033"/>
                </a:lnTo>
                <a:lnTo>
                  <a:pt x="8322" y="6984"/>
                </a:lnTo>
                <a:lnTo>
                  <a:pt x="8274" y="6887"/>
                </a:lnTo>
                <a:lnTo>
                  <a:pt x="8201" y="6789"/>
                </a:lnTo>
                <a:lnTo>
                  <a:pt x="8152" y="6765"/>
                </a:lnTo>
                <a:lnTo>
                  <a:pt x="8055" y="6765"/>
                </a:lnTo>
                <a:lnTo>
                  <a:pt x="8006" y="6789"/>
                </a:lnTo>
                <a:lnTo>
                  <a:pt x="7836" y="6887"/>
                </a:lnTo>
                <a:lnTo>
                  <a:pt x="7568" y="7008"/>
                </a:lnTo>
                <a:lnTo>
                  <a:pt x="7447" y="7033"/>
                </a:lnTo>
                <a:lnTo>
                  <a:pt x="7349" y="7033"/>
                </a:lnTo>
                <a:lnTo>
                  <a:pt x="7301" y="7008"/>
                </a:lnTo>
                <a:lnTo>
                  <a:pt x="7276" y="6984"/>
                </a:lnTo>
                <a:lnTo>
                  <a:pt x="7252" y="6960"/>
                </a:lnTo>
                <a:lnTo>
                  <a:pt x="7252" y="6911"/>
                </a:lnTo>
                <a:lnTo>
                  <a:pt x="7228" y="6838"/>
                </a:lnTo>
                <a:lnTo>
                  <a:pt x="7203" y="6765"/>
                </a:lnTo>
                <a:lnTo>
                  <a:pt x="7155" y="6741"/>
                </a:lnTo>
                <a:lnTo>
                  <a:pt x="7106" y="6716"/>
                </a:lnTo>
                <a:lnTo>
                  <a:pt x="6960" y="6716"/>
                </a:lnTo>
                <a:lnTo>
                  <a:pt x="6887" y="6741"/>
                </a:lnTo>
                <a:lnTo>
                  <a:pt x="6838" y="6814"/>
                </a:lnTo>
                <a:lnTo>
                  <a:pt x="6790" y="6862"/>
                </a:lnTo>
                <a:lnTo>
                  <a:pt x="6668" y="6935"/>
                </a:lnTo>
                <a:lnTo>
                  <a:pt x="6522" y="7008"/>
                </a:lnTo>
                <a:lnTo>
                  <a:pt x="6376" y="7057"/>
                </a:lnTo>
                <a:lnTo>
                  <a:pt x="6254" y="7106"/>
                </a:lnTo>
                <a:lnTo>
                  <a:pt x="6133" y="7106"/>
                </a:lnTo>
                <a:lnTo>
                  <a:pt x="6108" y="7081"/>
                </a:lnTo>
                <a:lnTo>
                  <a:pt x="6084" y="7057"/>
                </a:lnTo>
                <a:lnTo>
                  <a:pt x="6060" y="7033"/>
                </a:lnTo>
                <a:lnTo>
                  <a:pt x="6084" y="6960"/>
                </a:lnTo>
                <a:lnTo>
                  <a:pt x="6084" y="6887"/>
                </a:lnTo>
                <a:lnTo>
                  <a:pt x="6060" y="6814"/>
                </a:lnTo>
                <a:lnTo>
                  <a:pt x="6011" y="6741"/>
                </a:lnTo>
                <a:lnTo>
                  <a:pt x="5938" y="6716"/>
                </a:lnTo>
                <a:lnTo>
                  <a:pt x="5865" y="6692"/>
                </a:lnTo>
                <a:lnTo>
                  <a:pt x="5792" y="6692"/>
                </a:lnTo>
                <a:lnTo>
                  <a:pt x="5719" y="6741"/>
                </a:lnTo>
                <a:lnTo>
                  <a:pt x="5670" y="6789"/>
                </a:lnTo>
                <a:lnTo>
                  <a:pt x="5597" y="6911"/>
                </a:lnTo>
                <a:lnTo>
                  <a:pt x="5500" y="6984"/>
                </a:lnTo>
                <a:lnTo>
                  <a:pt x="5403" y="7057"/>
                </a:lnTo>
                <a:lnTo>
                  <a:pt x="5281" y="7106"/>
                </a:lnTo>
                <a:lnTo>
                  <a:pt x="5038" y="7106"/>
                </a:lnTo>
                <a:lnTo>
                  <a:pt x="4892" y="7081"/>
                </a:lnTo>
                <a:lnTo>
                  <a:pt x="4867" y="7057"/>
                </a:lnTo>
                <a:lnTo>
                  <a:pt x="4867" y="7008"/>
                </a:lnTo>
                <a:lnTo>
                  <a:pt x="4892" y="6935"/>
                </a:lnTo>
                <a:lnTo>
                  <a:pt x="4867" y="6862"/>
                </a:lnTo>
                <a:lnTo>
                  <a:pt x="4843" y="6789"/>
                </a:lnTo>
                <a:lnTo>
                  <a:pt x="4794" y="6741"/>
                </a:lnTo>
                <a:lnTo>
                  <a:pt x="4746" y="6716"/>
                </a:lnTo>
                <a:lnTo>
                  <a:pt x="4673" y="6692"/>
                </a:lnTo>
                <a:close/>
                <a:moveTo>
                  <a:pt x="14649" y="7690"/>
                </a:moveTo>
                <a:lnTo>
                  <a:pt x="14941" y="7714"/>
                </a:lnTo>
                <a:lnTo>
                  <a:pt x="15233" y="7763"/>
                </a:lnTo>
                <a:lnTo>
                  <a:pt x="15501" y="7860"/>
                </a:lnTo>
                <a:lnTo>
                  <a:pt x="15598" y="7909"/>
                </a:lnTo>
                <a:lnTo>
                  <a:pt x="15695" y="8006"/>
                </a:lnTo>
                <a:lnTo>
                  <a:pt x="15768" y="8103"/>
                </a:lnTo>
                <a:lnTo>
                  <a:pt x="15817" y="8225"/>
                </a:lnTo>
                <a:lnTo>
                  <a:pt x="15865" y="8347"/>
                </a:lnTo>
                <a:lnTo>
                  <a:pt x="15865" y="8468"/>
                </a:lnTo>
                <a:lnTo>
                  <a:pt x="15841" y="8590"/>
                </a:lnTo>
                <a:lnTo>
                  <a:pt x="15792" y="8712"/>
                </a:lnTo>
                <a:lnTo>
                  <a:pt x="15719" y="8785"/>
                </a:lnTo>
                <a:lnTo>
                  <a:pt x="15622" y="8858"/>
                </a:lnTo>
                <a:lnTo>
                  <a:pt x="15428" y="8955"/>
                </a:lnTo>
                <a:lnTo>
                  <a:pt x="15209" y="9004"/>
                </a:lnTo>
                <a:lnTo>
                  <a:pt x="14990" y="9052"/>
                </a:lnTo>
                <a:lnTo>
                  <a:pt x="14600" y="9077"/>
                </a:lnTo>
                <a:lnTo>
                  <a:pt x="14406" y="9077"/>
                </a:lnTo>
                <a:lnTo>
                  <a:pt x="14211" y="9028"/>
                </a:lnTo>
                <a:lnTo>
                  <a:pt x="14041" y="8979"/>
                </a:lnTo>
                <a:lnTo>
                  <a:pt x="13870" y="8882"/>
                </a:lnTo>
                <a:lnTo>
                  <a:pt x="13822" y="8809"/>
                </a:lnTo>
                <a:lnTo>
                  <a:pt x="13773" y="8736"/>
                </a:lnTo>
                <a:lnTo>
                  <a:pt x="13724" y="8639"/>
                </a:lnTo>
                <a:lnTo>
                  <a:pt x="13700" y="8541"/>
                </a:lnTo>
                <a:lnTo>
                  <a:pt x="13651" y="8347"/>
                </a:lnTo>
                <a:lnTo>
                  <a:pt x="13651" y="8128"/>
                </a:lnTo>
                <a:lnTo>
                  <a:pt x="13676" y="8006"/>
                </a:lnTo>
                <a:lnTo>
                  <a:pt x="13700" y="7909"/>
                </a:lnTo>
                <a:lnTo>
                  <a:pt x="13749" y="7811"/>
                </a:lnTo>
                <a:lnTo>
                  <a:pt x="13822" y="7738"/>
                </a:lnTo>
                <a:lnTo>
                  <a:pt x="13870" y="7714"/>
                </a:lnTo>
                <a:lnTo>
                  <a:pt x="14381" y="7714"/>
                </a:lnTo>
                <a:lnTo>
                  <a:pt x="14649" y="7690"/>
                </a:lnTo>
                <a:close/>
                <a:moveTo>
                  <a:pt x="5451" y="8493"/>
                </a:moveTo>
                <a:lnTo>
                  <a:pt x="5403" y="8517"/>
                </a:lnTo>
                <a:lnTo>
                  <a:pt x="5354" y="8541"/>
                </a:lnTo>
                <a:lnTo>
                  <a:pt x="5232" y="8663"/>
                </a:lnTo>
                <a:lnTo>
                  <a:pt x="5062" y="8785"/>
                </a:lnTo>
                <a:lnTo>
                  <a:pt x="4965" y="8833"/>
                </a:lnTo>
                <a:lnTo>
                  <a:pt x="4892" y="8858"/>
                </a:lnTo>
                <a:lnTo>
                  <a:pt x="4843" y="8833"/>
                </a:lnTo>
                <a:lnTo>
                  <a:pt x="4843" y="8760"/>
                </a:lnTo>
                <a:lnTo>
                  <a:pt x="4819" y="8687"/>
                </a:lnTo>
                <a:lnTo>
                  <a:pt x="4794" y="8639"/>
                </a:lnTo>
                <a:lnTo>
                  <a:pt x="4746" y="8590"/>
                </a:lnTo>
                <a:lnTo>
                  <a:pt x="4697" y="8566"/>
                </a:lnTo>
                <a:lnTo>
                  <a:pt x="4600" y="8566"/>
                </a:lnTo>
                <a:lnTo>
                  <a:pt x="4527" y="8590"/>
                </a:lnTo>
                <a:lnTo>
                  <a:pt x="4478" y="8614"/>
                </a:lnTo>
                <a:lnTo>
                  <a:pt x="4332" y="8712"/>
                </a:lnTo>
                <a:lnTo>
                  <a:pt x="4162" y="8785"/>
                </a:lnTo>
                <a:lnTo>
                  <a:pt x="4064" y="8809"/>
                </a:lnTo>
                <a:lnTo>
                  <a:pt x="3967" y="8809"/>
                </a:lnTo>
                <a:lnTo>
                  <a:pt x="3894" y="8785"/>
                </a:lnTo>
                <a:lnTo>
                  <a:pt x="3845" y="8712"/>
                </a:lnTo>
                <a:lnTo>
                  <a:pt x="3797" y="8614"/>
                </a:lnTo>
                <a:lnTo>
                  <a:pt x="3724" y="8566"/>
                </a:lnTo>
                <a:lnTo>
                  <a:pt x="3651" y="8566"/>
                </a:lnTo>
                <a:lnTo>
                  <a:pt x="3553" y="8590"/>
                </a:lnTo>
                <a:lnTo>
                  <a:pt x="3359" y="8687"/>
                </a:lnTo>
                <a:lnTo>
                  <a:pt x="3140" y="8736"/>
                </a:lnTo>
                <a:lnTo>
                  <a:pt x="2896" y="8809"/>
                </a:lnTo>
                <a:lnTo>
                  <a:pt x="2775" y="8809"/>
                </a:lnTo>
                <a:lnTo>
                  <a:pt x="2799" y="8663"/>
                </a:lnTo>
                <a:lnTo>
                  <a:pt x="2799" y="8639"/>
                </a:lnTo>
                <a:lnTo>
                  <a:pt x="2775" y="8639"/>
                </a:lnTo>
                <a:lnTo>
                  <a:pt x="2677" y="8663"/>
                </a:lnTo>
                <a:lnTo>
                  <a:pt x="2604" y="8736"/>
                </a:lnTo>
                <a:lnTo>
                  <a:pt x="2556" y="8809"/>
                </a:lnTo>
                <a:lnTo>
                  <a:pt x="2507" y="8882"/>
                </a:lnTo>
                <a:lnTo>
                  <a:pt x="2483" y="8955"/>
                </a:lnTo>
                <a:lnTo>
                  <a:pt x="2507" y="9028"/>
                </a:lnTo>
                <a:lnTo>
                  <a:pt x="2556" y="9101"/>
                </a:lnTo>
                <a:lnTo>
                  <a:pt x="2653" y="9150"/>
                </a:lnTo>
                <a:lnTo>
                  <a:pt x="2750" y="9174"/>
                </a:lnTo>
                <a:lnTo>
                  <a:pt x="2872" y="9198"/>
                </a:lnTo>
                <a:lnTo>
                  <a:pt x="3115" y="9174"/>
                </a:lnTo>
                <a:lnTo>
                  <a:pt x="3359" y="9125"/>
                </a:lnTo>
                <a:lnTo>
                  <a:pt x="3578" y="9028"/>
                </a:lnTo>
                <a:lnTo>
                  <a:pt x="3675" y="9101"/>
                </a:lnTo>
                <a:lnTo>
                  <a:pt x="3772" y="9174"/>
                </a:lnTo>
                <a:lnTo>
                  <a:pt x="3894" y="9198"/>
                </a:lnTo>
                <a:lnTo>
                  <a:pt x="3991" y="9223"/>
                </a:lnTo>
                <a:lnTo>
                  <a:pt x="4113" y="9198"/>
                </a:lnTo>
                <a:lnTo>
                  <a:pt x="4235" y="9174"/>
                </a:lnTo>
                <a:lnTo>
                  <a:pt x="4502" y="9077"/>
                </a:lnTo>
                <a:lnTo>
                  <a:pt x="4575" y="9174"/>
                </a:lnTo>
                <a:lnTo>
                  <a:pt x="4673" y="9247"/>
                </a:lnTo>
                <a:lnTo>
                  <a:pt x="4770" y="9271"/>
                </a:lnTo>
                <a:lnTo>
                  <a:pt x="4916" y="9271"/>
                </a:lnTo>
                <a:lnTo>
                  <a:pt x="5038" y="9247"/>
                </a:lnTo>
                <a:lnTo>
                  <a:pt x="5184" y="9174"/>
                </a:lnTo>
                <a:lnTo>
                  <a:pt x="5305" y="9101"/>
                </a:lnTo>
                <a:lnTo>
                  <a:pt x="5427" y="9028"/>
                </a:lnTo>
                <a:lnTo>
                  <a:pt x="5524" y="9125"/>
                </a:lnTo>
                <a:lnTo>
                  <a:pt x="5646" y="9198"/>
                </a:lnTo>
                <a:lnTo>
                  <a:pt x="5768" y="9223"/>
                </a:lnTo>
                <a:lnTo>
                  <a:pt x="5914" y="9247"/>
                </a:lnTo>
                <a:lnTo>
                  <a:pt x="6060" y="9247"/>
                </a:lnTo>
                <a:lnTo>
                  <a:pt x="6181" y="9223"/>
                </a:lnTo>
                <a:lnTo>
                  <a:pt x="6327" y="9174"/>
                </a:lnTo>
                <a:lnTo>
                  <a:pt x="6473" y="9125"/>
                </a:lnTo>
                <a:lnTo>
                  <a:pt x="6546" y="9198"/>
                </a:lnTo>
                <a:lnTo>
                  <a:pt x="6644" y="9247"/>
                </a:lnTo>
                <a:lnTo>
                  <a:pt x="6741" y="9271"/>
                </a:lnTo>
                <a:lnTo>
                  <a:pt x="6838" y="9296"/>
                </a:lnTo>
                <a:lnTo>
                  <a:pt x="6960" y="9271"/>
                </a:lnTo>
                <a:lnTo>
                  <a:pt x="7057" y="9247"/>
                </a:lnTo>
                <a:lnTo>
                  <a:pt x="7155" y="9223"/>
                </a:lnTo>
                <a:lnTo>
                  <a:pt x="7252" y="9150"/>
                </a:lnTo>
                <a:lnTo>
                  <a:pt x="7325" y="9174"/>
                </a:lnTo>
                <a:lnTo>
                  <a:pt x="7398" y="9150"/>
                </a:lnTo>
                <a:lnTo>
                  <a:pt x="7447" y="9125"/>
                </a:lnTo>
                <a:lnTo>
                  <a:pt x="7471" y="9077"/>
                </a:lnTo>
                <a:lnTo>
                  <a:pt x="7520" y="9028"/>
                </a:lnTo>
                <a:lnTo>
                  <a:pt x="7520" y="8979"/>
                </a:lnTo>
                <a:lnTo>
                  <a:pt x="7495" y="8906"/>
                </a:lnTo>
                <a:lnTo>
                  <a:pt x="7471" y="8833"/>
                </a:lnTo>
                <a:lnTo>
                  <a:pt x="7398" y="8760"/>
                </a:lnTo>
                <a:lnTo>
                  <a:pt x="7325" y="8712"/>
                </a:lnTo>
                <a:lnTo>
                  <a:pt x="7179" y="8712"/>
                </a:lnTo>
                <a:lnTo>
                  <a:pt x="7106" y="8760"/>
                </a:lnTo>
                <a:lnTo>
                  <a:pt x="7009" y="8858"/>
                </a:lnTo>
                <a:lnTo>
                  <a:pt x="6960" y="8882"/>
                </a:lnTo>
                <a:lnTo>
                  <a:pt x="6911" y="8882"/>
                </a:lnTo>
                <a:lnTo>
                  <a:pt x="6814" y="8858"/>
                </a:lnTo>
                <a:lnTo>
                  <a:pt x="6692" y="8760"/>
                </a:lnTo>
                <a:lnTo>
                  <a:pt x="6619" y="8687"/>
                </a:lnTo>
                <a:lnTo>
                  <a:pt x="6546" y="8663"/>
                </a:lnTo>
                <a:lnTo>
                  <a:pt x="6473" y="8663"/>
                </a:lnTo>
                <a:lnTo>
                  <a:pt x="6376" y="8712"/>
                </a:lnTo>
                <a:lnTo>
                  <a:pt x="6303" y="8760"/>
                </a:lnTo>
                <a:lnTo>
                  <a:pt x="6206" y="8809"/>
                </a:lnTo>
                <a:lnTo>
                  <a:pt x="6084" y="8858"/>
                </a:lnTo>
                <a:lnTo>
                  <a:pt x="5889" y="8858"/>
                </a:lnTo>
                <a:lnTo>
                  <a:pt x="5792" y="8809"/>
                </a:lnTo>
                <a:lnTo>
                  <a:pt x="5743" y="8736"/>
                </a:lnTo>
                <a:lnTo>
                  <a:pt x="5695" y="8639"/>
                </a:lnTo>
                <a:lnTo>
                  <a:pt x="5670" y="8590"/>
                </a:lnTo>
                <a:lnTo>
                  <a:pt x="5646" y="8541"/>
                </a:lnTo>
                <a:lnTo>
                  <a:pt x="5549" y="8493"/>
                </a:lnTo>
                <a:close/>
                <a:moveTo>
                  <a:pt x="13943" y="7276"/>
                </a:moveTo>
                <a:lnTo>
                  <a:pt x="13773" y="7325"/>
                </a:lnTo>
                <a:lnTo>
                  <a:pt x="13603" y="7373"/>
                </a:lnTo>
                <a:lnTo>
                  <a:pt x="13578" y="7398"/>
                </a:lnTo>
                <a:lnTo>
                  <a:pt x="13554" y="7422"/>
                </a:lnTo>
                <a:lnTo>
                  <a:pt x="13432" y="7544"/>
                </a:lnTo>
                <a:lnTo>
                  <a:pt x="13359" y="7714"/>
                </a:lnTo>
                <a:lnTo>
                  <a:pt x="13286" y="7884"/>
                </a:lnTo>
                <a:lnTo>
                  <a:pt x="13262" y="8079"/>
                </a:lnTo>
                <a:lnTo>
                  <a:pt x="13262" y="8298"/>
                </a:lnTo>
                <a:lnTo>
                  <a:pt x="13262" y="8493"/>
                </a:lnTo>
                <a:lnTo>
                  <a:pt x="13286" y="8663"/>
                </a:lnTo>
                <a:lnTo>
                  <a:pt x="13311" y="8809"/>
                </a:lnTo>
                <a:lnTo>
                  <a:pt x="13359" y="8955"/>
                </a:lnTo>
                <a:lnTo>
                  <a:pt x="13432" y="9077"/>
                </a:lnTo>
                <a:lnTo>
                  <a:pt x="13530" y="9174"/>
                </a:lnTo>
                <a:lnTo>
                  <a:pt x="13627" y="9247"/>
                </a:lnTo>
                <a:lnTo>
                  <a:pt x="13724" y="9320"/>
                </a:lnTo>
                <a:lnTo>
                  <a:pt x="13846" y="9393"/>
                </a:lnTo>
                <a:lnTo>
                  <a:pt x="14114" y="9466"/>
                </a:lnTo>
                <a:lnTo>
                  <a:pt x="14406" y="9490"/>
                </a:lnTo>
                <a:lnTo>
                  <a:pt x="14698" y="9515"/>
                </a:lnTo>
                <a:lnTo>
                  <a:pt x="14965" y="9490"/>
                </a:lnTo>
                <a:lnTo>
                  <a:pt x="15233" y="9442"/>
                </a:lnTo>
                <a:lnTo>
                  <a:pt x="15501" y="9369"/>
                </a:lnTo>
                <a:lnTo>
                  <a:pt x="15744" y="9247"/>
                </a:lnTo>
                <a:lnTo>
                  <a:pt x="15938" y="9101"/>
                </a:lnTo>
                <a:lnTo>
                  <a:pt x="16036" y="9004"/>
                </a:lnTo>
                <a:lnTo>
                  <a:pt x="16109" y="8906"/>
                </a:lnTo>
                <a:lnTo>
                  <a:pt x="16157" y="8809"/>
                </a:lnTo>
                <a:lnTo>
                  <a:pt x="16206" y="8687"/>
                </a:lnTo>
                <a:lnTo>
                  <a:pt x="16230" y="8566"/>
                </a:lnTo>
                <a:lnTo>
                  <a:pt x="16230" y="8444"/>
                </a:lnTo>
                <a:lnTo>
                  <a:pt x="16230" y="8322"/>
                </a:lnTo>
                <a:lnTo>
                  <a:pt x="16206" y="8176"/>
                </a:lnTo>
                <a:lnTo>
                  <a:pt x="16157" y="8030"/>
                </a:lnTo>
                <a:lnTo>
                  <a:pt x="16109" y="7909"/>
                </a:lnTo>
                <a:lnTo>
                  <a:pt x="16011" y="7763"/>
                </a:lnTo>
                <a:lnTo>
                  <a:pt x="15890" y="7665"/>
                </a:lnTo>
                <a:lnTo>
                  <a:pt x="15768" y="7568"/>
                </a:lnTo>
                <a:lnTo>
                  <a:pt x="15622" y="7495"/>
                </a:lnTo>
                <a:lnTo>
                  <a:pt x="15476" y="7422"/>
                </a:lnTo>
                <a:lnTo>
                  <a:pt x="15330" y="7398"/>
                </a:lnTo>
                <a:lnTo>
                  <a:pt x="15014" y="7325"/>
                </a:lnTo>
                <a:lnTo>
                  <a:pt x="14673" y="7300"/>
                </a:lnTo>
                <a:lnTo>
                  <a:pt x="14308" y="7276"/>
                </a:lnTo>
                <a:close/>
                <a:moveTo>
                  <a:pt x="15038" y="5889"/>
                </a:moveTo>
                <a:lnTo>
                  <a:pt x="15549" y="5913"/>
                </a:lnTo>
                <a:lnTo>
                  <a:pt x="16084" y="5962"/>
                </a:lnTo>
                <a:lnTo>
                  <a:pt x="16620" y="6011"/>
                </a:lnTo>
                <a:lnTo>
                  <a:pt x="17131" y="6059"/>
                </a:lnTo>
                <a:lnTo>
                  <a:pt x="17179" y="6084"/>
                </a:lnTo>
                <a:lnTo>
                  <a:pt x="17301" y="6084"/>
                </a:lnTo>
                <a:lnTo>
                  <a:pt x="17350" y="6059"/>
                </a:lnTo>
                <a:lnTo>
                  <a:pt x="18031" y="6059"/>
                </a:lnTo>
                <a:lnTo>
                  <a:pt x="18080" y="7130"/>
                </a:lnTo>
                <a:lnTo>
                  <a:pt x="18080" y="7665"/>
                </a:lnTo>
                <a:lnTo>
                  <a:pt x="18055" y="8201"/>
                </a:lnTo>
                <a:lnTo>
                  <a:pt x="17958" y="9369"/>
                </a:lnTo>
                <a:lnTo>
                  <a:pt x="17885" y="9928"/>
                </a:lnTo>
                <a:lnTo>
                  <a:pt x="17788" y="10512"/>
                </a:lnTo>
                <a:lnTo>
                  <a:pt x="17715" y="10780"/>
                </a:lnTo>
                <a:lnTo>
                  <a:pt x="17617" y="11047"/>
                </a:lnTo>
                <a:lnTo>
                  <a:pt x="17496" y="11291"/>
                </a:lnTo>
                <a:lnTo>
                  <a:pt x="17350" y="11534"/>
                </a:lnTo>
                <a:lnTo>
                  <a:pt x="17204" y="11680"/>
                </a:lnTo>
                <a:lnTo>
                  <a:pt x="17058" y="11826"/>
                </a:lnTo>
                <a:lnTo>
                  <a:pt x="16912" y="11923"/>
                </a:lnTo>
                <a:lnTo>
                  <a:pt x="16741" y="12021"/>
                </a:lnTo>
                <a:lnTo>
                  <a:pt x="16644" y="11996"/>
                </a:lnTo>
                <a:lnTo>
                  <a:pt x="16547" y="12021"/>
                </a:lnTo>
                <a:lnTo>
                  <a:pt x="16352" y="12069"/>
                </a:lnTo>
                <a:lnTo>
                  <a:pt x="16133" y="12118"/>
                </a:lnTo>
                <a:lnTo>
                  <a:pt x="15914" y="12142"/>
                </a:lnTo>
                <a:lnTo>
                  <a:pt x="15282" y="12142"/>
                </a:lnTo>
                <a:lnTo>
                  <a:pt x="14844" y="12118"/>
                </a:lnTo>
                <a:lnTo>
                  <a:pt x="14333" y="12069"/>
                </a:lnTo>
                <a:lnTo>
                  <a:pt x="10366" y="12069"/>
                </a:lnTo>
                <a:lnTo>
                  <a:pt x="7982" y="12094"/>
                </a:lnTo>
                <a:lnTo>
                  <a:pt x="5695" y="12069"/>
                </a:lnTo>
                <a:lnTo>
                  <a:pt x="2896" y="12069"/>
                </a:lnTo>
                <a:lnTo>
                  <a:pt x="2337" y="12045"/>
                </a:lnTo>
                <a:lnTo>
                  <a:pt x="2069" y="11996"/>
                </a:lnTo>
                <a:lnTo>
                  <a:pt x="1801" y="11948"/>
                </a:lnTo>
                <a:lnTo>
                  <a:pt x="1558" y="11875"/>
                </a:lnTo>
                <a:lnTo>
                  <a:pt x="1315" y="11753"/>
                </a:lnTo>
                <a:lnTo>
                  <a:pt x="1193" y="11656"/>
                </a:lnTo>
                <a:lnTo>
                  <a:pt x="1071" y="11558"/>
                </a:lnTo>
                <a:lnTo>
                  <a:pt x="974" y="11437"/>
                </a:lnTo>
                <a:lnTo>
                  <a:pt x="877" y="11315"/>
                </a:lnTo>
                <a:lnTo>
                  <a:pt x="755" y="11023"/>
                </a:lnTo>
                <a:lnTo>
                  <a:pt x="658" y="10707"/>
                </a:lnTo>
                <a:lnTo>
                  <a:pt x="682" y="10634"/>
                </a:lnTo>
                <a:lnTo>
                  <a:pt x="658" y="10536"/>
                </a:lnTo>
                <a:lnTo>
                  <a:pt x="609" y="10342"/>
                </a:lnTo>
                <a:lnTo>
                  <a:pt x="585" y="10123"/>
                </a:lnTo>
                <a:lnTo>
                  <a:pt x="560" y="9709"/>
                </a:lnTo>
                <a:lnTo>
                  <a:pt x="560" y="9296"/>
                </a:lnTo>
                <a:lnTo>
                  <a:pt x="585" y="8882"/>
                </a:lnTo>
                <a:lnTo>
                  <a:pt x="609" y="8395"/>
                </a:lnTo>
                <a:lnTo>
                  <a:pt x="609" y="7909"/>
                </a:lnTo>
                <a:lnTo>
                  <a:pt x="585" y="6960"/>
                </a:lnTo>
                <a:lnTo>
                  <a:pt x="537" y="5963"/>
                </a:lnTo>
                <a:lnTo>
                  <a:pt x="537" y="5963"/>
                </a:lnTo>
                <a:lnTo>
                  <a:pt x="560" y="5986"/>
                </a:lnTo>
                <a:lnTo>
                  <a:pt x="731" y="5962"/>
                </a:lnTo>
                <a:lnTo>
                  <a:pt x="1315" y="5913"/>
                </a:lnTo>
                <a:lnTo>
                  <a:pt x="3067" y="5913"/>
                </a:lnTo>
                <a:lnTo>
                  <a:pt x="4892" y="5962"/>
                </a:lnTo>
                <a:lnTo>
                  <a:pt x="6741" y="6011"/>
                </a:lnTo>
                <a:lnTo>
                  <a:pt x="7909" y="6035"/>
                </a:lnTo>
                <a:lnTo>
                  <a:pt x="9101" y="6035"/>
                </a:lnTo>
                <a:lnTo>
                  <a:pt x="10269" y="5986"/>
                </a:lnTo>
                <a:lnTo>
                  <a:pt x="11437" y="5938"/>
                </a:lnTo>
                <a:lnTo>
                  <a:pt x="12410" y="5913"/>
                </a:lnTo>
                <a:lnTo>
                  <a:pt x="12435" y="5938"/>
                </a:lnTo>
                <a:lnTo>
                  <a:pt x="12459" y="5962"/>
                </a:lnTo>
                <a:lnTo>
                  <a:pt x="12508" y="5986"/>
                </a:lnTo>
                <a:lnTo>
                  <a:pt x="12532" y="5986"/>
                </a:lnTo>
                <a:lnTo>
                  <a:pt x="12654" y="5913"/>
                </a:lnTo>
                <a:lnTo>
                  <a:pt x="13846" y="5889"/>
                </a:lnTo>
                <a:close/>
                <a:moveTo>
                  <a:pt x="5062" y="1"/>
                </a:moveTo>
                <a:lnTo>
                  <a:pt x="4210" y="25"/>
                </a:lnTo>
                <a:lnTo>
                  <a:pt x="3359" y="49"/>
                </a:lnTo>
                <a:lnTo>
                  <a:pt x="2507" y="98"/>
                </a:lnTo>
                <a:lnTo>
                  <a:pt x="2458" y="74"/>
                </a:lnTo>
                <a:lnTo>
                  <a:pt x="2118" y="49"/>
                </a:lnTo>
                <a:lnTo>
                  <a:pt x="1801" y="49"/>
                </a:lnTo>
                <a:lnTo>
                  <a:pt x="1534" y="122"/>
                </a:lnTo>
                <a:lnTo>
                  <a:pt x="1290" y="220"/>
                </a:lnTo>
                <a:lnTo>
                  <a:pt x="1071" y="366"/>
                </a:lnTo>
                <a:lnTo>
                  <a:pt x="852" y="536"/>
                </a:lnTo>
                <a:lnTo>
                  <a:pt x="682" y="731"/>
                </a:lnTo>
                <a:lnTo>
                  <a:pt x="536" y="974"/>
                </a:lnTo>
                <a:lnTo>
                  <a:pt x="414" y="1217"/>
                </a:lnTo>
                <a:lnTo>
                  <a:pt x="317" y="1485"/>
                </a:lnTo>
                <a:lnTo>
                  <a:pt x="220" y="1777"/>
                </a:lnTo>
                <a:lnTo>
                  <a:pt x="147" y="2069"/>
                </a:lnTo>
                <a:lnTo>
                  <a:pt x="98" y="2361"/>
                </a:lnTo>
                <a:lnTo>
                  <a:pt x="49" y="2653"/>
                </a:lnTo>
                <a:lnTo>
                  <a:pt x="25" y="3212"/>
                </a:lnTo>
                <a:lnTo>
                  <a:pt x="1" y="3991"/>
                </a:lnTo>
                <a:lnTo>
                  <a:pt x="1" y="4794"/>
                </a:lnTo>
                <a:lnTo>
                  <a:pt x="1" y="4818"/>
                </a:lnTo>
                <a:lnTo>
                  <a:pt x="1" y="4891"/>
                </a:lnTo>
                <a:lnTo>
                  <a:pt x="25" y="4940"/>
                </a:lnTo>
                <a:lnTo>
                  <a:pt x="49" y="6376"/>
                </a:lnTo>
                <a:lnTo>
                  <a:pt x="98" y="7544"/>
                </a:lnTo>
                <a:lnTo>
                  <a:pt x="98" y="8128"/>
                </a:lnTo>
                <a:lnTo>
                  <a:pt x="98" y="8712"/>
                </a:lnTo>
                <a:lnTo>
                  <a:pt x="49" y="9198"/>
                </a:lnTo>
                <a:lnTo>
                  <a:pt x="49" y="9709"/>
                </a:lnTo>
                <a:lnTo>
                  <a:pt x="74" y="10196"/>
                </a:lnTo>
                <a:lnTo>
                  <a:pt x="98" y="10439"/>
                </a:lnTo>
                <a:lnTo>
                  <a:pt x="171" y="10682"/>
                </a:lnTo>
                <a:lnTo>
                  <a:pt x="171" y="10707"/>
                </a:lnTo>
                <a:lnTo>
                  <a:pt x="220" y="10999"/>
                </a:lnTo>
                <a:lnTo>
                  <a:pt x="293" y="11291"/>
                </a:lnTo>
                <a:lnTo>
                  <a:pt x="414" y="11558"/>
                </a:lnTo>
                <a:lnTo>
                  <a:pt x="487" y="11704"/>
                </a:lnTo>
                <a:lnTo>
                  <a:pt x="585" y="11826"/>
                </a:lnTo>
                <a:lnTo>
                  <a:pt x="731" y="11972"/>
                </a:lnTo>
                <a:lnTo>
                  <a:pt x="877" y="12094"/>
                </a:lnTo>
                <a:lnTo>
                  <a:pt x="1023" y="12191"/>
                </a:lnTo>
                <a:lnTo>
                  <a:pt x="1193" y="12288"/>
                </a:lnTo>
                <a:lnTo>
                  <a:pt x="1363" y="12337"/>
                </a:lnTo>
                <a:lnTo>
                  <a:pt x="1558" y="12386"/>
                </a:lnTo>
                <a:lnTo>
                  <a:pt x="1947" y="12459"/>
                </a:lnTo>
                <a:lnTo>
                  <a:pt x="2580" y="12507"/>
                </a:lnTo>
                <a:lnTo>
                  <a:pt x="3237" y="12532"/>
                </a:lnTo>
                <a:lnTo>
                  <a:pt x="4527" y="12507"/>
                </a:lnTo>
                <a:lnTo>
                  <a:pt x="5865" y="12532"/>
                </a:lnTo>
                <a:lnTo>
                  <a:pt x="7203" y="12556"/>
                </a:lnTo>
                <a:lnTo>
                  <a:pt x="13773" y="12556"/>
                </a:lnTo>
                <a:lnTo>
                  <a:pt x="14381" y="12580"/>
                </a:lnTo>
                <a:lnTo>
                  <a:pt x="14990" y="12605"/>
                </a:lnTo>
                <a:lnTo>
                  <a:pt x="15330" y="12629"/>
                </a:lnTo>
                <a:lnTo>
                  <a:pt x="15671" y="12653"/>
                </a:lnTo>
                <a:lnTo>
                  <a:pt x="16036" y="12653"/>
                </a:lnTo>
                <a:lnTo>
                  <a:pt x="16206" y="12629"/>
                </a:lnTo>
                <a:lnTo>
                  <a:pt x="16376" y="12580"/>
                </a:lnTo>
                <a:lnTo>
                  <a:pt x="16449" y="12605"/>
                </a:lnTo>
                <a:lnTo>
                  <a:pt x="16595" y="12605"/>
                </a:lnTo>
                <a:lnTo>
                  <a:pt x="16741" y="12580"/>
                </a:lnTo>
                <a:lnTo>
                  <a:pt x="16985" y="12507"/>
                </a:lnTo>
                <a:lnTo>
                  <a:pt x="17228" y="12386"/>
                </a:lnTo>
                <a:lnTo>
                  <a:pt x="17447" y="12215"/>
                </a:lnTo>
                <a:lnTo>
                  <a:pt x="17642" y="12021"/>
                </a:lnTo>
                <a:lnTo>
                  <a:pt x="17812" y="11802"/>
                </a:lnTo>
                <a:lnTo>
                  <a:pt x="17982" y="11583"/>
                </a:lnTo>
                <a:lnTo>
                  <a:pt x="18104" y="11364"/>
                </a:lnTo>
                <a:lnTo>
                  <a:pt x="18201" y="11096"/>
                </a:lnTo>
                <a:lnTo>
                  <a:pt x="18299" y="10804"/>
                </a:lnTo>
                <a:lnTo>
                  <a:pt x="18347" y="10512"/>
                </a:lnTo>
                <a:lnTo>
                  <a:pt x="18420" y="10245"/>
                </a:lnTo>
                <a:lnTo>
                  <a:pt x="18469" y="9661"/>
                </a:lnTo>
                <a:lnTo>
                  <a:pt x="18542" y="9077"/>
                </a:lnTo>
                <a:lnTo>
                  <a:pt x="18591" y="8371"/>
                </a:lnTo>
                <a:lnTo>
                  <a:pt x="18615" y="8030"/>
                </a:lnTo>
                <a:lnTo>
                  <a:pt x="18639" y="7665"/>
                </a:lnTo>
                <a:lnTo>
                  <a:pt x="18639" y="7179"/>
                </a:lnTo>
                <a:lnTo>
                  <a:pt x="18615" y="6692"/>
                </a:lnTo>
                <a:lnTo>
                  <a:pt x="18566" y="5719"/>
                </a:lnTo>
                <a:lnTo>
                  <a:pt x="18542" y="5208"/>
                </a:lnTo>
                <a:lnTo>
                  <a:pt x="18542" y="4697"/>
                </a:lnTo>
                <a:lnTo>
                  <a:pt x="18566" y="3675"/>
                </a:lnTo>
                <a:lnTo>
                  <a:pt x="18566" y="2750"/>
                </a:lnTo>
                <a:lnTo>
                  <a:pt x="18518" y="1680"/>
                </a:lnTo>
                <a:lnTo>
                  <a:pt x="18493" y="1582"/>
                </a:lnTo>
                <a:lnTo>
                  <a:pt x="18493" y="1436"/>
                </a:lnTo>
                <a:lnTo>
                  <a:pt x="18493" y="1242"/>
                </a:lnTo>
                <a:lnTo>
                  <a:pt x="18445" y="1047"/>
                </a:lnTo>
                <a:lnTo>
                  <a:pt x="18396" y="852"/>
                </a:lnTo>
                <a:lnTo>
                  <a:pt x="18299" y="682"/>
                </a:lnTo>
                <a:lnTo>
                  <a:pt x="18201" y="560"/>
                </a:lnTo>
                <a:lnTo>
                  <a:pt x="18080" y="439"/>
                </a:lnTo>
                <a:lnTo>
                  <a:pt x="17909" y="341"/>
                </a:lnTo>
                <a:lnTo>
                  <a:pt x="17739" y="268"/>
                </a:lnTo>
                <a:lnTo>
                  <a:pt x="17569" y="195"/>
                </a:lnTo>
                <a:lnTo>
                  <a:pt x="17398" y="171"/>
                </a:lnTo>
                <a:lnTo>
                  <a:pt x="17204" y="171"/>
                </a:lnTo>
                <a:lnTo>
                  <a:pt x="17033" y="195"/>
                </a:lnTo>
                <a:lnTo>
                  <a:pt x="16985" y="171"/>
                </a:lnTo>
                <a:lnTo>
                  <a:pt x="16912" y="171"/>
                </a:lnTo>
                <a:lnTo>
                  <a:pt x="15963" y="147"/>
                </a:lnTo>
                <a:lnTo>
                  <a:pt x="15014" y="122"/>
                </a:lnTo>
                <a:lnTo>
                  <a:pt x="13116" y="74"/>
                </a:lnTo>
                <a:lnTo>
                  <a:pt x="11218" y="25"/>
                </a:lnTo>
                <a:lnTo>
                  <a:pt x="10293" y="25"/>
                </a:lnTo>
                <a:lnTo>
                  <a:pt x="9344" y="49"/>
                </a:lnTo>
                <a:lnTo>
                  <a:pt x="8493" y="74"/>
                </a:lnTo>
                <a:lnTo>
                  <a:pt x="7641" y="74"/>
                </a:lnTo>
                <a:lnTo>
                  <a:pt x="5914" y="25"/>
                </a:lnTo>
                <a:lnTo>
                  <a:pt x="5062"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6"/>
          <p:cNvSpPr/>
          <p:nvPr/>
        </p:nvSpPr>
        <p:spPr>
          <a:xfrm>
            <a:off x="1447327" y="3292938"/>
            <a:ext cx="386615" cy="302080"/>
          </a:xfrm>
          <a:custGeom>
            <a:avLst/>
            <a:gdLst/>
            <a:ahLst/>
            <a:cxnLst/>
            <a:rect l="l" t="t" r="r" b="b"/>
            <a:pathLst>
              <a:path w="17690" h="13822" extrusionOk="0">
                <a:moveTo>
                  <a:pt x="4867" y="2166"/>
                </a:moveTo>
                <a:lnTo>
                  <a:pt x="5694" y="2215"/>
                </a:lnTo>
                <a:lnTo>
                  <a:pt x="6497" y="2263"/>
                </a:lnTo>
                <a:lnTo>
                  <a:pt x="7568" y="2288"/>
                </a:lnTo>
                <a:lnTo>
                  <a:pt x="8638" y="2312"/>
                </a:lnTo>
                <a:lnTo>
                  <a:pt x="10755" y="2312"/>
                </a:lnTo>
                <a:lnTo>
                  <a:pt x="11826" y="2361"/>
                </a:lnTo>
                <a:lnTo>
                  <a:pt x="12896" y="2434"/>
                </a:lnTo>
                <a:lnTo>
                  <a:pt x="13967" y="2507"/>
                </a:lnTo>
                <a:lnTo>
                  <a:pt x="15013" y="2555"/>
                </a:lnTo>
                <a:lnTo>
                  <a:pt x="15841" y="2531"/>
                </a:lnTo>
                <a:lnTo>
                  <a:pt x="16644" y="2531"/>
                </a:lnTo>
                <a:lnTo>
                  <a:pt x="16838" y="2555"/>
                </a:lnTo>
                <a:lnTo>
                  <a:pt x="17033" y="2604"/>
                </a:lnTo>
                <a:lnTo>
                  <a:pt x="17106" y="2628"/>
                </a:lnTo>
                <a:lnTo>
                  <a:pt x="17179" y="2701"/>
                </a:lnTo>
                <a:lnTo>
                  <a:pt x="17228" y="2774"/>
                </a:lnTo>
                <a:lnTo>
                  <a:pt x="17252" y="2872"/>
                </a:lnTo>
                <a:lnTo>
                  <a:pt x="17252" y="2872"/>
                </a:lnTo>
                <a:lnTo>
                  <a:pt x="16863" y="2799"/>
                </a:lnTo>
                <a:lnTo>
                  <a:pt x="16473" y="2774"/>
                </a:lnTo>
                <a:lnTo>
                  <a:pt x="16084" y="2750"/>
                </a:lnTo>
                <a:lnTo>
                  <a:pt x="15695" y="2726"/>
                </a:lnTo>
                <a:lnTo>
                  <a:pt x="14892" y="2726"/>
                </a:lnTo>
                <a:lnTo>
                  <a:pt x="14113" y="2750"/>
                </a:lnTo>
                <a:lnTo>
                  <a:pt x="12239" y="2750"/>
                </a:lnTo>
                <a:lnTo>
                  <a:pt x="10390" y="2726"/>
                </a:lnTo>
                <a:lnTo>
                  <a:pt x="9466" y="2677"/>
                </a:lnTo>
                <a:lnTo>
                  <a:pt x="8541" y="2653"/>
                </a:lnTo>
                <a:lnTo>
                  <a:pt x="7641" y="2604"/>
                </a:lnTo>
                <a:lnTo>
                  <a:pt x="6716" y="2580"/>
                </a:lnTo>
                <a:lnTo>
                  <a:pt x="5207" y="2555"/>
                </a:lnTo>
                <a:lnTo>
                  <a:pt x="5013" y="2555"/>
                </a:lnTo>
                <a:lnTo>
                  <a:pt x="4818" y="2580"/>
                </a:lnTo>
                <a:lnTo>
                  <a:pt x="4648" y="2628"/>
                </a:lnTo>
                <a:lnTo>
                  <a:pt x="4477" y="2701"/>
                </a:lnTo>
                <a:lnTo>
                  <a:pt x="4356" y="2239"/>
                </a:lnTo>
                <a:lnTo>
                  <a:pt x="4380" y="2215"/>
                </a:lnTo>
                <a:lnTo>
                  <a:pt x="4404" y="2215"/>
                </a:lnTo>
                <a:lnTo>
                  <a:pt x="4550" y="2166"/>
                </a:lnTo>
                <a:close/>
                <a:moveTo>
                  <a:pt x="15330" y="3163"/>
                </a:moveTo>
                <a:lnTo>
                  <a:pt x="16230" y="3188"/>
                </a:lnTo>
                <a:lnTo>
                  <a:pt x="16035" y="3577"/>
                </a:lnTo>
                <a:lnTo>
                  <a:pt x="15524" y="3577"/>
                </a:lnTo>
                <a:lnTo>
                  <a:pt x="15135" y="3601"/>
                </a:lnTo>
                <a:lnTo>
                  <a:pt x="15232" y="3334"/>
                </a:lnTo>
                <a:lnTo>
                  <a:pt x="15330" y="3163"/>
                </a:lnTo>
                <a:close/>
                <a:moveTo>
                  <a:pt x="16425" y="3212"/>
                </a:moveTo>
                <a:lnTo>
                  <a:pt x="17179" y="3261"/>
                </a:lnTo>
                <a:lnTo>
                  <a:pt x="17155" y="3285"/>
                </a:lnTo>
                <a:lnTo>
                  <a:pt x="17106" y="3382"/>
                </a:lnTo>
                <a:lnTo>
                  <a:pt x="16984" y="3577"/>
                </a:lnTo>
                <a:lnTo>
                  <a:pt x="16522" y="3601"/>
                </a:lnTo>
                <a:lnTo>
                  <a:pt x="16352" y="3577"/>
                </a:lnTo>
                <a:lnTo>
                  <a:pt x="16400" y="3382"/>
                </a:lnTo>
                <a:lnTo>
                  <a:pt x="16425" y="3212"/>
                </a:lnTo>
                <a:close/>
                <a:moveTo>
                  <a:pt x="15038" y="3139"/>
                </a:moveTo>
                <a:lnTo>
                  <a:pt x="14940" y="3334"/>
                </a:lnTo>
                <a:lnTo>
                  <a:pt x="14843" y="3504"/>
                </a:lnTo>
                <a:lnTo>
                  <a:pt x="14794" y="3601"/>
                </a:lnTo>
                <a:lnTo>
                  <a:pt x="13894" y="3650"/>
                </a:lnTo>
                <a:lnTo>
                  <a:pt x="13943" y="3407"/>
                </a:lnTo>
                <a:lnTo>
                  <a:pt x="13943" y="3139"/>
                </a:lnTo>
                <a:close/>
                <a:moveTo>
                  <a:pt x="14575" y="4064"/>
                </a:moveTo>
                <a:lnTo>
                  <a:pt x="14308" y="4623"/>
                </a:lnTo>
                <a:lnTo>
                  <a:pt x="13602" y="4623"/>
                </a:lnTo>
                <a:lnTo>
                  <a:pt x="13724" y="4356"/>
                </a:lnTo>
                <a:lnTo>
                  <a:pt x="13797" y="4064"/>
                </a:lnTo>
                <a:close/>
                <a:moveTo>
                  <a:pt x="15524" y="3991"/>
                </a:moveTo>
                <a:lnTo>
                  <a:pt x="15816" y="4015"/>
                </a:lnTo>
                <a:lnTo>
                  <a:pt x="15670" y="4283"/>
                </a:lnTo>
                <a:lnTo>
                  <a:pt x="15451" y="4648"/>
                </a:lnTo>
                <a:lnTo>
                  <a:pt x="14916" y="4648"/>
                </a:lnTo>
                <a:lnTo>
                  <a:pt x="14673" y="4623"/>
                </a:lnTo>
                <a:lnTo>
                  <a:pt x="14965" y="4039"/>
                </a:lnTo>
                <a:lnTo>
                  <a:pt x="15524" y="3991"/>
                </a:lnTo>
                <a:close/>
                <a:moveTo>
                  <a:pt x="16741" y="4039"/>
                </a:moveTo>
                <a:lnTo>
                  <a:pt x="16425" y="4648"/>
                </a:lnTo>
                <a:lnTo>
                  <a:pt x="15816" y="4648"/>
                </a:lnTo>
                <a:lnTo>
                  <a:pt x="16011" y="4307"/>
                </a:lnTo>
                <a:lnTo>
                  <a:pt x="16157" y="4039"/>
                </a:lnTo>
                <a:lnTo>
                  <a:pt x="16449" y="4064"/>
                </a:lnTo>
                <a:lnTo>
                  <a:pt x="16741" y="4039"/>
                </a:lnTo>
                <a:close/>
                <a:moveTo>
                  <a:pt x="14916" y="4988"/>
                </a:moveTo>
                <a:lnTo>
                  <a:pt x="15208" y="5013"/>
                </a:lnTo>
                <a:lnTo>
                  <a:pt x="14965" y="5426"/>
                </a:lnTo>
                <a:lnTo>
                  <a:pt x="14259" y="5426"/>
                </a:lnTo>
                <a:lnTo>
                  <a:pt x="14502" y="4988"/>
                </a:lnTo>
                <a:close/>
                <a:moveTo>
                  <a:pt x="13480" y="4964"/>
                </a:moveTo>
                <a:lnTo>
                  <a:pt x="14113" y="4988"/>
                </a:lnTo>
                <a:lnTo>
                  <a:pt x="13918" y="5378"/>
                </a:lnTo>
                <a:lnTo>
                  <a:pt x="13894" y="5426"/>
                </a:lnTo>
                <a:lnTo>
                  <a:pt x="13578" y="5426"/>
                </a:lnTo>
                <a:lnTo>
                  <a:pt x="13261" y="5451"/>
                </a:lnTo>
                <a:lnTo>
                  <a:pt x="13261" y="5451"/>
                </a:lnTo>
                <a:lnTo>
                  <a:pt x="13480" y="4964"/>
                </a:lnTo>
                <a:close/>
                <a:moveTo>
                  <a:pt x="16206" y="5037"/>
                </a:moveTo>
                <a:lnTo>
                  <a:pt x="15987" y="5451"/>
                </a:lnTo>
                <a:lnTo>
                  <a:pt x="15670" y="5402"/>
                </a:lnTo>
                <a:lnTo>
                  <a:pt x="15354" y="5402"/>
                </a:lnTo>
                <a:lnTo>
                  <a:pt x="15573" y="5037"/>
                </a:lnTo>
                <a:close/>
                <a:moveTo>
                  <a:pt x="15135" y="5816"/>
                </a:moveTo>
                <a:lnTo>
                  <a:pt x="15768" y="5840"/>
                </a:lnTo>
                <a:lnTo>
                  <a:pt x="15549" y="6278"/>
                </a:lnTo>
                <a:lnTo>
                  <a:pt x="15208" y="6278"/>
                </a:lnTo>
                <a:lnTo>
                  <a:pt x="14892" y="6327"/>
                </a:lnTo>
                <a:lnTo>
                  <a:pt x="15135" y="5816"/>
                </a:lnTo>
                <a:close/>
                <a:moveTo>
                  <a:pt x="14259" y="5791"/>
                </a:moveTo>
                <a:lnTo>
                  <a:pt x="14770" y="5816"/>
                </a:lnTo>
                <a:lnTo>
                  <a:pt x="14478" y="6351"/>
                </a:lnTo>
                <a:lnTo>
                  <a:pt x="13845" y="6351"/>
                </a:lnTo>
                <a:lnTo>
                  <a:pt x="13943" y="6083"/>
                </a:lnTo>
                <a:lnTo>
                  <a:pt x="14064" y="5840"/>
                </a:lnTo>
                <a:lnTo>
                  <a:pt x="14089" y="5791"/>
                </a:lnTo>
                <a:close/>
                <a:moveTo>
                  <a:pt x="13164" y="5694"/>
                </a:moveTo>
                <a:lnTo>
                  <a:pt x="13432" y="5743"/>
                </a:lnTo>
                <a:lnTo>
                  <a:pt x="13724" y="5767"/>
                </a:lnTo>
                <a:lnTo>
                  <a:pt x="13456" y="6327"/>
                </a:lnTo>
                <a:lnTo>
                  <a:pt x="13188" y="6351"/>
                </a:lnTo>
                <a:lnTo>
                  <a:pt x="12896" y="6400"/>
                </a:lnTo>
                <a:lnTo>
                  <a:pt x="13164" y="5694"/>
                </a:lnTo>
                <a:close/>
                <a:moveTo>
                  <a:pt x="15378" y="6594"/>
                </a:moveTo>
                <a:lnTo>
                  <a:pt x="15257" y="6838"/>
                </a:lnTo>
                <a:lnTo>
                  <a:pt x="15159" y="6862"/>
                </a:lnTo>
                <a:lnTo>
                  <a:pt x="14892" y="6911"/>
                </a:lnTo>
                <a:lnTo>
                  <a:pt x="14624" y="6935"/>
                </a:lnTo>
                <a:lnTo>
                  <a:pt x="14600" y="6935"/>
                </a:lnTo>
                <a:lnTo>
                  <a:pt x="14746" y="6643"/>
                </a:lnTo>
                <a:lnTo>
                  <a:pt x="15208" y="6594"/>
                </a:lnTo>
                <a:close/>
                <a:moveTo>
                  <a:pt x="15038" y="7349"/>
                </a:moveTo>
                <a:lnTo>
                  <a:pt x="14916" y="7592"/>
                </a:lnTo>
                <a:lnTo>
                  <a:pt x="14794" y="7811"/>
                </a:lnTo>
                <a:lnTo>
                  <a:pt x="14162" y="7811"/>
                </a:lnTo>
                <a:lnTo>
                  <a:pt x="14356" y="7397"/>
                </a:lnTo>
                <a:lnTo>
                  <a:pt x="14697" y="7397"/>
                </a:lnTo>
                <a:lnTo>
                  <a:pt x="15038" y="7349"/>
                </a:lnTo>
                <a:close/>
                <a:moveTo>
                  <a:pt x="14040" y="8030"/>
                </a:moveTo>
                <a:lnTo>
                  <a:pt x="14283" y="8079"/>
                </a:lnTo>
                <a:lnTo>
                  <a:pt x="14575" y="8103"/>
                </a:lnTo>
                <a:lnTo>
                  <a:pt x="14405" y="8273"/>
                </a:lnTo>
                <a:lnTo>
                  <a:pt x="14210" y="8395"/>
                </a:lnTo>
                <a:lnTo>
                  <a:pt x="14016" y="8492"/>
                </a:lnTo>
                <a:lnTo>
                  <a:pt x="13772" y="8565"/>
                </a:lnTo>
                <a:lnTo>
                  <a:pt x="14040" y="8030"/>
                </a:lnTo>
                <a:close/>
                <a:moveTo>
                  <a:pt x="13748" y="6619"/>
                </a:moveTo>
                <a:lnTo>
                  <a:pt x="14332" y="6643"/>
                </a:lnTo>
                <a:lnTo>
                  <a:pt x="14162" y="6935"/>
                </a:lnTo>
                <a:lnTo>
                  <a:pt x="13967" y="6935"/>
                </a:lnTo>
                <a:lnTo>
                  <a:pt x="13772" y="6959"/>
                </a:lnTo>
                <a:lnTo>
                  <a:pt x="13724" y="6984"/>
                </a:lnTo>
                <a:lnTo>
                  <a:pt x="13699" y="7008"/>
                </a:lnTo>
                <a:lnTo>
                  <a:pt x="13675" y="7057"/>
                </a:lnTo>
                <a:lnTo>
                  <a:pt x="13675" y="7130"/>
                </a:lnTo>
                <a:lnTo>
                  <a:pt x="13724" y="7203"/>
                </a:lnTo>
                <a:lnTo>
                  <a:pt x="13845" y="7276"/>
                </a:lnTo>
                <a:lnTo>
                  <a:pt x="13967" y="7324"/>
                </a:lnTo>
                <a:lnTo>
                  <a:pt x="13724" y="7811"/>
                </a:lnTo>
                <a:lnTo>
                  <a:pt x="13456" y="7811"/>
                </a:lnTo>
                <a:lnTo>
                  <a:pt x="13432" y="7835"/>
                </a:lnTo>
                <a:lnTo>
                  <a:pt x="13456" y="7860"/>
                </a:lnTo>
                <a:lnTo>
                  <a:pt x="13480" y="7884"/>
                </a:lnTo>
                <a:lnTo>
                  <a:pt x="13651" y="7933"/>
                </a:lnTo>
                <a:lnTo>
                  <a:pt x="13310" y="8614"/>
                </a:lnTo>
                <a:lnTo>
                  <a:pt x="12896" y="8638"/>
                </a:lnTo>
                <a:lnTo>
                  <a:pt x="12872" y="8638"/>
                </a:lnTo>
                <a:lnTo>
                  <a:pt x="13018" y="8419"/>
                </a:lnTo>
                <a:lnTo>
                  <a:pt x="13140" y="8176"/>
                </a:lnTo>
                <a:lnTo>
                  <a:pt x="13359" y="7665"/>
                </a:lnTo>
                <a:lnTo>
                  <a:pt x="13553" y="7130"/>
                </a:lnTo>
                <a:lnTo>
                  <a:pt x="13748" y="6619"/>
                </a:lnTo>
                <a:close/>
                <a:moveTo>
                  <a:pt x="12872" y="6473"/>
                </a:moveTo>
                <a:lnTo>
                  <a:pt x="13359" y="6570"/>
                </a:lnTo>
                <a:lnTo>
                  <a:pt x="12945" y="7616"/>
                </a:lnTo>
                <a:lnTo>
                  <a:pt x="12702" y="8152"/>
                </a:lnTo>
                <a:lnTo>
                  <a:pt x="12434" y="8638"/>
                </a:lnTo>
                <a:lnTo>
                  <a:pt x="12434" y="8687"/>
                </a:lnTo>
                <a:lnTo>
                  <a:pt x="12166" y="8687"/>
                </a:lnTo>
                <a:lnTo>
                  <a:pt x="12264" y="8395"/>
                </a:lnTo>
                <a:lnTo>
                  <a:pt x="12507" y="7641"/>
                </a:lnTo>
                <a:lnTo>
                  <a:pt x="12750" y="6886"/>
                </a:lnTo>
                <a:lnTo>
                  <a:pt x="12872" y="6473"/>
                </a:lnTo>
                <a:close/>
                <a:moveTo>
                  <a:pt x="13821" y="3115"/>
                </a:moveTo>
                <a:lnTo>
                  <a:pt x="13578" y="3674"/>
                </a:lnTo>
                <a:lnTo>
                  <a:pt x="12921" y="3650"/>
                </a:lnTo>
                <a:lnTo>
                  <a:pt x="12872" y="3674"/>
                </a:lnTo>
                <a:lnTo>
                  <a:pt x="12823" y="3723"/>
                </a:lnTo>
                <a:lnTo>
                  <a:pt x="12823" y="3796"/>
                </a:lnTo>
                <a:lnTo>
                  <a:pt x="12872" y="3820"/>
                </a:lnTo>
                <a:lnTo>
                  <a:pt x="13140" y="3942"/>
                </a:lnTo>
                <a:lnTo>
                  <a:pt x="13432" y="4015"/>
                </a:lnTo>
                <a:lnTo>
                  <a:pt x="13164" y="4672"/>
                </a:lnTo>
                <a:lnTo>
                  <a:pt x="12872" y="4696"/>
                </a:lnTo>
                <a:lnTo>
                  <a:pt x="12823" y="4745"/>
                </a:lnTo>
                <a:lnTo>
                  <a:pt x="12799" y="4794"/>
                </a:lnTo>
                <a:lnTo>
                  <a:pt x="12823" y="4842"/>
                </a:lnTo>
                <a:lnTo>
                  <a:pt x="12872" y="4867"/>
                </a:lnTo>
                <a:lnTo>
                  <a:pt x="13042" y="4891"/>
                </a:lnTo>
                <a:lnTo>
                  <a:pt x="12750" y="5670"/>
                </a:lnTo>
                <a:lnTo>
                  <a:pt x="12483" y="6448"/>
                </a:lnTo>
                <a:lnTo>
                  <a:pt x="12045" y="7860"/>
                </a:lnTo>
                <a:lnTo>
                  <a:pt x="11826" y="8444"/>
                </a:lnTo>
                <a:lnTo>
                  <a:pt x="11753" y="8638"/>
                </a:lnTo>
                <a:lnTo>
                  <a:pt x="11704" y="8711"/>
                </a:lnTo>
                <a:lnTo>
                  <a:pt x="11777" y="8663"/>
                </a:lnTo>
                <a:lnTo>
                  <a:pt x="11729" y="8736"/>
                </a:lnTo>
                <a:lnTo>
                  <a:pt x="10999" y="8784"/>
                </a:lnTo>
                <a:lnTo>
                  <a:pt x="11120" y="8517"/>
                </a:lnTo>
                <a:lnTo>
                  <a:pt x="11218" y="8225"/>
                </a:lnTo>
                <a:lnTo>
                  <a:pt x="11364" y="7689"/>
                </a:lnTo>
                <a:lnTo>
                  <a:pt x="11607" y="6789"/>
                </a:lnTo>
                <a:lnTo>
                  <a:pt x="11753" y="6351"/>
                </a:lnTo>
                <a:lnTo>
                  <a:pt x="11899" y="5889"/>
                </a:lnTo>
                <a:lnTo>
                  <a:pt x="12118" y="5207"/>
                </a:lnTo>
                <a:lnTo>
                  <a:pt x="12337" y="4502"/>
                </a:lnTo>
                <a:lnTo>
                  <a:pt x="12556" y="3820"/>
                </a:lnTo>
                <a:lnTo>
                  <a:pt x="12799" y="3115"/>
                </a:lnTo>
                <a:close/>
                <a:moveTo>
                  <a:pt x="12434" y="3115"/>
                </a:moveTo>
                <a:lnTo>
                  <a:pt x="12288" y="3382"/>
                </a:lnTo>
                <a:lnTo>
                  <a:pt x="12142" y="3674"/>
                </a:lnTo>
                <a:lnTo>
                  <a:pt x="12045" y="3991"/>
                </a:lnTo>
                <a:lnTo>
                  <a:pt x="11948" y="4307"/>
                </a:lnTo>
                <a:lnTo>
                  <a:pt x="11777" y="4964"/>
                </a:lnTo>
                <a:lnTo>
                  <a:pt x="11607" y="5572"/>
                </a:lnTo>
                <a:lnTo>
                  <a:pt x="10536" y="8809"/>
                </a:lnTo>
                <a:lnTo>
                  <a:pt x="10342" y="8833"/>
                </a:lnTo>
                <a:lnTo>
                  <a:pt x="10488" y="8249"/>
                </a:lnTo>
                <a:lnTo>
                  <a:pt x="10585" y="7665"/>
                </a:lnTo>
                <a:lnTo>
                  <a:pt x="10950" y="6132"/>
                </a:lnTo>
                <a:lnTo>
                  <a:pt x="11120" y="5402"/>
                </a:lnTo>
                <a:lnTo>
                  <a:pt x="11315" y="4648"/>
                </a:lnTo>
                <a:lnTo>
                  <a:pt x="11388" y="4258"/>
                </a:lnTo>
                <a:lnTo>
                  <a:pt x="11437" y="3869"/>
                </a:lnTo>
                <a:lnTo>
                  <a:pt x="11485" y="3480"/>
                </a:lnTo>
                <a:lnTo>
                  <a:pt x="11485" y="3115"/>
                </a:lnTo>
                <a:close/>
                <a:moveTo>
                  <a:pt x="11169" y="3090"/>
                </a:moveTo>
                <a:lnTo>
                  <a:pt x="11072" y="3455"/>
                </a:lnTo>
                <a:lnTo>
                  <a:pt x="10974" y="3820"/>
                </a:lnTo>
                <a:lnTo>
                  <a:pt x="10804" y="4550"/>
                </a:lnTo>
                <a:lnTo>
                  <a:pt x="10658" y="5305"/>
                </a:lnTo>
                <a:lnTo>
                  <a:pt x="10512" y="6035"/>
                </a:lnTo>
                <a:lnTo>
                  <a:pt x="10342" y="6716"/>
                </a:lnTo>
                <a:lnTo>
                  <a:pt x="10147" y="7422"/>
                </a:lnTo>
                <a:lnTo>
                  <a:pt x="9977" y="8152"/>
                </a:lnTo>
                <a:lnTo>
                  <a:pt x="9904" y="8517"/>
                </a:lnTo>
                <a:lnTo>
                  <a:pt x="9855" y="8857"/>
                </a:lnTo>
                <a:lnTo>
                  <a:pt x="9490" y="8906"/>
                </a:lnTo>
                <a:lnTo>
                  <a:pt x="9539" y="8687"/>
                </a:lnTo>
                <a:lnTo>
                  <a:pt x="9539" y="8468"/>
                </a:lnTo>
                <a:lnTo>
                  <a:pt x="9514" y="8054"/>
                </a:lnTo>
                <a:lnTo>
                  <a:pt x="9539" y="7616"/>
                </a:lnTo>
                <a:lnTo>
                  <a:pt x="9563" y="7178"/>
                </a:lnTo>
                <a:lnTo>
                  <a:pt x="9685" y="6327"/>
                </a:lnTo>
                <a:lnTo>
                  <a:pt x="9758" y="5816"/>
                </a:lnTo>
                <a:lnTo>
                  <a:pt x="9855" y="5353"/>
                </a:lnTo>
                <a:lnTo>
                  <a:pt x="9977" y="4867"/>
                </a:lnTo>
                <a:lnTo>
                  <a:pt x="10098" y="4380"/>
                </a:lnTo>
                <a:lnTo>
                  <a:pt x="10171" y="4088"/>
                </a:lnTo>
                <a:lnTo>
                  <a:pt x="10244" y="3747"/>
                </a:lnTo>
                <a:lnTo>
                  <a:pt x="10293" y="3407"/>
                </a:lnTo>
                <a:lnTo>
                  <a:pt x="10293" y="3236"/>
                </a:lnTo>
                <a:lnTo>
                  <a:pt x="10269" y="3090"/>
                </a:lnTo>
                <a:close/>
                <a:moveTo>
                  <a:pt x="9149" y="3042"/>
                </a:moveTo>
                <a:lnTo>
                  <a:pt x="9952" y="3066"/>
                </a:lnTo>
                <a:lnTo>
                  <a:pt x="9879" y="3382"/>
                </a:lnTo>
                <a:lnTo>
                  <a:pt x="9831" y="3674"/>
                </a:lnTo>
                <a:lnTo>
                  <a:pt x="9782" y="3991"/>
                </a:lnTo>
                <a:lnTo>
                  <a:pt x="9709" y="4283"/>
                </a:lnTo>
                <a:lnTo>
                  <a:pt x="9490" y="5110"/>
                </a:lnTo>
                <a:lnTo>
                  <a:pt x="9393" y="5548"/>
                </a:lnTo>
                <a:lnTo>
                  <a:pt x="9320" y="5962"/>
                </a:lnTo>
                <a:lnTo>
                  <a:pt x="9222" y="6789"/>
                </a:lnTo>
                <a:lnTo>
                  <a:pt x="9125" y="7592"/>
                </a:lnTo>
                <a:lnTo>
                  <a:pt x="9125" y="7738"/>
                </a:lnTo>
                <a:lnTo>
                  <a:pt x="9125" y="7908"/>
                </a:lnTo>
                <a:lnTo>
                  <a:pt x="9149" y="8273"/>
                </a:lnTo>
                <a:lnTo>
                  <a:pt x="9149" y="8614"/>
                </a:lnTo>
                <a:lnTo>
                  <a:pt x="9125" y="8784"/>
                </a:lnTo>
                <a:lnTo>
                  <a:pt x="9076" y="8930"/>
                </a:lnTo>
                <a:lnTo>
                  <a:pt x="9052" y="8955"/>
                </a:lnTo>
                <a:lnTo>
                  <a:pt x="8906" y="8955"/>
                </a:lnTo>
                <a:lnTo>
                  <a:pt x="8517" y="9003"/>
                </a:lnTo>
                <a:lnTo>
                  <a:pt x="8638" y="8273"/>
                </a:lnTo>
                <a:lnTo>
                  <a:pt x="8736" y="7519"/>
                </a:lnTo>
                <a:lnTo>
                  <a:pt x="8857" y="6035"/>
                </a:lnTo>
                <a:lnTo>
                  <a:pt x="8955" y="5280"/>
                </a:lnTo>
                <a:lnTo>
                  <a:pt x="9052" y="4550"/>
                </a:lnTo>
                <a:lnTo>
                  <a:pt x="9149" y="3796"/>
                </a:lnTo>
                <a:lnTo>
                  <a:pt x="9149" y="3407"/>
                </a:lnTo>
                <a:lnTo>
                  <a:pt x="9149" y="3042"/>
                </a:lnTo>
                <a:close/>
                <a:moveTo>
                  <a:pt x="8006" y="2993"/>
                </a:moveTo>
                <a:lnTo>
                  <a:pt x="8809" y="3017"/>
                </a:lnTo>
                <a:lnTo>
                  <a:pt x="8784" y="3139"/>
                </a:lnTo>
                <a:lnTo>
                  <a:pt x="8784" y="3261"/>
                </a:lnTo>
                <a:lnTo>
                  <a:pt x="8784" y="3504"/>
                </a:lnTo>
                <a:lnTo>
                  <a:pt x="8784" y="3747"/>
                </a:lnTo>
                <a:lnTo>
                  <a:pt x="8760" y="3991"/>
                </a:lnTo>
                <a:lnTo>
                  <a:pt x="8687" y="4502"/>
                </a:lnTo>
                <a:lnTo>
                  <a:pt x="8590" y="4988"/>
                </a:lnTo>
                <a:lnTo>
                  <a:pt x="8517" y="5475"/>
                </a:lnTo>
                <a:lnTo>
                  <a:pt x="8395" y="6375"/>
                </a:lnTo>
                <a:lnTo>
                  <a:pt x="8298" y="7251"/>
                </a:lnTo>
                <a:lnTo>
                  <a:pt x="8200" y="8152"/>
                </a:lnTo>
                <a:lnTo>
                  <a:pt x="8079" y="9028"/>
                </a:lnTo>
                <a:lnTo>
                  <a:pt x="7957" y="9028"/>
                </a:lnTo>
                <a:lnTo>
                  <a:pt x="7981" y="8273"/>
                </a:lnTo>
                <a:lnTo>
                  <a:pt x="8006" y="7495"/>
                </a:lnTo>
                <a:lnTo>
                  <a:pt x="8103" y="5962"/>
                </a:lnTo>
                <a:lnTo>
                  <a:pt x="8127" y="5572"/>
                </a:lnTo>
                <a:lnTo>
                  <a:pt x="8103" y="5159"/>
                </a:lnTo>
                <a:lnTo>
                  <a:pt x="8054" y="4380"/>
                </a:lnTo>
                <a:lnTo>
                  <a:pt x="8030" y="3674"/>
                </a:lnTo>
                <a:lnTo>
                  <a:pt x="8030" y="3334"/>
                </a:lnTo>
                <a:lnTo>
                  <a:pt x="8006" y="2993"/>
                </a:lnTo>
                <a:close/>
                <a:moveTo>
                  <a:pt x="6959" y="2945"/>
                </a:moveTo>
                <a:lnTo>
                  <a:pt x="7081" y="2969"/>
                </a:lnTo>
                <a:lnTo>
                  <a:pt x="7714" y="2969"/>
                </a:lnTo>
                <a:lnTo>
                  <a:pt x="7641" y="3285"/>
                </a:lnTo>
                <a:lnTo>
                  <a:pt x="7592" y="3626"/>
                </a:lnTo>
                <a:lnTo>
                  <a:pt x="7592" y="3966"/>
                </a:lnTo>
                <a:lnTo>
                  <a:pt x="7616" y="4307"/>
                </a:lnTo>
                <a:lnTo>
                  <a:pt x="7665" y="5013"/>
                </a:lnTo>
                <a:lnTo>
                  <a:pt x="7689" y="5329"/>
                </a:lnTo>
                <a:lnTo>
                  <a:pt x="7689" y="5670"/>
                </a:lnTo>
                <a:lnTo>
                  <a:pt x="7665" y="6497"/>
                </a:lnTo>
                <a:lnTo>
                  <a:pt x="7592" y="7349"/>
                </a:lnTo>
                <a:lnTo>
                  <a:pt x="7543" y="8200"/>
                </a:lnTo>
                <a:lnTo>
                  <a:pt x="7543" y="8638"/>
                </a:lnTo>
                <a:lnTo>
                  <a:pt x="7543" y="9052"/>
                </a:lnTo>
                <a:lnTo>
                  <a:pt x="7081" y="9052"/>
                </a:lnTo>
                <a:lnTo>
                  <a:pt x="7130" y="8614"/>
                </a:lnTo>
                <a:lnTo>
                  <a:pt x="7178" y="8152"/>
                </a:lnTo>
                <a:lnTo>
                  <a:pt x="7178" y="7689"/>
                </a:lnTo>
                <a:lnTo>
                  <a:pt x="7178" y="7227"/>
                </a:lnTo>
                <a:lnTo>
                  <a:pt x="7154" y="6302"/>
                </a:lnTo>
                <a:lnTo>
                  <a:pt x="7081" y="5402"/>
                </a:lnTo>
                <a:lnTo>
                  <a:pt x="7008" y="4648"/>
                </a:lnTo>
                <a:lnTo>
                  <a:pt x="6935" y="3893"/>
                </a:lnTo>
                <a:lnTo>
                  <a:pt x="6935" y="3674"/>
                </a:lnTo>
                <a:lnTo>
                  <a:pt x="6959" y="3431"/>
                </a:lnTo>
                <a:lnTo>
                  <a:pt x="6959" y="3188"/>
                </a:lnTo>
                <a:lnTo>
                  <a:pt x="6959" y="2945"/>
                </a:lnTo>
                <a:close/>
                <a:moveTo>
                  <a:pt x="6570" y="2945"/>
                </a:moveTo>
                <a:lnTo>
                  <a:pt x="6546" y="3163"/>
                </a:lnTo>
                <a:lnTo>
                  <a:pt x="6521" y="3382"/>
                </a:lnTo>
                <a:lnTo>
                  <a:pt x="6497" y="3796"/>
                </a:lnTo>
                <a:lnTo>
                  <a:pt x="6521" y="4210"/>
                </a:lnTo>
                <a:lnTo>
                  <a:pt x="6619" y="5061"/>
                </a:lnTo>
                <a:lnTo>
                  <a:pt x="6716" y="6059"/>
                </a:lnTo>
                <a:lnTo>
                  <a:pt x="6740" y="6546"/>
                </a:lnTo>
                <a:lnTo>
                  <a:pt x="6765" y="7057"/>
                </a:lnTo>
                <a:lnTo>
                  <a:pt x="6765" y="7568"/>
                </a:lnTo>
                <a:lnTo>
                  <a:pt x="6765" y="8079"/>
                </a:lnTo>
                <a:lnTo>
                  <a:pt x="6716" y="8590"/>
                </a:lnTo>
                <a:lnTo>
                  <a:pt x="6643" y="9076"/>
                </a:lnTo>
                <a:lnTo>
                  <a:pt x="6473" y="9076"/>
                </a:lnTo>
                <a:lnTo>
                  <a:pt x="6473" y="8979"/>
                </a:lnTo>
                <a:lnTo>
                  <a:pt x="6448" y="8882"/>
                </a:lnTo>
                <a:lnTo>
                  <a:pt x="6400" y="8711"/>
                </a:lnTo>
                <a:lnTo>
                  <a:pt x="6351" y="8298"/>
                </a:lnTo>
                <a:lnTo>
                  <a:pt x="6302" y="7884"/>
                </a:lnTo>
                <a:lnTo>
                  <a:pt x="6229" y="7081"/>
                </a:lnTo>
                <a:lnTo>
                  <a:pt x="6181" y="6424"/>
                </a:lnTo>
                <a:lnTo>
                  <a:pt x="6108" y="5767"/>
                </a:lnTo>
                <a:lnTo>
                  <a:pt x="5913" y="4137"/>
                </a:lnTo>
                <a:lnTo>
                  <a:pt x="5864" y="3820"/>
                </a:lnTo>
                <a:lnTo>
                  <a:pt x="5816" y="3528"/>
                </a:lnTo>
                <a:lnTo>
                  <a:pt x="5743" y="3212"/>
                </a:lnTo>
                <a:lnTo>
                  <a:pt x="5645" y="2945"/>
                </a:lnTo>
                <a:close/>
                <a:moveTo>
                  <a:pt x="5013" y="2920"/>
                </a:moveTo>
                <a:lnTo>
                  <a:pt x="5475" y="2945"/>
                </a:lnTo>
                <a:lnTo>
                  <a:pt x="5451" y="3236"/>
                </a:lnTo>
                <a:lnTo>
                  <a:pt x="5475" y="3528"/>
                </a:lnTo>
                <a:lnTo>
                  <a:pt x="5524" y="4137"/>
                </a:lnTo>
                <a:lnTo>
                  <a:pt x="5718" y="5767"/>
                </a:lnTo>
                <a:lnTo>
                  <a:pt x="5791" y="6424"/>
                </a:lnTo>
                <a:lnTo>
                  <a:pt x="5840" y="7081"/>
                </a:lnTo>
                <a:lnTo>
                  <a:pt x="5889" y="7860"/>
                </a:lnTo>
                <a:lnTo>
                  <a:pt x="5986" y="8663"/>
                </a:lnTo>
                <a:lnTo>
                  <a:pt x="6010" y="8857"/>
                </a:lnTo>
                <a:lnTo>
                  <a:pt x="6035" y="9003"/>
                </a:lnTo>
                <a:lnTo>
                  <a:pt x="6083" y="9125"/>
                </a:lnTo>
                <a:lnTo>
                  <a:pt x="5913" y="9149"/>
                </a:lnTo>
                <a:lnTo>
                  <a:pt x="5962" y="9052"/>
                </a:lnTo>
                <a:lnTo>
                  <a:pt x="5962" y="8906"/>
                </a:lnTo>
                <a:lnTo>
                  <a:pt x="5864" y="8395"/>
                </a:lnTo>
                <a:lnTo>
                  <a:pt x="5718" y="7860"/>
                </a:lnTo>
                <a:lnTo>
                  <a:pt x="5572" y="7349"/>
                </a:lnTo>
                <a:lnTo>
                  <a:pt x="5451" y="6838"/>
                </a:lnTo>
                <a:lnTo>
                  <a:pt x="5207" y="5670"/>
                </a:lnTo>
                <a:lnTo>
                  <a:pt x="5086" y="5110"/>
                </a:lnTo>
                <a:lnTo>
                  <a:pt x="4940" y="4550"/>
                </a:lnTo>
                <a:lnTo>
                  <a:pt x="4721" y="3723"/>
                </a:lnTo>
                <a:lnTo>
                  <a:pt x="4526" y="2920"/>
                </a:lnTo>
                <a:close/>
                <a:moveTo>
                  <a:pt x="5572" y="9612"/>
                </a:moveTo>
                <a:lnTo>
                  <a:pt x="5791" y="9660"/>
                </a:lnTo>
                <a:lnTo>
                  <a:pt x="5621" y="9904"/>
                </a:lnTo>
                <a:lnTo>
                  <a:pt x="5499" y="10147"/>
                </a:lnTo>
                <a:lnTo>
                  <a:pt x="5426" y="10293"/>
                </a:lnTo>
                <a:lnTo>
                  <a:pt x="5378" y="10439"/>
                </a:lnTo>
                <a:lnTo>
                  <a:pt x="5329" y="10609"/>
                </a:lnTo>
                <a:lnTo>
                  <a:pt x="5353" y="10755"/>
                </a:lnTo>
                <a:lnTo>
                  <a:pt x="5378" y="10804"/>
                </a:lnTo>
                <a:lnTo>
                  <a:pt x="5402" y="10853"/>
                </a:lnTo>
                <a:lnTo>
                  <a:pt x="5402" y="10926"/>
                </a:lnTo>
                <a:lnTo>
                  <a:pt x="5426" y="10999"/>
                </a:lnTo>
                <a:lnTo>
                  <a:pt x="5451" y="11120"/>
                </a:lnTo>
                <a:lnTo>
                  <a:pt x="5499" y="11217"/>
                </a:lnTo>
                <a:lnTo>
                  <a:pt x="5305" y="11242"/>
                </a:lnTo>
                <a:lnTo>
                  <a:pt x="5110" y="11290"/>
                </a:lnTo>
                <a:lnTo>
                  <a:pt x="4988" y="11193"/>
                </a:lnTo>
                <a:lnTo>
                  <a:pt x="4940" y="11144"/>
                </a:lnTo>
                <a:lnTo>
                  <a:pt x="4867" y="11071"/>
                </a:lnTo>
                <a:lnTo>
                  <a:pt x="5037" y="10853"/>
                </a:lnTo>
                <a:lnTo>
                  <a:pt x="5159" y="10585"/>
                </a:lnTo>
                <a:lnTo>
                  <a:pt x="5353" y="10074"/>
                </a:lnTo>
                <a:lnTo>
                  <a:pt x="5451" y="9831"/>
                </a:lnTo>
                <a:lnTo>
                  <a:pt x="5572" y="9612"/>
                </a:lnTo>
                <a:close/>
                <a:moveTo>
                  <a:pt x="14016" y="11193"/>
                </a:moveTo>
                <a:lnTo>
                  <a:pt x="14040" y="11290"/>
                </a:lnTo>
                <a:lnTo>
                  <a:pt x="13845" y="11290"/>
                </a:lnTo>
                <a:lnTo>
                  <a:pt x="13724" y="11315"/>
                </a:lnTo>
                <a:lnTo>
                  <a:pt x="13651" y="11217"/>
                </a:lnTo>
                <a:lnTo>
                  <a:pt x="13772" y="11217"/>
                </a:lnTo>
                <a:lnTo>
                  <a:pt x="14016" y="11193"/>
                </a:lnTo>
                <a:close/>
                <a:moveTo>
                  <a:pt x="5864" y="10950"/>
                </a:moveTo>
                <a:lnTo>
                  <a:pt x="6083" y="11023"/>
                </a:lnTo>
                <a:lnTo>
                  <a:pt x="6302" y="11047"/>
                </a:lnTo>
                <a:lnTo>
                  <a:pt x="6692" y="11071"/>
                </a:lnTo>
                <a:lnTo>
                  <a:pt x="7397" y="11096"/>
                </a:lnTo>
                <a:lnTo>
                  <a:pt x="8079" y="11120"/>
                </a:lnTo>
                <a:lnTo>
                  <a:pt x="9490" y="11120"/>
                </a:lnTo>
                <a:lnTo>
                  <a:pt x="10877" y="11169"/>
                </a:lnTo>
                <a:lnTo>
                  <a:pt x="12288" y="11217"/>
                </a:lnTo>
                <a:lnTo>
                  <a:pt x="13188" y="11217"/>
                </a:lnTo>
                <a:lnTo>
                  <a:pt x="13261" y="11315"/>
                </a:lnTo>
                <a:lnTo>
                  <a:pt x="13310" y="11388"/>
                </a:lnTo>
                <a:lnTo>
                  <a:pt x="12872" y="11339"/>
                </a:lnTo>
                <a:lnTo>
                  <a:pt x="12434" y="11315"/>
                </a:lnTo>
                <a:lnTo>
                  <a:pt x="11534" y="11315"/>
                </a:lnTo>
                <a:lnTo>
                  <a:pt x="10634" y="11363"/>
                </a:lnTo>
                <a:lnTo>
                  <a:pt x="9733" y="11363"/>
                </a:lnTo>
                <a:lnTo>
                  <a:pt x="9247" y="11339"/>
                </a:lnTo>
                <a:lnTo>
                  <a:pt x="8736" y="11290"/>
                </a:lnTo>
                <a:lnTo>
                  <a:pt x="8225" y="11242"/>
                </a:lnTo>
                <a:lnTo>
                  <a:pt x="7738" y="11193"/>
                </a:lnTo>
                <a:lnTo>
                  <a:pt x="6862" y="11120"/>
                </a:lnTo>
                <a:lnTo>
                  <a:pt x="6424" y="11120"/>
                </a:lnTo>
                <a:lnTo>
                  <a:pt x="6205" y="11144"/>
                </a:lnTo>
                <a:lnTo>
                  <a:pt x="6010" y="11193"/>
                </a:lnTo>
                <a:lnTo>
                  <a:pt x="5986" y="11169"/>
                </a:lnTo>
                <a:lnTo>
                  <a:pt x="5864" y="10950"/>
                </a:lnTo>
                <a:close/>
                <a:moveTo>
                  <a:pt x="5572" y="12191"/>
                </a:moveTo>
                <a:lnTo>
                  <a:pt x="5499" y="12215"/>
                </a:lnTo>
                <a:lnTo>
                  <a:pt x="5402" y="12264"/>
                </a:lnTo>
                <a:lnTo>
                  <a:pt x="5329" y="12312"/>
                </a:lnTo>
                <a:lnTo>
                  <a:pt x="5256" y="12361"/>
                </a:lnTo>
                <a:lnTo>
                  <a:pt x="5232" y="12434"/>
                </a:lnTo>
                <a:lnTo>
                  <a:pt x="5183" y="12507"/>
                </a:lnTo>
                <a:lnTo>
                  <a:pt x="5183" y="12580"/>
                </a:lnTo>
                <a:lnTo>
                  <a:pt x="5207" y="12629"/>
                </a:lnTo>
                <a:lnTo>
                  <a:pt x="5232" y="12726"/>
                </a:lnTo>
                <a:lnTo>
                  <a:pt x="5305" y="12799"/>
                </a:lnTo>
                <a:lnTo>
                  <a:pt x="5378" y="12823"/>
                </a:lnTo>
                <a:lnTo>
                  <a:pt x="5475" y="12848"/>
                </a:lnTo>
                <a:lnTo>
                  <a:pt x="5572" y="12823"/>
                </a:lnTo>
                <a:lnTo>
                  <a:pt x="5670" y="12799"/>
                </a:lnTo>
                <a:lnTo>
                  <a:pt x="5767" y="12750"/>
                </a:lnTo>
                <a:lnTo>
                  <a:pt x="5840" y="12653"/>
                </a:lnTo>
                <a:lnTo>
                  <a:pt x="5864" y="12580"/>
                </a:lnTo>
                <a:lnTo>
                  <a:pt x="5889" y="12483"/>
                </a:lnTo>
                <a:lnTo>
                  <a:pt x="5864" y="12410"/>
                </a:lnTo>
                <a:lnTo>
                  <a:pt x="5816" y="12312"/>
                </a:lnTo>
                <a:lnTo>
                  <a:pt x="5743" y="12264"/>
                </a:lnTo>
                <a:lnTo>
                  <a:pt x="5670" y="12215"/>
                </a:lnTo>
                <a:lnTo>
                  <a:pt x="5572" y="12191"/>
                </a:lnTo>
                <a:close/>
                <a:moveTo>
                  <a:pt x="14040" y="12239"/>
                </a:moveTo>
                <a:lnTo>
                  <a:pt x="13967" y="12264"/>
                </a:lnTo>
                <a:lnTo>
                  <a:pt x="13918" y="12288"/>
                </a:lnTo>
                <a:lnTo>
                  <a:pt x="13797" y="12361"/>
                </a:lnTo>
                <a:lnTo>
                  <a:pt x="13724" y="12458"/>
                </a:lnTo>
                <a:lnTo>
                  <a:pt x="13699" y="12531"/>
                </a:lnTo>
                <a:lnTo>
                  <a:pt x="13675" y="12604"/>
                </a:lnTo>
                <a:lnTo>
                  <a:pt x="13699" y="12677"/>
                </a:lnTo>
                <a:lnTo>
                  <a:pt x="13724" y="12750"/>
                </a:lnTo>
                <a:lnTo>
                  <a:pt x="13797" y="12872"/>
                </a:lnTo>
                <a:lnTo>
                  <a:pt x="13918" y="12945"/>
                </a:lnTo>
                <a:lnTo>
                  <a:pt x="13967" y="12969"/>
                </a:lnTo>
                <a:lnTo>
                  <a:pt x="14113" y="12969"/>
                </a:lnTo>
                <a:lnTo>
                  <a:pt x="14186" y="12945"/>
                </a:lnTo>
                <a:lnTo>
                  <a:pt x="14308" y="12872"/>
                </a:lnTo>
                <a:lnTo>
                  <a:pt x="14381" y="12750"/>
                </a:lnTo>
                <a:lnTo>
                  <a:pt x="14405" y="12677"/>
                </a:lnTo>
                <a:lnTo>
                  <a:pt x="14405" y="12604"/>
                </a:lnTo>
                <a:lnTo>
                  <a:pt x="14405" y="12531"/>
                </a:lnTo>
                <a:lnTo>
                  <a:pt x="14381" y="12458"/>
                </a:lnTo>
                <a:lnTo>
                  <a:pt x="14308" y="12361"/>
                </a:lnTo>
                <a:lnTo>
                  <a:pt x="14186" y="12288"/>
                </a:lnTo>
                <a:lnTo>
                  <a:pt x="14113" y="12264"/>
                </a:lnTo>
                <a:lnTo>
                  <a:pt x="14040" y="12239"/>
                </a:lnTo>
                <a:close/>
                <a:moveTo>
                  <a:pt x="14089" y="11753"/>
                </a:moveTo>
                <a:lnTo>
                  <a:pt x="14235" y="11777"/>
                </a:lnTo>
                <a:lnTo>
                  <a:pt x="14381" y="11801"/>
                </a:lnTo>
                <a:lnTo>
                  <a:pt x="14502" y="11874"/>
                </a:lnTo>
                <a:lnTo>
                  <a:pt x="14600" y="11972"/>
                </a:lnTo>
                <a:lnTo>
                  <a:pt x="14673" y="12093"/>
                </a:lnTo>
                <a:lnTo>
                  <a:pt x="14746" y="12215"/>
                </a:lnTo>
                <a:lnTo>
                  <a:pt x="14770" y="12385"/>
                </a:lnTo>
                <a:lnTo>
                  <a:pt x="14794" y="12580"/>
                </a:lnTo>
                <a:lnTo>
                  <a:pt x="14770" y="12750"/>
                </a:lnTo>
                <a:lnTo>
                  <a:pt x="14721" y="12896"/>
                </a:lnTo>
                <a:lnTo>
                  <a:pt x="14648" y="13042"/>
                </a:lnTo>
                <a:lnTo>
                  <a:pt x="14551" y="13164"/>
                </a:lnTo>
                <a:lnTo>
                  <a:pt x="14405" y="13261"/>
                </a:lnTo>
                <a:lnTo>
                  <a:pt x="14259" y="13334"/>
                </a:lnTo>
                <a:lnTo>
                  <a:pt x="14089" y="13383"/>
                </a:lnTo>
                <a:lnTo>
                  <a:pt x="13870" y="13383"/>
                </a:lnTo>
                <a:lnTo>
                  <a:pt x="13651" y="13334"/>
                </a:lnTo>
                <a:lnTo>
                  <a:pt x="13480" y="13261"/>
                </a:lnTo>
                <a:lnTo>
                  <a:pt x="13334" y="13164"/>
                </a:lnTo>
                <a:lnTo>
                  <a:pt x="13237" y="13018"/>
                </a:lnTo>
                <a:lnTo>
                  <a:pt x="13164" y="12848"/>
                </a:lnTo>
                <a:lnTo>
                  <a:pt x="13164" y="12653"/>
                </a:lnTo>
                <a:lnTo>
                  <a:pt x="13213" y="12434"/>
                </a:lnTo>
                <a:lnTo>
                  <a:pt x="13286" y="12264"/>
                </a:lnTo>
                <a:lnTo>
                  <a:pt x="13359" y="12118"/>
                </a:lnTo>
                <a:lnTo>
                  <a:pt x="13480" y="11972"/>
                </a:lnTo>
                <a:lnTo>
                  <a:pt x="13602" y="11850"/>
                </a:lnTo>
                <a:lnTo>
                  <a:pt x="13602" y="11826"/>
                </a:lnTo>
                <a:lnTo>
                  <a:pt x="13675" y="11850"/>
                </a:lnTo>
                <a:lnTo>
                  <a:pt x="13748" y="11850"/>
                </a:lnTo>
                <a:lnTo>
                  <a:pt x="13797" y="11826"/>
                </a:lnTo>
                <a:lnTo>
                  <a:pt x="13845" y="11777"/>
                </a:lnTo>
                <a:lnTo>
                  <a:pt x="13918" y="11777"/>
                </a:lnTo>
                <a:lnTo>
                  <a:pt x="14089" y="11753"/>
                </a:lnTo>
                <a:close/>
                <a:moveTo>
                  <a:pt x="5475" y="11631"/>
                </a:moveTo>
                <a:lnTo>
                  <a:pt x="5524" y="11704"/>
                </a:lnTo>
                <a:lnTo>
                  <a:pt x="5597" y="11728"/>
                </a:lnTo>
                <a:lnTo>
                  <a:pt x="5645" y="11753"/>
                </a:lnTo>
                <a:lnTo>
                  <a:pt x="5743" y="11753"/>
                </a:lnTo>
                <a:lnTo>
                  <a:pt x="5840" y="11728"/>
                </a:lnTo>
                <a:lnTo>
                  <a:pt x="5937" y="11753"/>
                </a:lnTo>
                <a:lnTo>
                  <a:pt x="6010" y="11801"/>
                </a:lnTo>
                <a:lnTo>
                  <a:pt x="6083" y="11874"/>
                </a:lnTo>
                <a:lnTo>
                  <a:pt x="6132" y="11972"/>
                </a:lnTo>
                <a:lnTo>
                  <a:pt x="6181" y="12093"/>
                </a:lnTo>
                <a:lnTo>
                  <a:pt x="6229" y="12361"/>
                </a:lnTo>
                <a:lnTo>
                  <a:pt x="6229" y="12653"/>
                </a:lnTo>
                <a:lnTo>
                  <a:pt x="6181" y="12945"/>
                </a:lnTo>
                <a:lnTo>
                  <a:pt x="6132" y="13067"/>
                </a:lnTo>
                <a:lnTo>
                  <a:pt x="6083" y="13164"/>
                </a:lnTo>
                <a:lnTo>
                  <a:pt x="6010" y="13261"/>
                </a:lnTo>
                <a:lnTo>
                  <a:pt x="5937" y="13310"/>
                </a:lnTo>
                <a:lnTo>
                  <a:pt x="5840" y="13359"/>
                </a:lnTo>
                <a:lnTo>
                  <a:pt x="5743" y="13383"/>
                </a:lnTo>
                <a:lnTo>
                  <a:pt x="5645" y="13407"/>
                </a:lnTo>
                <a:lnTo>
                  <a:pt x="5548" y="13407"/>
                </a:lnTo>
                <a:lnTo>
                  <a:pt x="5353" y="13359"/>
                </a:lnTo>
                <a:lnTo>
                  <a:pt x="5159" y="13286"/>
                </a:lnTo>
                <a:lnTo>
                  <a:pt x="5013" y="13140"/>
                </a:lnTo>
                <a:lnTo>
                  <a:pt x="4867" y="12994"/>
                </a:lnTo>
                <a:lnTo>
                  <a:pt x="4769" y="12823"/>
                </a:lnTo>
                <a:lnTo>
                  <a:pt x="4721" y="12629"/>
                </a:lnTo>
                <a:lnTo>
                  <a:pt x="4721" y="12434"/>
                </a:lnTo>
                <a:lnTo>
                  <a:pt x="4745" y="12264"/>
                </a:lnTo>
                <a:lnTo>
                  <a:pt x="4818" y="12118"/>
                </a:lnTo>
                <a:lnTo>
                  <a:pt x="4915" y="11972"/>
                </a:lnTo>
                <a:lnTo>
                  <a:pt x="5037" y="11850"/>
                </a:lnTo>
                <a:lnTo>
                  <a:pt x="5159" y="11753"/>
                </a:lnTo>
                <a:lnTo>
                  <a:pt x="5329" y="11680"/>
                </a:lnTo>
                <a:lnTo>
                  <a:pt x="5475" y="11631"/>
                </a:lnTo>
                <a:close/>
                <a:moveTo>
                  <a:pt x="706" y="0"/>
                </a:moveTo>
                <a:lnTo>
                  <a:pt x="511" y="25"/>
                </a:lnTo>
                <a:lnTo>
                  <a:pt x="317" y="49"/>
                </a:lnTo>
                <a:lnTo>
                  <a:pt x="146" y="122"/>
                </a:lnTo>
                <a:lnTo>
                  <a:pt x="73" y="171"/>
                </a:lnTo>
                <a:lnTo>
                  <a:pt x="25" y="268"/>
                </a:lnTo>
                <a:lnTo>
                  <a:pt x="0" y="341"/>
                </a:lnTo>
                <a:lnTo>
                  <a:pt x="25" y="438"/>
                </a:lnTo>
                <a:lnTo>
                  <a:pt x="49" y="536"/>
                </a:lnTo>
                <a:lnTo>
                  <a:pt x="122" y="609"/>
                </a:lnTo>
                <a:lnTo>
                  <a:pt x="195" y="633"/>
                </a:lnTo>
                <a:lnTo>
                  <a:pt x="292" y="657"/>
                </a:lnTo>
                <a:lnTo>
                  <a:pt x="657" y="657"/>
                </a:lnTo>
                <a:lnTo>
                  <a:pt x="1047" y="682"/>
                </a:lnTo>
                <a:lnTo>
                  <a:pt x="1412" y="730"/>
                </a:lnTo>
                <a:lnTo>
                  <a:pt x="1777" y="755"/>
                </a:lnTo>
                <a:lnTo>
                  <a:pt x="3188" y="828"/>
                </a:lnTo>
                <a:lnTo>
                  <a:pt x="3212" y="998"/>
                </a:lnTo>
                <a:lnTo>
                  <a:pt x="3237" y="1144"/>
                </a:lnTo>
                <a:lnTo>
                  <a:pt x="3358" y="1460"/>
                </a:lnTo>
                <a:lnTo>
                  <a:pt x="3480" y="1777"/>
                </a:lnTo>
                <a:lnTo>
                  <a:pt x="3602" y="2069"/>
                </a:lnTo>
                <a:lnTo>
                  <a:pt x="3772" y="2701"/>
                </a:lnTo>
                <a:lnTo>
                  <a:pt x="3918" y="3309"/>
                </a:lnTo>
                <a:lnTo>
                  <a:pt x="4210" y="4550"/>
                </a:lnTo>
                <a:lnTo>
                  <a:pt x="5329" y="9076"/>
                </a:lnTo>
                <a:lnTo>
                  <a:pt x="5329" y="9101"/>
                </a:lnTo>
                <a:lnTo>
                  <a:pt x="5159" y="9344"/>
                </a:lnTo>
                <a:lnTo>
                  <a:pt x="5037" y="9563"/>
                </a:lnTo>
                <a:lnTo>
                  <a:pt x="4842" y="9928"/>
                </a:lnTo>
                <a:lnTo>
                  <a:pt x="4696" y="10317"/>
                </a:lnTo>
                <a:lnTo>
                  <a:pt x="4526" y="10634"/>
                </a:lnTo>
                <a:lnTo>
                  <a:pt x="4453" y="10780"/>
                </a:lnTo>
                <a:lnTo>
                  <a:pt x="4380" y="10950"/>
                </a:lnTo>
                <a:lnTo>
                  <a:pt x="4356" y="10999"/>
                </a:lnTo>
                <a:lnTo>
                  <a:pt x="4380" y="11047"/>
                </a:lnTo>
                <a:lnTo>
                  <a:pt x="4404" y="11144"/>
                </a:lnTo>
                <a:lnTo>
                  <a:pt x="4429" y="11217"/>
                </a:lnTo>
                <a:lnTo>
                  <a:pt x="4453" y="11315"/>
                </a:lnTo>
                <a:lnTo>
                  <a:pt x="4526" y="11412"/>
                </a:lnTo>
                <a:lnTo>
                  <a:pt x="4672" y="11607"/>
                </a:lnTo>
                <a:lnTo>
                  <a:pt x="4502" y="11801"/>
                </a:lnTo>
                <a:lnTo>
                  <a:pt x="4380" y="12045"/>
                </a:lnTo>
                <a:lnTo>
                  <a:pt x="4307" y="12288"/>
                </a:lnTo>
                <a:lnTo>
                  <a:pt x="4283" y="12556"/>
                </a:lnTo>
                <a:lnTo>
                  <a:pt x="4283" y="12726"/>
                </a:lnTo>
                <a:lnTo>
                  <a:pt x="4307" y="12872"/>
                </a:lnTo>
                <a:lnTo>
                  <a:pt x="4356" y="13018"/>
                </a:lnTo>
                <a:lnTo>
                  <a:pt x="4429" y="13140"/>
                </a:lnTo>
                <a:lnTo>
                  <a:pt x="4502" y="13261"/>
                </a:lnTo>
                <a:lnTo>
                  <a:pt x="4575" y="13383"/>
                </a:lnTo>
                <a:lnTo>
                  <a:pt x="4696" y="13480"/>
                </a:lnTo>
                <a:lnTo>
                  <a:pt x="4818" y="13578"/>
                </a:lnTo>
                <a:lnTo>
                  <a:pt x="4940" y="13651"/>
                </a:lnTo>
                <a:lnTo>
                  <a:pt x="5061" y="13724"/>
                </a:lnTo>
                <a:lnTo>
                  <a:pt x="5207" y="13772"/>
                </a:lnTo>
                <a:lnTo>
                  <a:pt x="5353" y="13797"/>
                </a:lnTo>
                <a:lnTo>
                  <a:pt x="5499" y="13821"/>
                </a:lnTo>
                <a:lnTo>
                  <a:pt x="5791" y="13821"/>
                </a:lnTo>
                <a:lnTo>
                  <a:pt x="5937" y="13797"/>
                </a:lnTo>
                <a:lnTo>
                  <a:pt x="6108" y="13748"/>
                </a:lnTo>
                <a:lnTo>
                  <a:pt x="6254" y="13675"/>
                </a:lnTo>
                <a:lnTo>
                  <a:pt x="6375" y="13553"/>
                </a:lnTo>
                <a:lnTo>
                  <a:pt x="6473" y="13432"/>
                </a:lnTo>
                <a:lnTo>
                  <a:pt x="6570" y="13286"/>
                </a:lnTo>
                <a:lnTo>
                  <a:pt x="6619" y="13140"/>
                </a:lnTo>
                <a:lnTo>
                  <a:pt x="6667" y="12969"/>
                </a:lnTo>
                <a:lnTo>
                  <a:pt x="6692" y="12799"/>
                </a:lnTo>
                <a:lnTo>
                  <a:pt x="6692" y="12629"/>
                </a:lnTo>
                <a:lnTo>
                  <a:pt x="6692" y="12434"/>
                </a:lnTo>
                <a:lnTo>
                  <a:pt x="6667" y="12264"/>
                </a:lnTo>
                <a:lnTo>
                  <a:pt x="6619" y="12093"/>
                </a:lnTo>
                <a:lnTo>
                  <a:pt x="6570" y="11923"/>
                </a:lnTo>
                <a:lnTo>
                  <a:pt x="6497" y="11777"/>
                </a:lnTo>
                <a:lnTo>
                  <a:pt x="6424" y="11631"/>
                </a:lnTo>
                <a:lnTo>
                  <a:pt x="6327" y="11509"/>
                </a:lnTo>
                <a:lnTo>
                  <a:pt x="6862" y="11534"/>
                </a:lnTo>
                <a:lnTo>
                  <a:pt x="7373" y="11534"/>
                </a:lnTo>
                <a:lnTo>
                  <a:pt x="8371" y="11631"/>
                </a:lnTo>
                <a:lnTo>
                  <a:pt x="9368" y="11728"/>
                </a:lnTo>
                <a:lnTo>
                  <a:pt x="9831" y="11753"/>
                </a:lnTo>
                <a:lnTo>
                  <a:pt x="10293" y="11753"/>
                </a:lnTo>
                <a:lnTo>
                  <a:pt x="11218" y="11704"/>
                </a:lnTo>
                <a:lnTo>
                  <a:pt x="11704" y="11680"/>
                </a:lnTo>
                <a:lnTo>
                  <a:pt x="12166" y="11680"/>
                </a:lnTo>
                <a:lnTo>
                  <a:pt x="12629" y="11704"/>
                </a:lnTo>
                <a:lnTo>
                  <a:pt x="13091" y="11753"/>
                </a:lnTo>
                <a:lnTo>
                  <a:pt x="12921" y="11996"/>
                </a:lnTo>
                <a:lnTo>
                  <a:pt x="12799" y="12264"/>
                </a:lnTo>
                <a:lnTo>
                  <a:pt x="12750" y="12434"/>
                </a:lnTo>
                <a:lnTo>
                  <a:pt x="12702" y="12580"/>
                </a:lnTo>
                <a:lnTo>
                  <a:pt x="12702" y="12726"/>
                </a:lnTo>
                <a:lnTo>
                  <a:pt x="12702" y="12872"/>
                </a:lnTo>
                <a:lnTo>
                  <a:pt x="12750" y="13018"/>
                </a:lnTo>
                <a:lnTo>
                  <a:pt x="12799" y="13140"/>
                </a:lnTo>
                <a:lnTo>
                  <a:pt x="12848" y="13261"/>
                </a:lnTo>
                <a:lnTo>
                  <a:pt x="12945" y="13383"/>
                </a:lnTo>
                <a:lnTo>
                  <a:pt x="13042" y="13480"/>
                </a:lnTo>
                <a:lnTo>
                  <a:pt x="13140" y="13553"/>
                </a:lnTo>
                <a:lnTo>
                  <a:pt x="13261" y="13626"/>
                </a:lnTo>
                <a:lnTo>
                  <a:pt x="13407" y="13699"/>
                </a:lnTo>
                <a:lnTo>
                  <a:pt x="13553" y="13748"/>
                </a:lnTo>
                <a:lnTo>
                  <a:pt x="13699" y="13797"/>
                </a:lnTo>
                <a:lnTo>
                  <a:pt x="13845" y="13821"/>
                </a:lnTo>
                <a:lnTo>
                  <a:pt x="14016" y="13821"/>
                </a:lnTo>
                <a:lnTo>
                  <a:pt x="14283" y="13797"/>
                </a:lnTo>
                <a:lnTo>
                  <a:pt x="14502" y="13748"/>
                </a:lnTo>
                <a:lnTo>
                  <a:pt x="14697" y="13651"/>
                </a:lnTo>
                <a:lnTo>
                  <a:pt x="14867" y="13505"/>
                </a:lnTo>
                <a:lnTo>
                  <a:pt x="14989" y="13359"/>
                </a:lnTo>
                <a:lnTo>
                  <a:pt x="15086" y="13164"/>
                </a:lnTo>
                <a:lnTo>
                  <a:pt x="15159" y="12969"/>
                </a:lnTo>
                <a:lnTo>
                  <a:pt x="15208" y="12750"/>
                </a:lnTo>
                <a:lnTo>
                  <a:pt x="15208" y="12531"/>
                </a:lnTo>
                <a:lnTo>
                  <a:pt x="15184" y="12337"/>
                </a:lnTo>
                <a:lnTo>
                  <a:pt x="15159" y="12118"/>
                </a:lnTo>
                <a:lnTo>
                  <a:pt x="15086" y="11923"/>
                </a:lnTo>
                <a:lnTo>
                  <a:pt x="14989" y="11728"/>
                </a:lnTo>
                <a:lnTo>
                  <a:pt x="14867" y="11582"/>
                </a:lnTo>
                <a:lnTo>
                  <a:pt x="14721" y="11436"/>
                </a:lnTo>
                <a:lnTo>
                  <a:pt x="14551" y="11339"/>
                </a:lnTo>
                <a:lnTo>
                  <a:pt x="14405" y="11144"/>
                </a:lnTo>
                <a:lnTo>
                  <a:pt x="14648" y="11120"/>
                </a:lnTo>
                <a:lnTo>
                  <a:pt x="14989" y="11120"/>
                </a:lnTo>
                <a:lnTo>
                  <a:pt x="15062" y="11071"/>
                </a:lnTo>
                <a:lnTo>
                  <a:pt x="15086" y="10999"/>
                </a:lnTo>
                <a:lnTo>
                  <a:pt x="15111" y="10926"/>
                </a:lnTo>
                <a:lnTo>
                  <a:pt x="15086" y="10853"/>
                </a:lnTo>
                <a:lnTo>
                  <a:pt x="15062" y="10780"/>
                </a:lnTo>
                <a:lnTo>
                  <a:pt x="14989" y="10707"/>
                </a:lnTo>
                <a:lnTo>
                  <a:pt x="14892" y="10682"/>
                </a:lnTo>
                <a:lnTo>
                  <a:pt x="14648" y="10682"/>
                </a:lnTo>
                <a:lnTo>
                  <a:pt x="14429" y="10707"/>
                </a:lnTo>
                <a:lnTo>
                  <a:pt x="13967" y="10780"/>
                </a:lnTo>
                <a:lnTo>
                  <a:pt x="12653" y="10780"/>
                </a:lnTo>
                <a:lnTo>
                  <a:pt x="11339" y="10755"/>
                </a:lnTo>
                <a:lnTo>
                  <a:pt x="10050" y="10707"/>
                </a:lnTo>
                <a:lnTo>
                  <a:pt x="8760" y="10707"/>
                </a:lnTo>
                <a:lnTo>
                  <a:pt x="7495" y="10731"/>
                </a:lnTo>
                <a:lnTo>
                  <a:pt x="7081" y="10707"/>
                </a:lnTo>
                <a:lnTo>
                  <a:pt x="6643" y="10682"/>
                </a:lnTo>
                <a:lnTo>
                  <a:pt x="6229" y="10634"/>
                </a:lnTo>
                <a:lnTo>
                  <a:pt x="5816" y="10634"/>
                </a:lnTo>
                <a:lnTo>
                  <a:pt x="5864" y="10439"/>
                </a:lnTo>
                <a:lnTo>
                  <a:pt x="5913" y="10269"/>
                </a:lnTo>
                <a:lnTo>
                  <a:pt x="6035" y="9977"/>
                </a:lnTo>
                <a:lnTo>
                  <a:pt x="6059" y="9831"/>
                </a:lnTo>
                <a:lnTo>
                  <a:pt x="6083" y="9709"/>
                </a:lnTo>
                <a:lnTo>
                  <a:pt x="6400" y="9709"/>
                </a:lnTo>
                <a:lnTo>
                  <a:pt x="6716" y="9685"/>
                </a:lnTo>
                <a:lnTo>
                  <a:pt x="7300" y="9660"/>
                </a:lnTo>
                <a:lnTo>
                  <a:pt x="7860" y="9636"/>
                </a:lnTo>
                <a:lnTo>
                  <a:pt x="8395" y="9612"/>
                </a:lnTo>
                <a:lnTo>
                  <a:pt x="9466" y="9514"/>
                </a:lnTo>
                <a:lnTo>
                  <a:pt x="10512" y="9417"/>
                </a:lnTo>
                <a:lnTo>
                  <a:pt x="11558" y="9368"/>
                </a:lnTo>
                <a:lnTo>
                  <a:pt x="12604" y="9295"/>
                </a:lnTo>
                <a:lnTo>
                  <a:pt x="13140" y="9247"/>
                </a:lnTo>
                <a:lnTo>
                  <a:pt x="13651" y="9174"/>
                </a:lnTo>
                <a:lnTo>
                  <a:pt x="13991" y="9125"/>
                </a:lnTo>
                <a:lnTo>
                  <a:pt x="14332" y="9003"/>
                </a:lnTo>
                <a:lnTo>
                  <a:pt x="14624" y="8833"/>
                </a:lnTo>
                <a:lnTo>
                  <a:pt x="14916" y="8614"/>
                </a:lnTo>
                <a:lnTo>
                  <a:pt x="15062" y="8492"/>
                </a:lnTo>
                <a:lnTo>
                  <a:pt x="15159" y="8322"/>
                </a:lnTo>
                <a:lnTo>
                  <a:pt x="15257" y="8152"/>
                </a:lnTo>
                <a:lnTo>
                  <a:pt x="15354" y="7957"/>
                </a:lnTo>
                <a:lnTo>
                  <a:pt x="15500" y="7592"/>
                </a:lnTo>
                <a:lnTo>
                  <a:pt x="15646" y="7227"/>
                </a:lnTo>
                <a:lnTo>
                  <a:pt x="15914" y="6546"/>
                </a:lnTo>
                <a:lnTo>
                  <a:pt x="15987" y="6546"/>
                </a:lnTo>
                <a:lnTo>
                  <a:pt x="16011" y="6521"/>
                </a:lnTo>
                <a:lnTo>
                  <a:pt x="16035" y="6497"/>
                </a:lnTo>
                <a:lnTo>
                  <a:pt x="16035" y="6473"/>
                </a:lnTo>
                <a:lnTo>
                  <a:pt x="16011" y="6424"/>
                </a:lnTo>
                <a:lnTo>
                  <a:pt x="15987" y="6424"/>
                </a:lnTo>
                <a:lnTo>
                  <a:pt x="16303" y="5816"/>
                </a:lnTo>
                <a:lnTo>
                  <a:pt x="16327" y="5767"/>
                </a:lnTo>
                <a:lnTo>
                  <a:pt x="16352" y="5743"/>
                </a:lnTo>
                <a:lnTo>
                  <a:pt x="16376" y="5670"/>
                </a:lnTo>
                <a:lnTo>
                  <a:pt x="17009" y="4550"/>
                </a:lnTo>
                <a:lnTo>
                  <a:pt x="17325" y="3991"/>
                </a:lnTo>
                <a:lnTo>
                  <a:pt x="17641" y="3431"/>
                </a:lnTo>
                <a:lnTo>
                  <a:pt x="17666" y="3334"/>
                </a:lnTo>
                <a:lnTo>
                  <a:pt x="17641" y="3236"/>
                </a:lnTo>
                <a:lnTo>
                  <a:pt x="17690" y="2945"/>
                </a:lnTo>
                <a:lnTo>
                  <a:pt x="17690" y="2799"/>
                </a:lnTo>
                <a:lnTo>
                  <a:pt x="17690" y="2677"/>
                </a:lnTo>
                <a:lnTo>
                  <a:pt x="17641" y="2555"/>
                </a:lnTo>
                <a:lnTo>
                  <a:pt x="17568" y="2458"/>
                </a:lnTo>
                <a:lnTo>
                  <a:pt x="17495" y="2361"/>
                </a:lnTo>
                <a:lnTo>
                  <a:pt x="17398" y="2288"/>
                </a:lnTo>
                <a:lnTo>
                  <a:pt x="17301" y="2215"/>
                </a:lnTo>
                <a:lnTo>
                  <a:pt x="17155" y="2166"/>
                </a:lnTo>
                <a:lnTo>
                  <a:pt x="16984" y="2117"/>
                </a:lnTo>
                <a:lnTo>
                  <a:pt x="16790" y="2069"/>
                </a:lnTo>
                <a:lnTo>
                  <a:pt x="16376" y="2069"/>
                </a:lnTo>
                <a:lnTo>
                  <a:pt x="15597" y="2093"/>
                </a:lnTo>
                <a:lnTo>
                  <a:pt x="14283" y="2093"/>
                </a:lnTo>
                <a:lnTo>
                  <a:pt x="13651" y="2069"/>
                </a:lnTo>
                <a:lnTo>
                  <a:pt x="12994" y="2020"/>
                </a:lnTo>
                <a:lnTo>
                  <a:pt x="11753" y="1923"/>
                </a:lnTo>
                <a:lnTo>
                  <a:pt x="10488" y="1898"/>
                </a:lnTo>
                <a:lnTo>
                  <a:pt x="9222" y="1874"/>
                </a:lnTo>
                <a:lnTo>
                  <a:pt x="7981" y="1874"/>
                </a:lnTo>
                <a:lnTo>
                  <a:pt x="7032" y="1850"/>
                </a:lnTo>
                <a:lnTo>
                  <a:pt x="6083" y="1825"/>
                </a:lnTo>
                <a:lnTo>
                  <a:pt x="5159" y="1801"/>
                </a:lnTo>
                <a:lnTo>
                  <a:pt x="4210" y="1801"/>
                </a:lnTo>
                <a:lnTo>
                  <a:pt x="4112" y="1509"/>
                </a:lnTo>
                <a:lnTo>
                  <a:pt x="3991" y="1241"/>
                </a:lnTo>
                <a:lnTo>
                  <a:pt x="3942" y="998"/>
                </a:lnTo>
                <a:lnTo>
                  <a:pt x="3845" y="633"/>
                </a:lnTo>
                <a:lnTo>
                  <a:pt x="3796" y="463"/>
                </a:lnTo>
                <a:lnTo>
                  <a:pt x="3723" y="292"/>
                </a:lnTo>
                <a:lnTo>
                  <a:pt x="3650" y="195"/>
                </a:lnTo>
                <a:lnTo>
                  <a:pt x="3577" y="146"/>
                </a:lnTo>
                <a:lnTo>
                  <a:pt x="3529" y="146"/>
                </a:lnTo>
                <a:lnTo>
                  <a:pt x="2604" y="122"/>
                </a:lnTo>
                <a:lnTo>
                  <a:pt x="1655" y="73"/>
                </a:lnTo>
                <a:lnTo>
                  <a:pt x="90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6"/>
          <p:cNvSpPr/>
          <p:nvPr/>
        </p:nvSpPr>
        <p:spPr>
          <a:xfrm>
            <a:off x="2032260" y="3284961"/>
            <a:ext cx="389303" cy="316439"/>
          </a:xfrm>
          <a:custGeom>
            <a:avLst/>
            <a:gdLst/>
            <a:ahLst/>
            <a:cxnLst/>
            <a:rect l="l" t="t" r="r" b="b"/>
            <a:pathLst>
              <a:path w="17813" h="14479" extrusionOk="0">
                <a:moveTo>
                  <a:pt x="9904" y="1387"/>
                </a:moveTo>
                <a:lnTo>
                  <a:pt x="10074" y="1412"/>
                </a:lnTo>
                <a:lnTo>
                  <a:pt x="10245" y="1460"/>
                </a:lnTo>
                <a:lnTo>
                  <a:pt x="10391" y="1509"/>
                </a:lnTo>
                <a:lnTo>
                  <a:pt x="10464" y="1558"/>
                </a:lnTo>
                <a:lnTo>
                  <a:pt x="10537" y="1631"/>
                </a:lnTo>
                <a:lnTo>
                  <a:pt x="10610" y="1777"/>
                </a:lnTo>
                <a:lnTo>
                  <a:pt x="9880" y="1728"/>
                </a:lnTo>
                <a:lnTo>
                  <a:pt x="9150" y="1704"/>
                </a:lnTo>
                <a:lnTo>
                  <a:pt x="7057" y="1728"/>
                </a:lnTo>
                <a:lnTo>
                  <a:pt x="7082" y="1606"/>
                </a:lnTo>
                <a:lnTo>
                  <a:pt x="7179" y="1509"/>
                </a:lnTo>
                <a:lnTo>
                  <a:pt x="7276" y="1436"/>
                </a:lnTo>
                <a:lnTo>
                  <a:pt x="7422" y="1412"/>
                </a:lnTo>
                <a:lnTo>
                  <a:pt x="7568" y="1387"/>
                </a:lnTo>
                <a:lnTo>
                  <a:pt x="7714" y="1387"/>
                </a:lnTo>
                <a:lnTo>
                  <a:pt x="7982" y="1412"/>
                </a:lnTo>
                <a:lnTo>
                  <a:pt x="8980" y="1412"/>
                </a:lnTo>
                <a:lnTo>
                  <a:pt x="9344" y="1387"/>
                </a:lnTo>
                <a:close/>
                <a:moveTo>
                  <a:pt x="9393" y="414"/>
                </a:moveTo>
                <a:lnTo>
                  <a:pt x="9880" y="463"/>
                </a:lnTo>
                <a:lnTo>
                  <a:pt x="10123" y="511"/>
                </a:lnTo>
                <a:lnTo>
                  <a:pt x="10342" y="560"/>
                </a:lnTo>
                <a:lnTo>
                  <a:pt x="10561" y="633"/>
                </a:lnTo>
                <a:lnTo>
                  <a:pt x="10756" y="730"/>
                </a:lnTo>
                <a:lnTo>
                  <a:pt x="10926" y="852"/>
                </a:lnTo>
                <a:lnTo>
                  <a:pt x="11072" y="974"/>
                </a:lnTo>
                <a:lnTo>
                  <a:pt x="11194" y="1144"/>
                </a:lnTo>
                <a:lnTo>
                  <a:pt x="11291" y="1339"/>
                </a:lnTo>
                <a:lnTo>
                  <a:pt x="11364" y="1558"/>
                </a:lnTo>
                <a:lnTo>
                  <a:pt x="11364" y="1825"/>
                </a:lnTo>
                <a:lnTo>
                  <a:pt x="10999" y="1801"/>
                </a:lnTo>
                <a:lnTo>
                  <a:pt x="10999" y="1679"/>
                </a:lnTo>
                <a:lnTo>
                  <a:pt x="10975" y="1582"/>
                </a:lnTo>
                <a:lnTo>
                  <a:pt x="10926" y="1485"/>
                </a:lnTo>
                <a:lnTo>
                  <a:pt x="10877" y="1387"/>
                </a:lnTo>
                <a:lnTo>
                  <a:pt x="10707" y="1217"/>
                </a:lnTo>
                <a:lnTo>
                  <a:pt x="10537" y="1095"/>
                </a:lnTo>
                <a:lnTo>
                  <a:pt x="10293" y="1022"/>
                </a:lnTo>
                <a:lnTo>
                  <a:pt x="10050" y="974"/>
                </a:lnTo>
                <a:lnTo>
                  <a:pt x="9807" y="949"/>
                </a:lnTo>
                <a:lnTo>
                  <a:pt x="9539" y="925"/>
                </a:lnTo>
                <a:lnTo>
                  <a:pt x="9004" y="974"/>
                </a:lnTo>
                <a:lnTo>
                  <a:pt x="8493" y="998"/>
                </a:lnTo>
                <a:lnTo>
                  <a:pt x="8152" y="998"/>
                </a:lnTo>
                <a:lnTo>
                  <a:pt x="7787" y="974"/>
                </a:lnTo>
                <a:lnTo>
                  <a:pt x="7593" y="974"/>
                </a:lnTo>
                <a:lnTo>
                  <a:pt x="7422" y="998"/>
                </a:lnTo>
                <a:lnTo>
                  <a:pt x="7252" y="1047"/>
                </a:lnTo>
                <a:lnTo>
                  <a:pt x="7082" y="1095"/>
                </a:lnTo>
                <a:lnTo>
                  <a:pt x="6911" y="1217"/>
                </a:lnTo>
                <a:lnTo>
                  <a:pt x="6790" y="1363"/>
                </a:lnTo>
                <a:lnTo>
                  <a:pt x="6741" y="1460"/>
                </a:lnTo>
                <a:lnTo>
                  <a:pt x="6692" y="1558"/>
                </a:lnTo>
                <a:lnTo>
                  <a:pt x="6692" y="1631"/>
                </a:lnTo>
                <a:lnTo>
                  <a:pt x="6692" y="1728"/>
                </a:lnTo>
                <a:lnTo>
                  <a:pt x="6181" y="1728"/>
                </a:lnTo>
                <a:lnTo>
                  <a:pt x="6206" y="1436"/>
                </a:lnTo>
                <a:lnTo>
                  <a:pt x="6230" y="1290"/>
                </a:lnTo>
                <a:lnTo>
                  <a:pt x="6303" y="1168"/>
                </a:lnTo>
                <a:lnTo>
                  <a:pt x="6425" y="998"/>
                </a:lnTo>
                <a:lnTo>
                  <a:pt x="6571" y="876"/>
                </a:lnTo>
                <a:lnTo>
                  <a:pt x="6765" y="779"/>
                </a:lnTo>
                <a:lnTo>
                  <a:pt x="6936" y="706"/>
                </a:lnTo>
                <a:lnTo>
                  <a:pt x="7301" y="584"/>
                </a:lnTo>
                <a:lnTo>
                  <a:pt x="7690" y="487"/>
                </a:lnTo>
                <a:lnTo>
                  <a:pt x="8079" y="438"/>
                </a:lnTo>
                <a:lnTo>
                  <a:pt x="8493" y="414"/>
                </a:lnTo>
                <a:close/>
                <a:moveTo>
                  <a:pt x="17131" y="2336"/>
                </a:moveTo>
                <a:lnTo>
                  <a:pt x="17179" y="2604"/>
                </a:lnTo>
                <a:lnTo>
                  <a:pt x="16839" y="2945"/>
                </a:lnTo>
                <a:lnTo>
                  <a:pt x="16790" y="2482"/>
                </a:lnTo>
                <a:lnTo>
                  <a:pt x="16936" y="2336"/>
                </a:lnTo>
                <a:close/>
                <a:moveTo>
                  <a:pt x="17179" y="2969"/>
                </a:moveTo>
                <a:lnTo>
                  <a:pt x="17155" y="3431"/>
                </a:lnTo>
                <a:lnTo>
                  <a:pt x="16888" y="3577"/>
                </a:lnTo>
                <a:lnTo>
                  <a:pt x="16888" y="3455"/>
                </a:lnTo>
                <a:lnTo>
                  <a:pt x="16863" y="3310"/>
                </a:lnTo>
                <a:lnTo>
                  <a:pt x="17009" y="3188"/>
                </a:lnTo>
                <a:lnTo>
                  <a:pt x="17131" y="3042"/>
                </a:lnTo>
                <a:lnTo>
                  <a:pt x="17179" y="2969"/>
                </a:lnTo>
                <a:close/>
                <a:moveTo>
                  <a:pt x="17155" y="3626"/>
                </a:moveTo>
                <a:lnTo>
                  <a:pt x="17155" y="4064"/>
                </a:lnTo>
                <a:lnTo>
                  <a:pt x="16936" y="4234"/>
                </a:lnTo>
                <a:lnTo>
                  <a:pt x="16912" y="3869"/>
                </a:lnTo>
                <a:lnTo>
                  <a:pt x="17033" y="3747"/>
                </a:lnTo>
                <a:lnTo>
                  <a:pt x="17155" y="3626"/>
                </a:lnTo>
                <a:close/>
                <a:moveTo>
                  <a:pt x="17155" y="4258"/>
                </a:moveTo>
                <a:lnTo>
                  <a:pt x="17179" y="4599"/>
                </a:lnTo>
                <a:lnTo>
                  <a:pt x="16912" y="4769"/>
                </a:lnTo>
                <a:lnTo>
                  <a:pt x="16936" y="4526"/>
                </a:lnTo>
                <a:lnTo>
                  <a:pt x="17155" y="4258"/>
                </a:lnTo>
                <a:close/>
                <a:moveTo>
                  <a:pt x="1509" y="2093"/>
                </a:moveTo>
                <a:lnTo>
                  <a:pt x="2045" y="2117"/>
                </a:lnTo>
                <a:lnTo>
                  <a:pt x="4332" y="2190"/>
                </a:lnTo>
                <a:lnTo>
                  <a:pt x="5524" y="2239"/>
                </a:lnTo>
                <a:lnTo>
                  <a:pt x="6741" y="2239"/>
                </a:lnTo>
                <a:lnTo>
                  <a:pt x="9150" y="2215"/>
                </a:lnTo>
                <a:lnTo>
                  <a:pt x="9734" y="2215"/>
                </a:lnTo>
                <a:lnTo>
                  <a:pt x="10293" y="2239"/>
                </a:lnTo>
                <a:lnTo>
                  <a:pt x="11437" y="2312"/>
                </a:lnTo>
                <a:lnTo>
                  <a:pt x="12581" y="2385"/>
                </a:lnTo>
                <a:lnTo>
                  <a:pt x="13165" y="2409"/>
                </a:lnTo>
                <a:lnTo>
                  <a:pt x="13724" y="2409"/>
                </a:lnTo>
                <a:lnTo>
                  <a:pt x="14819" y="2361"/>
                </a:lnTo>
                <a:lnTo>
                  <a:pt x="15379" y="2361"/>
                </a:lnTo>
                <a:lnTo>
                  <a:pt x="15914" y="2336"/>
                </a:lnTo>
                <a:lnTo>
                  <a:pt x="16450" y="2361"/>
                </a:lnTo>
                <a:lnTo>
                  <a:pt x="16304" y="2458"/>
                </a:lnTo>
                <a:lnTo>
                  <a:pt x="16133" y="2555"/>
                </a:lnTo>
                <a:lnTo>
                  <a:pt x="15987" y="2653"/>
                </a:lnTo>
                <a:lnTo>
                  <a:pt x="15914" y="2726"/>
                </a:lnTo>
                <a:lnTo>
                  <a:pt x="15841" y="2799"/>
                </a:lnTo>
                <a:lnTo>
                  <a:pt x="15817" y="2872"/>
                </a:lnTo>
                <a:lnTo>
                  <a:pt x="15793" y="2969"/>
                </a:lnTo>
                <a:lnTo>
                  <a:pt x="15817" y="3018"/>
                </a:lnTo>
                <a:lnTo>
                  <a:pt x="15866" y="3042"/>
                </a:lnTo>
                <a:lnTo>
                  <a:pt x="15963" y="3042"/>
                </a:lnTo>
                <a:lnTo>
                  <a:pt x="16036" y="3018"/>
                </a:lnTo>
                <a:lnTo>
                  <a:pt x="16206" y="2920"/>
                </a:lnTo>
                <a:lnTo>
                  <a:pt x="16523" y="2677"/>
                </a:lnTo>
                <a:lnTo>
                  <a:pt x="16571" y="2653"/>
                </a:lnTo>
                <a:lnTo>
                  <a:pt x="16644" y="3091"/>
                </a:lnTo>
                <a:lnTo>
                  <a:pt x="16596" y="3139"/>
                </a:lnTo>
                <a:lnTo>
                  <a:pt x="16133" y="3407"/>
                </a:lnTo>
                <a:lnTo>
                  <a:pt x="15939" y="3577"/>
                </a:lnTo>
                <a:lnTo>
                  <a:pt x="15866" y="3674"/>
                </a:lnTo>
                <a:lnTo>
                  <a:pt x="15793" y="3772"/>
                </a:lnTo>
                <a:lnTo>
                  <a:pt x="15793" y="3820"/>
                </a:lnTo>
                <a:lnTo>
                  <a:pt x="15793" y="3869"/>
                </a:lnTo>
                <a:lnTo>
                  <a:pt x="15841" y="3893"/>
                </a:lnTo>
                <a:lnTo>
                  <a:pt x="15890" y="3893"/>
                </a:lnTo>
                <a:lnTo>
                  <a:pt x="16085" y="3820"/>
                </a:lnTo>
                <a:lnTo>
                  <a:pt x="16304" y="3723"/>
                </a:lnTo>
                <a:lnTo>
                  <a:pt x="16498" y="3601"/>
                </a:lnTo>
                <a:lnTo>
                  <a:pt x="16669" y="3455"/>
                </a:lnTo>
                <a:lnTo>
                  <a:pt x="16693" y="3699"/>
                </a:lnTo>
                <a:lnTo>
                  <a:pt x="16158" y="4039"/>
                </a:lnTo>
                <a:lnTo>
                  <a:pt x="15963" y="4185"/>
                </a:lnTo>
                <a:lnTo>
                  <a:pt x="15744" y="4356"/>
                </a:lnTo>
                <a:lnTo>
                  <a:pt x="15647" y="4453"/>
                </a:lnTo>
                <a:lnTo>
                  <a:pt x="15574" y="4575"/>
                </a:lnTo>
                <a:lnTo>
                  <a:pt x="15525" y="4672"/>
                </a:lnTo>
                <a:lnTo>
                  <a:pt x="15525" y="4794"/>
                </a:lnTo>
                <a:lnTo>
                  <a:pt x="15549" y="4818"/>
                </a:lnTo>
                <a:lnTo>
                  <a:pt x="15574" y="4842"/>
                </a:lnTo>
                <a:lnTo>
                  <a:pt x="15647" y="4867"/>
                </a:lnTo>
                <a:lnTo>
                  <a:pt x="15744" y="4818"/>
                </a:lnTo>
                <a:lnTo>
                  <a:pt x="15841" y="4769"/>
                </a:lnTo>
                <a:lnTo>
                  <a:pt x="15987" y="4599"/>
                </a:lnTo>
                <a:lnTo>
                  <a:pt x="16255" y="4356"/>
                </a:lnTo>
                <a:lnTo>
                  <a:pt x="16547" y="4137"/>
                </a:lnTo>
                <a:lnTo>
                  <a:pt x="16693" y="4039"/>
                </a:lnTo>
                <a:lnTo>
                  <a:pt x="16693" y="4404"/>
                </a:lnTo>
                <a:lnTo>
                  <a:pt x="16255" y="4672"/>
                </a:lnTo>
                <a:lnTo>
                  <a:pt x="16036" y="4818"/>
                </a:lnTo>
                <a:lnTo>
                  <a:pt x="15841" y="4964"/>
                </a:lnTo>
                <a:lnTo>
                  <a:pt x="15647" y="5134"/>
                </a:lnTo>
                <a:lnTo>
                  <a:pt x="15574" y="5232"/>
                </a:lnTo>
                <a:lnTo>
                  <a:pt x="15525" y="5329"/>
                </a:lnTo>
                <a:lnTo>
                  <a:pt x="15525" y="5378"/>
                </a:lnTo>
                <a:lnTo>
                  <a:pt x="15549" y="5402"/>
                </a:lnTo>
                <a:lnTo>
                  <a:pt x="15574" y="5426"/>
                </a:lnTo>
                <a:lnTo>
                  <a:pt x="15622" y="5426"/>
                </a:lnTo>
                <a:lnTo>
                  <a:pt x="15744" y="5378"/>
                </a:lnTo>
                <a:lnTo>
                  <a:pt x="15866" y="5329"/>
                </a:lnTo>
                <a:lnTo>
                  <a:pt x="16109" y="5159"/>
                </a:lnTo>
                <a:lnTo>
                  <a:pt x="16571" y="4818"/>
                </a:lnTo>
                <a:lnTo>
                  <a:pt x="16669" y="4745"/>
                </a:lnTo>
                <a:lnTo>
                  <a:pt x="16669" y="4745"/>
                </a:lnTo>
                <a:lnTo>
                  <a:pt x="16644" y="4964"/>
                </a:lnTo>
                <a:lnTo>
                  <a:pt x="16328" y="5207"/>
                </a:lnTo>
                <a:lnTo>
                  <a:pt x="16133" y="5378"/>
                </a:lnTo>
                <a:lnTo>
                  <a:pt x="15914" y="5572"/>
                </a:lnTo>
                <a:lnTo>
                  <a:pt x="15817" y="5694"/>
                </a:lnTo>
                <a:lnTo>
                  <a:pt x="15744" y="5791"/>
                </a:lnTo>
                <a:lnTo>
                  <a:pt x="15695" y="5913"/>
                </a:lnTo>
                <a:lnTo>
                  <a:pt x="15720" y="6035"/>
                </a:lnTo>
                <a:lnTo>
                  <a:pt x="15403" y="6083"/>
                </a:lnTo>
                <a:lnTo>
                  <a:pt x="15136" y="6108"/>
                </a:lnTo>
                <a:lnTo>
                  <a:pt x="14089" y="6108"/>
                </a:lnTo>
                <a:lnTo>
                  <a:pt x="13554" y="6059"/>
                </a:lnTo>
                <a:lnTo>
                  <a:pt x="13019" y="6059"/>
                </a:lnTo>
                <a:lnTo>
                  <a:pt x="11340" y="6108"/>
                </a:lnTo>
                <a:lnTo>
                  <a:pt x="10318" y="6108"/>
                </a:lnTo>
                <a:lnTo>
                  <a:pt x="10001" y="6156"/>
                </a:lnTo>
                <a:lnTo>
                  <a:pt x="9928" y="5962"/>
                </a:lnTo>
                <a:lnTo>
                  <a:pt x="9831" y="5791"/>
                </a:lnTo>
                <a:lnTo>
                  <a:pt x="9709" y="5670"/>
                </a:lnTo>
                <a:lnTo>
                  <a:pt x="9539" y="5548"/>
                </a:lnTo>
                <a:lnTo>
                  <a:pt x="9417" y="5499"/>
                </a:lnTo>
                <a:lnTo>
                  <a:pt x="9296" y="5475"/>
                </a:lnTo>
                <a:lnTo>
                  <a:pt x="9028" y="5426"/>
                </a:lnTo>
                <a:lnTo>
                  <a:pt x="8882" y="5451"/>
                </a:lnTo>
                <a:lnTo>
                  <a:pt x="8761" y="5451"/>
                </a:lnTo>
                <a:lnTo>
                  <a:pt x="8615" y="5499"/>
                </a:lnTo>
                <a:lnTo>
                  <a:pt x="8517" y="5548"/>
                </a:lnTo>
                <a:lnTo>
                  <a:pt x="8420" y="5572"/>
                </a:lnTo>
                <a:lnTo>
                  <a:pt x="8323" y="5597"/>
                </a:lnTo>
                <a:lnTo>
                  <a:pt x="8225" y="5645"/>
                </a:lnTo>
                <a:lnTo>
                  <a:pt x="8128" y="5718"/>
                </a:lnTo>
                <a:lnTo>
                  <a:pt x="8055" y="5816"/>
                </a:lnTo>
                <a:lnTo>
                  <a:pt x="7982" y="5913"/>
                </a:lnTo>
                <a:lnTo>
                  <a:pt x="7933" y="6059"/>
                </a:lnTo>
                <a:lnTo>
                  <a:pt x="7885" y="6205"/>
                </a:lnTo>
                <a:lnTo>
                  <a:pt x="7568" y="6229"/>
                </a:lnTo>
                <a:lnTo>
                  <a:pt x="7228" y="6229"/>
                </a:lnTo>
                <a:lnTo>
                  <a:pt x="6546" y="6205"/>
                </a:lnTo>
                <a:lnTo>
                  <a:pt x="5865" y="6181"/>
                </a:lnTo>
                <a:lnTo>
                  <a:pt x="5524" y="6156"/>
                </a:lnTo>
                <a:lnTo>
                  <a:pt x="5208" y="6181"/>
                </a:lnTo>
                <a:lnTo>
                  <a:pt x="4551" y="6205"/>
                </a:lnTo>
                <a:lnTo>
                  <a:pt x="3918" y="6205"/>
                </a:lnTo>
                <a:lnTo>
                  <a:pt x="3310" y="6181"/>
                </a:lnTo>
                <a:lnTo>
                  <a:pt x="2994" y="6156"/>
                </a:lnTo>
                <a:lnTo>
                  <a:pt x="2677" y="6108"/>
                </a:lnTo>
                <a:lnTo>
                  <a:pt x="2385" y="6035"/>
                </a:lnTo>
                <a:lnTo>
                  <a:pt x="2118" y="5962"/>
                </a:lnTo>
                <a:lnTo>
                  <a:pt x="1850" y="5840"/>
                </a:lnTo>
                <a:lnTo>
                  <a:pt x="1631" y="5718"/>
                </a:lnTo>
                <a:lnTo>
                  <a:pt x="1412" y="5548"/>
                </a:lnTo>
                <a:lnTo>
                  <a:pt x="1242" y="5329"/>
                </a:lnTo>
                <a:lnTo>
                  <a:pt x="1096" y="5110"/>
                </a:lnTo>
                <a:lnTo>
                  <a:pt x="974" y="4818"/>
                </a:lnTo>
                <a:lnTo>
                  <a:pt x="901" y="4477"/>
                </a:lnTo>
                <a:lnTo>
                  <a:pt x="877" y="4137"/>
                </a:lnTo>
                <a:lnTo>
                  <a:pt x="901" y="3796"/>
                </a:lnTo>
                <a:lnTo>
                  <a:pt x="926" y="3455"/>
                </a:lnTo>
                <a:lnTo>
                  <a:pt x="974" y="2774"/>
                </a:lnTo>
                <a:lnTo>
                  <a:pt x="974" y="2434"/>
                </a:lnTo>
                <a:lnTo>
                  <a:pt x="950" y="2093"/>
                </a:lnTo>
                <a:close/>
                <a:moveTo>
                  <a:pt x="17155" y="5767"/>
                </a:moveTo>
                <a:lnTo>
                  <a:pt x="17106" y="5864"/>
                </a:lnTo>
                <a:lnTo>
                  <a:pt x="17033" y="5986"/>
                </a:lnTo>
                <a:lnTo>
                  <a:pt x="16961" y="6083"/>
                </a:lnTo>
                <a:lnTo>
                  <a:pt x="16863" y="6181"/>
                </a:lnTo>
                <a:lnTo>
                  <a:pt x="16717" y="6302"/>
                </a:lnTo>
                <a:lnTo>
                  <a:pt x="16523" y="6400"/>
                </a:lnTo>
                <a:lnTo>
                  <a:pt x="16523" y="6400"/>
                </a:lnTo>
                <a:lnTo>
                  <a:pt x="16669" y="6229"/>
                </a:lnTo>
                <a:lnTo>
                  <a:pt x="17155" y="5767"/>
                </a:lnTo>
                <a:close/>
                <a:moveTo>
                  <a:pt x="877" y="2093"/>
                </a:moveTo>
                <a:lnTo>
                  <a:pt x="804" y="2434"/>
                </a:lnTo>
                <a:lnTo>
                  <a:pt x="755" y="2799"/>
                </a:lnTo>
                <a:lnTo>
                  <a:pt x="707" y="3164"/>
                </a:lnTo>
                <a:lnTo>
                  <a:pt x="682" y="3553"/>
                </a:lnTo>
                <a:lnTo>
                  <a:pt x="682" y="3918"/>
                </a:lnTo>
                <a:lnTo>
                  <a:pt x="707" y="4283"/>
                </a:lnTo>
                <a:lnTo>
                  <a:pt x="780" y="4648"/>
                </a:lnTo>
                <a:lnTo>
                  <a:pt x="853" y="4988"/>
                </a:lnTo>
                <a:lnTo>
                  <a:pt x="950" y="5232"/>
                </a:lnTo>
                <a:lnTo>
                  <a:pt x="1072" y="5426"/>
                </a:lnTo>
                <a:lnTo>
                  <a:pt x="1242" y="5621"/>
                </a:lnTo>
                <a:lnTo>
                  <a:pt x="1412" y="5767"/>
                </a:lnTo>
                <a:lnTo>
                  <a:pt x="1607" y="5913"/>
                </a:lnTo>
                <a:lnTo>
                  <a:pt x="1801" y="6035"/>
                </a:lnTo>
                <a:lnTo>
                  <a:pt x="2045" y="6132"/>
                </a:lnTo>
                <a:lnTo>
                  <a:pt x="2264" y="6205"/>
                </a:lnTo>
                <a:lnTo>
                  <a:pt x="2580" y="6302"/>
                </a:lnTo>
                <a:lnTo>
                  <a:pt x="2896" y="6351"/>
                </a:lnTo>
                <a:lnTo>
                  <a:pt x="3213" y="6351"/>
                </a:lnTo>
                <a:lnTo>
                  <a:pt x="3553" y="6375"/>
                </a:lnTo>
                <a:lnTo>
                  <a:pt x="4210" y="6327"/>
                </a:lnTo>
                <a:lnTo>
                  <a:pt x="4843" y="6302"/>
                </a:lnTo>
                <a:lnTo>
                  <a:pt x="5695" y="6254"/>
                </a:lnTo>
                <a:lnTo>
                  <a:pt x="6108" y="6254"/>
                </a:lnTo>
                <a:lnTo>
                  <a:pt x="6546" y="6278"/>
                </a:lnTo>
                <a:lnTo>
                  <a:pt x="7203" y="6327"/>
                </a:lnTo>
                <a:lnTo>
                  <a:pt x="7544" y="6327"/>
                </a:lnTo>
                <a:lnTo>
                  <a:pt x="7860" y="6302"/>
                </a:lnTo>
                <a:lnTo>
                  <a:pt x="7836" y="6521"/>
                </a:lnTo>
                <a:lnTo>
                  <a:pt x="7812" y="6521"/>
                </a:lnTo>
                <a:lnTo>
                  <a:pt x="6133" y="6546"/>
                </a:lnTo>
                <a:lnTo>
                  <a:pt x="4454" y="6570"/>
                </a:lnTo>
                <a:lnTo>
                  <a:pt x="2921" y="6546"/>
                </a:lnTo>
                <a:lnTo>
                  <a:pt x="2142" y="6546"/>
                </a:lnTo>
                <a:lnTo>
                  <a:pt x="1753" y="6521"/>
                </a:lnTo>
                <a:lnTo>
                  <a:pt x="1388" y="6473"/>
                </a:lnTo>
                <a:lnTo>
                  <a:pt x="1242" y="6424"/>
                </a:lnTo>
                <a:lnTo>
                  <a:pt x="1096" y="6351"/>
                </a:lnTo>
                <a:lnTo>
                  <a:pt x="974" y="6254"/>
                </a:lnTo>
                <a:lnTo>
                  <a:pt x="877" y="6132"/>
                </a:lnTo>
                <a:lnTo>
                  <a:pt x="780" y="6010"/>
                </a:lnTo>
                <a:lnTo>
                  <a:pt x="731" y="5864"/>
                </a:lnTo>
                <a:lnTo>
                  <a:pt x="609" y="5548"/>
                </a:lnTo>
                <a:lnTo>
                  <a:pt x="536" y="5207"/>
                </a:lnTo>
                <a:lnTo>
                  <a:pt x="512" y="4867"/>
                </a:lnTo>
                <a:lnTo>
                  <a:pt x="488" y="4234"/>
                </a:lnTo>
                <a:lnTo>
                  <a:pt x="463" y="3577"/>
                </a:lnTo>
                <a:lnTo>
                  <a:pt x="488" y="2896"/>
                </a:lnTo>
                <a:lnTo>
                  <a:pt x="488" y="2531"/>
                </a:lnTo>
                <a:lnTo>
                  <a:pt x="463" y="2312"/>
                </a:lnTo>
                <a:lnTo>
                  <a:pt x="439" y="2142"/>
                </a:lnTo>
                <a:lnTo>
                  <a:pt x="877" y="2093"/>
                </a:lnTo>
                <a:close/>
                <a:moveTo>
                  <a:pt x="17179" y="4842"/>
                </a:moveTo>
                <a:lnTo>
                  <a:pt x="17204" y="4964"/>
                </a:lnTo>
                <a:lnTo>
                  <a:pt x="17204" y="5183"/>
                </a:lnTo>
                <a:lnTo>
                  <a:pt x="17204" y="5378"/>
                </a:lnTo>
                <a:lnTo>
                  <a:pt x="16888" y="5597"/>
                </a:lnTo>
                <a:lnTo>
                  <a:pt x="16571" y="5864"/>
                </a:lnTo>
                <a:lnTo>
                  <a:pt x="16401" y="5986"/>
                </a:lnTo>
                <a:lnTo>
                  <a:pt x="16206" y="6132"/>
                </a:lnTo>
                <a:lnTo>
                  <a:pt x="16133" y="6229"/>
                </a:lnTo>
                <a:lnTo>
                  <a:pt x="16060" y="6327"/>
                </a:lnTo>
                <a:lnTo>
                  <a:pt x="16012" y="6424"/>
                </a:lnTo>
                <a:lnTo>
                  <a:pt x="15987" y="6521"/>
                </a:lnTo>
                <a:lnTo>
                  <a:pt x="15744" y="6546"/>
                </a:lnTo>
                <a:lnTo>
                  <a:pt x="15209" y="6570"/>
                </a:lnTo>
                <a:lnTo>
                  <a:pt x="14673" y="6546"/>
                </a:lnTo>
                <a:lnTo>
                  <a:pt x="14138" y="6521"/>
                </a:lnTo>
                <a:lnTo>
                  <a:pt x="13603" y="6521"/>
                </a:lnTo>
                <a:lnTo>
                  <a:pt x="11778" y="6546"/>
                </a:lnTo>
                <a:lnTo>
                  <a:pt x="10488" y="6546"/>
                </a:lnTo>
                <a:lnTo>
                  <a:pt x="10269" y="6570"/>
                </a:lnTo>
                <a:lnTo>
                  <a:pt x="10074" y="6619"/>
                </a:lnTo>
                <a:lnTo>
                  <a:pt x="10050" y="6327"/>
                </a:lnTo>
                <a:lnTo>
                  <a:pt x="10415" y="6351"/>
                </a:lnTo>
                <a:lnTo>
                  <a:pt x="10780" y="6327"/>
                </a:lnTo>
                <a:lnTo>
                  <a:pt x="11510" y="6302"/>
                </a:lnTo>
                <a:lnTo>
                  <a:pt x="12459" y="6254"/>
                </a:lnTo>
                <a:lnTo>
                  <a:pt x="13384" y="6254"/>
                </a:lnTo>
                <a:lnTo>
                  <a:pt x="13968" y="6278"/>
                </a:lnTo>
                <a:lnTo>
                  <a:pt x="14552" y="6302"/>
                </a:lnTo>
                <a:lnTo>
                  <a:pt x="15428" y="6302"/>
                </a:lnTo>
                <a:lnTo>
                  <a:pt x="15720" y="6254"/>
                </a:lnTo>
                <a:lnTo>
                  <a:pt x="15963" y="6205"/>
                </a:lnTo>
                <a:lnTo>
                  <a:pt x="16158" y="6132"/>
                </a:lnTo>
                <a:lnTo>
                  <a:pt x="16328" y="6010"/>
                </a:lnTo>
                <a:lnTo>
                  <a:pt x="16450" y="5889"/>
                </a:lnTo>
                <a:lnTo>
                  <a:pt x="16571" y="5743"/>
                </a:lnTo>
                <a:lnTo>
                  <a:pt x="16669" y="5572"/>
                </a:lnTo>
                <a:lnTo>
                  <a:pt x="16766" y="5402"/>
                </a:lnTo>
                <a:lnTo>
                  <a:pt x="16815" y="5207"/>
                </a:lnTo>
                <a:lnTo>
                  <a:pt x="17179" y="4842"/>
                </a:lnTo>
                <a:close/>
                <a:moveTo>
                  <a:pt x="9174" y="5937"/>
                </a:moveTo>
                <a:lnTo>
                  <a:pt x="9296" y="5986"/>
                </a:lnTo>
                <a:lnTo>
                  <a:pt x="9417" y="6059"/>
                </a:lnTo>
                <a:lnTo>
                  <a:pt x="9515" y="6181"/>
                </a:lnTo>
                <a:lnTo>
                  <a:pt x="9588" y="6351"/>
                </a:lnTo>
                <a:lnTo>
                  <a:pt x="9612" y="6521"/>
                </a:lnTo>
                <a:lnTo>
                  <a:pt x="9612" y="6692"/>
                </a:lnTo>
                <a:lnTo>
                  <a:pt x="9612" y="6911"/>
                </a:lnTo>
                <a:lnTo>
                  <a:pt x="9588" y="7105"/>
                </a:lnTo>
                <a:lnTo>
                  <a:pt x="9515" y="7300"/>
                </a:lnTo>
                <a:lnTo>
                  <a:pt x="9442" y="7470"/>
                </a:lnTo>
                <a:lnTo>
                  <a:pt x="9320" y="7592"/>
                </a:lnTo>
                <a:lnTo>
                  <a:pt x="9247" y="7665"/>
                </a:lnTo>
                <a:lnTo>
                  <a:pt x="9174" y="7689"/>
                </a:lnTo>
                <a:lnTo>
                  <a:pt x="9077" y="7714"/>
                </a:lnTo>
                <a:lnTo>
                  <a:pt x="8834" y="7714"/>
                </a:lnTo>
                <a:lnTo>
                  <a:pt x="8736" y="7689"/>
                </a:lnTo>
                <a:lnTo>
                  <a:pt x="8615" y="7641"/>
                </a:lnTo>
                <a:lnTo>
                  <a:pt x="8517" y="7568"/>
                </a:lnTo>
                <a:lnTo>
                  <a:pt x="8444" y="7495"/>
                </a:lnTo>
                <a:lnTo>
                  <a:pt x="8371" y="7422"/>
                </a:lnTo>
                <a:lnTo>
                  <a:pt x="8323" y="7349"/>
                </a:lnTo>
                <a:lnTo>
                  <a:pt x="8298" y="7251"/>
                </a:lnTo>
                <a:lnTo>
                  <a:pt x="8274" y="7057"/>
                </a:lnTo>
                <a:lnTo>
                  <a:pt x="8250" y="6862"/>
                </a:lnTo>
                <a:lnTo>
                  <a:pt x="8274" y="6692"/>
                </a:lnTo>
                <a:lnTo>
                  <a:pt x="8323" y="6302"/>
                </a:lnTo>
                <a:lnTo>
                  <a:pt x="8371" y="6108"/>
                </a:lnTo>
                <a:lnTo>
                  <a:pt x="8396" y="6035"/>
                </a:lnTo>
                <a:lnTo>
                  <a:pt x="8444" y="5962"/>
                </a:lnTo>
                <a:lnTo>
                  <a:pt x="8542" y="5986"/>
                </a:lnTo>
                <a:lnTo>
                  <a:pt x="8858" y="5937"/>
                </a:lnTo>
                <a:close/>
                <a:moveTo>
                  <a:pt x="8493" y="0"/>
                </a:moveTo>
                <a:lnTo>
                  <a:pt x="7958" y="49"/>
                </a:lnTo>
                <a:lnTo>
                  <a:pt x="7422" y="122"/>
                </a:lnTo>
                <a:lnTo>
                  <a:pt x="7179" y="195"/>
                </a:lnTo>
                <a:lnTo>
                  <a:pt x="6936" y="268"/>
                </a:lnTo>
                <a:lnTo>
                  <a:pt x="6692" y="365"/>
                </a:lnTo>
                <a:lnTo>
                  <a:pt x="6449" y="487"/>
                </a:lnTo>
                <a:lnTo>
                  <a:pt x="6303" y="584"/>
                </a:lnTo>
                <a:lnTo>
                  <a:pt x="6157" y="706"/>
                </a:lnTo>
                <a:lnTo>
                  <a:pt x="6035" y="852"/>
                </a:lnTo>
                <a:lnTo>
                  <a:pt x="5938" y="1022"/>
                </a:lnTo>
                <a:lnTo>
                  <a:pt x="5841" y="1193"/>
                </a:lnTo>
                <a:lnTo>
                  <a:pt x="5792" y="1387"/>
                </a:lnTo>
                <a:lnTo>
                  <a:pt x="5792" y="1558"/>
                </a:lnTo>
                <a:lnTo>
                  <a:pt x="5841" y="1728"/>
                </a:lnTo>
                <a:lnTo>
                  <a:pt x="4332" y="1704"/>
                </a:lnTo>
                <a:lnTo>
                  <a:pt x="3188" y="1655"/>
                </a:lnTo>
                <a:lnTo>
                  <a:pt x="2045" y="1606"/>
                </a:lnTo>
                <a:lnTo>
                  <a:pt x="853" y="1606"/>
                </a:lnTo>
                <a:lnTo>
                  <a:pt x="609" y="1631"/>
                </a:lnTo>
                <a:lnTo>
                  <a:pt x="366" y="1679"/>
                </a:lnTo>
                <a:lnTo>
                  <a:pt x="147" y="1752"/>
                </a:lnTo>
                <a:lnTo>
                  <a:pt x="74" y="1801"/>
                </a:lnTo>
                <a:lnTo>
                  <a:pt x="50" y="1825"/>
                </a:lnTo>
                <a:lnTo>
                  <a:pt x="1" y="1923"/>
                </a:lnTo>
                <a:lnTo>
                  <a:pt x="1" y="2020"/>
                </a:lnTo>
                <a:lnTo>
                  <a:pt x="50" y="2117"/>
                </a:lnTo>
                <a:lnTo>
                  <a:pt x="25" y="2336"/>
                </a:lnTo>
                <a:lnTo>
                  <a:pt x="25" y="2580"/>
                </a:lnTo>
                <a:lnTo>
                  <a:pt x="25" y="3042"/>
                </a:lnTo>
                <a:lnTo>
                  <a:pt x="1" y="3869"/>
                </a:lnTo>
                <a:lnTo>
                  <a:pt x="1" y="4258"/>
                </a:lnTo>
                <a:lnTo>
                  <a:pt x="25" y="4672"/>
                </a:lnTo>
                <a:lnTo>
                  <a:pt x="50" y="4988"/>
                </a:lnTo>
                <a:lnTo>
                  <a:pt x="98" y="5329"/>
                </a:lnTo>
                <a:lnTo>
                  <a:pt x="171" y="5645"/>
                </a:lnTo>
                <a:lnTo>
                  <a:pt x="269" y="5962"/>
                </a:lnTo>
                <a:lnTo>
                  <a:pt x="220" y="6010"/>
                </a:lnTo>
                <a:lnTo>
                  <a:pt x="220" y="6083"/>
                </a:lnTo>
                <a:lnTo>
                  <a:pt x="171" y="7251"/>
                </a:lnTo>
                <a:lnTo>
                  <a:pt x="147" y="8419"/>
                </a:lnTo>
                <a:lnTo>
                  <a:pt x="147" y="10731"/>
                </a:lnTo>
                <a:lnTo>
                  <a:pt x="147" y="11169"/>
                </a:lnTo>
                <a:lnTo>
                  <a:pt x="123" y="11582"/>
                </a:lnTo>
                <a:lnTo>
                  <a:pt x="50" y="12410"/>
                </a:lnTo>
                <a:lnTo>
                  <a:pt x="25" y="12775"/>
                </a:lnTo>
                <a:lnTo>
                  <a:pt x="25" y="13140"/>
                </a:lnTo>
                <a:lnTo>
                  <a:pt x="50" y="13310"/>
                </a:lnTo>
                <a:lnTo>
                  <a:pt x="98" y="13505"/>
                </a:lnTo>
                <a:lnTo>
                  <a:pt x="147" y="13675"/>
                </a:lnTo>
                <a:lnTo>
                  <a:pt x="220" y="13845"/>
                </a:lnTo>
                <a:lnTo>
                  <a:pt x="317" y="13991"/>
                </a:lnTo>
                <a:lnTo>
                  <a:pt x="415" y="14113"/>
                </a:lnTo>
                <a:lnTo>
                  <a:pt x="561" y="14210"/>
                </a:lnTo>
                <a:lnTo>
                  <a:pt x="707" y="14283"/>
                </a:lnTo>
                <a:lnTo>
                  <a:pt x="877" y="14356"/>
                </a:lnTo>
                <a:lnTo>
                  <a:pt x="1047" y="14405"/>
                </a:lnTo>
                <a:lnTo>
                  <a:pt x="1412" y="14454"/>
                </a:lnTo>
                <a:lnTo>
                  <a:pt x="1801" y="14478"/>
                </a:lnTo>
                <a:lnTo>
                  <a:pt x="2191" y="14454"/>
                </a:lnTo>
                <a:lnTo>
                  <a:pt x="2848" y="14405"/>
                </a:lnTo>
                <a:lnTo>
                  <a:pt x="3894" y="14332"/>
                </a:lnTo>
                <a:lnTo>
                  <a:pt x="4940" y="14308"/>
                </a:lnTo>
                <a:lnTo>
                  <a:pt x="7009" y="14235"/>
                </a:lnTo>
                <a:lnTo>
                  <a:pt x="9369" y="14210"/>
                </a:lnTo>
                <a:lnTo>
                  <a:pt x="11729" y="14235"/>
                </a:lnTo>
                <a:lnTo>
                  <a:pt x="12824" y="14283"/>
                </a:lnTo>
                <a:lnTo>
                  <a:pt x="13919" y="14332"/>
                </a:lnTo>
                <a:lnTo>
                  <a:pt x="15014" y="14356"/>
                </a:lnTo>
                <a:lnTo>
                  <a:pt x="16279" y="14356"/>
                </a:lnTo>
                <a:lnTo>
                  <a:pt x="16450" y="14332"/>
                </a:lnTo>
                <a:lnTo>
                  <a:pt x="16620" y="14283"/>
                </a:lnTo>
                <a:lnTo>
                  <a:pt x="16766" y="14235"/>
                </a:lnTo>
                <a:lnTo>
                  <a:pt x="16888" y="14162"/>
                </a:lnTo>
                <a:lnTo>
                  <a:pt x="17009" y="14089"/>
                </a:lnTo>
                <a:lnTo>
                  <a:pt x="17131" y="14016"/>
                </a:lnTo>
                <a:lnTo>
                  <a:pt x="17228" y="13918"/>
                </a:lnTo>
                <a:lnTo>
                  <a:pt x="17398" y="13675"/>
                </a:lnTo>
                <a:lnTo>
                  <a:pt x="17544" y="13407"/>
                </a:lnTo>
                <a:lnTo>
                  <a:pt x="17642" y="13091"/>
                </a:lnTo>
                <a:lnTo>
                  <a:pt x="17690" y="12750"/>
                </a:lnTo>
                <a:lnTo>
                  <a:pt x="17739" y="12337"/>
                </a:lnTo>
                <a:lnTo>
                  <a:pt x="17763" y="11631"/>
                </a:lnTo>
                <a:lnTo>
                  <a:pt x="17812" y="9733"/>
                </a:lnTo>
                <a:lnTo>
                  <a:pt x="17812" y="8760"/>
                </a:lnTo>
                <a:lnTo>
                  <a:pt x="17812" y="7860"/>
                </a:lnTo>
                <a:lnTo>
                  <a:pt x="17763" y="7154"/>
                </a:lnTo>
                <a:lnTo>
                  <a:pt x="17739" y="6911"/>
                </a:lnTo>
                <a:lnTo>
                  <a:pt x="17715" y="6765"/>
                </a:lnTo>
                <a:lnTo>
                  <a:pt x="17690" y="6692"/>
                </a:lnTo>
                <a:lnTo>
                  <a:pt x="17642" y="6643"/>
                </a:lnTo>
                <a:lnTo>
                  <a:pt x="17569" y="6619"/>
                </a:lnTo>
                <a:lnTo>
                  <a:pt x="17520" y="6619"/>
                </a:lnTo>
                <a:lnTo>
                  <a:pt x="17447" y="6643"/>
                </a:lnTo>
                <a:lnTo>
                  <a:pt x="17398" y="6667"/>
                </a:lnTo>
                <a:lnTo>
                  <a:pt x="17350" y="6692"/>
                </a:lnTo>
                <a:lnTo>
                  <a:pt x="17325" y="6740"/>
                </a:lnTo>
                <a:lnTo>
                  <a:pt x="17228" y="6765"/>
                </a:lnTo>
                <a:lnTo>
                  <a:pt x="17155" y="6813"/>
                </a:lnTo>
                <a:lnTo>
                  <a:pt x="16985" y="6959"/>
                </a:lnTo>
                <a:lnTo>
                  <a:pt x="16839" y="7130"/>
                </a:lnTo>
                <a:lnTo>
                  <a:pt x="16717" y="7276"/>
                </a:lnTo>
                <a:lnTo>
                  <a:pt x="16547" y="7495"/>
                </a:lnTo>
                <a:lnTo>
                  <a:pt x="16401" y="7762"/>
                </a:lnTo>
                <a:lnTo>
                  <a:pt x="16328" y="7908"/>
                </a:lnTo>
                <a:lnTo>
                  <a:pt x="16255" y="8054"/>
                </a:lnTo>
                <a:lnTo>
                  <a:pt x="16231" y="8176"/>
                </a:lnTo>
                <a:lnTo>
                  <a:pt x="16206" y="8322"/>
                </a:lnTo>
                <a:lnTo>
                  <a:pt x="16231" y="8371"/>
                </a:lnTo>
                <a:lnTo>
                  <a:pt x="16255" y="8395"/>
                </a:lnTo>
                <a:lnTo>
                  <a:pt x="16304" y="8395"/>
                </a:lnTo>
                <a:lnTo>
                  <a:pt x="16401" y="8346"/>
                </a:lnTo>
                <a:lnTo>
                  <a:pt x="16498" y="8273"/>
                </a:lnTo>
                <a:lnTo>
                  <a:pt x="16644" y="8103"/>
                </a:lnTo>
                <a:lnTo>
                  <a:pt x="16766" y="7884"/>
                </a:lnTo>
                <a:lnTo>
                  <a:pt x="16888" y="7689"/>
                </a:lnTo>
                <a:lnTo>
                  <a:pt x="17106" y="7373"/>
                </a:lnTo>
                <a:lnTo>
                  <a:pt x="17350" y="7057"/>
                </a:lnTo>
                <a:lnTo>
                  <a:pt x="17398" y="7762"/>
                </a:lnTo>
                <a:lnTo>
                  <a:pt x="17301" y="7787"/>
                </a:lnTo>
                <a:lnTo>
                  <a:pt x="17179" y="7811"/>
                </a:lnTo>
                <a:lnTo>
                  <a:pt x="17082" y="7884"/>
                </a:lnTo>
                <a:lnTo>
                  <a:pt x="16985" y="7957"/>
                </a:lnTo>
                <a:lnTo>
                  <a:pt x="16790" y="8152"/>
                </a:lnTo>
                <a:lnTo>
                  <a:pt x="16669" y="8322"/>
                </a:lnTo>
                <a:lnTo>
                  <a:pt x="16450" y="8590"/>
                </a:lnTo>
                <a:lnTo>
                  <a:pt x="16231" y="8882"/>
                </a:lnTo>
                <a:lnTo>
                  <a:pt x="16109" y="9101"/>
                </a:lnTo>
                <a:lnTo>
                  <a:pt x="16060" y="9198"/>
                </a:lnTo>
                <a:lnTo>
                  <a:pt x="16036" y="9271"/>
                </a:lnTo>
                <a:lnTo>
                  <a:pt x="16060" y="9320"/>
                </a:lnTo>
                <a:lnTo>
                  <a:pt x="16060" y="9393"/>
                </a:lnTo>
                <a:lnTo>
                  <a:pt x="16109" y="9417"/>
                </a:lnTo>
                <a:lnTo>
                  <a:pt x="16182" y="9417"/>
                </a:lnTo>
                <a:lnTo>
                  <a:pt x="16255" y="9368"/>
                </a:lnTo>
                <a:lnTo>
                  <a:pt x="16352" y="9271"/>
                </a:lnTo>
                <a:lnTo>
                  <a:pt x="16523" y="9028"/>
                </a:lnTo>
                <a:lnTo>
                  <a:pt x="16620" y="8882"/>
                </a:lnTo>
                <a:lnTo>
                  <a:pt x="16815" y="8638"/>
                </a:lnTo>
                <a:lnTo>
                  <a:pt x="16985" y="8419"/>
                </a:lnTo>
                <a:lnTo>
                  <a:pt x="17204" y="8200"/>
                </a:lnTo>
                <a:lnTo>
                  <a:pt x="17398" y="8006"/>
                </a:lnTo>
                <a:lnTo>
                  <a:pt x="17423" y="8468"/>
                </a:lnTo>
                <a:lnTo>
                  <a:pt x="17252" y="8565"/>
                </a:lnTo>
                <a:lnTo>
                  <a:pt x="17106" y="8687"/>
                </a:lnTo>
                <a:lnTo>
                  <a:pt x="16839" y="8955"/>
                </a:lnTo>
                <a:lnTo>
                  <a:pt x="16669" y="9149"/>
                </a:lnTo>
                <a:lnTo>
                  <a:pt x="16498" y="9368"/>
                </a:lnTo>
                <a:lnTo>
                  <a:pt x="16352" y="9587"/>
                </a:lnTo>
                <a:lnTo>
                  <a:pt x="16304" y="9709"/>
                </a:lnTo>
                <a:lnTo>
                  <a:pt x="16255" y="9831"/>
                </a:lnTo>
                <a:lnTo>
                  <a:pt x="16255" y="9879"/>
                </a:lnTo>
                <a:lnTo>
                  <a:pt x="16279" y="9904"/>
                </a:lnTo>
                <a:lnTo>
                  <a:pt x="16304" y="9928"/>
                </a:lnTo>
                <a:lnTo>
                  <a:pt x="16352" y="9928"/>
                </a:lnTo>
                <a:lnTo>
                  <a:pt x="16450" y="9879"/>
                </a:lnTo>
                <a:lnTo>
                  <a:pt x="16547" y="9806"/>
                </a:lnTo>
                <a:lnTo>
                  <a:pt x="16693" y="9660"/>
                </a:lnTo>
                <a:lnTo>
                  <a:pt x="16839" y="9514"/>
                </a:lnTo>
                <a:lnTo>
                  <a:pt x="16961" y="9320"/>
                </a:lnTo>
                <a:lnTo>
                  <a:pt x="17423" y="8784"/>
                </a:lnTo>
                <a:lnTo>
                  <a:pt x="17423" y="9076"/>
                </a:lnTo>
                <a:lnTo>
                  <a:pt x="17423" y="9101"/>
                </a:lnTo>
                <a:lnTo>
                  <a:pt x="17082" y="9441"/>
                </a:lnTo>
                <a:lnTo>
                  <a:pt x="16742" y="9806"/>
                </a:lnTo>
                <a:lnTo>
                  <a:pt x="16425" y="10123"/>
                </a:lnTo>
                <a:lnTo>
                  <a:pt x="16304" y="10293"/>
                </a:lnTo>
                <a:lnTo>
                  <a:pt x="16255" y="10366"/>
                </a:lnTo>
                <a:lnTo>
                  <a:pt x="16206" y="10463"/>
                </a:lnTo>
                <a:lnTo>
                  <a:pt x="16206" y="10512"/>
                </a:lnTo>
                <a:lnTo>
                  <a:pt x="16231" y="10536"/>
                </a:lnTo>
                <a:lnTo>
                  <a:pt x="16255" y="10561"/>
                </a:lnTo>
                <a:lnTo>
                  <a:pt x="16304" y="10561"/>
                </a:lnTo>
                <a:lnTo>
                  <a:pt x="16401" y="10512"/>
                </a:lnTo>
                <a:lnTo>
                  <a:pt x="16474" y="10463"/>
                </a:lnTo>
                <a:lnTo>
                  <a:pt x="16620" y="10293"/>
                </a:lnTo>
                <a:lnTo>
                  <a:pt x="16888" y="9977"/>
                </a:lnTo>
                <a:lnTo>
                  <a:pt x="17155" y="9612"/>
                </a:lnTo>
                <a:lnTo>
                  <a:pt x="17423" y="9222"/>
                </a:lnTo>
                <a:lnTo>
                  <a:pt x="17423" y="9928"/>
                </a:lnTo>
                <a:lnTo>
                  <a:pt x="17398" y="9928"/>
                </a:lnTo>
                <a:lnTo>
                  <a:pt x="16961" y="10293"/>
                </a:lnTo>
                <a:lnTo>
                  <a:pt x="16766" y="10488"/>
                </a:lnTo>
                <a:lnTo>
                  <a:pt x="16547" y="10682"/>
                </a:lnTo>
                <a:lnTo>
                  <a:pt x="16377" y="10853"/>
                </a:lnTo>
                <a:lnTo>
                  <a:pt x="16231" y="11047"/>
                </a:lnTo>
                <a:lnTo>
                  <a:pt x="16158" y="11145"/>
                </a:lnTo>
                <a:lnTo>
                  <a:pt x="16109" y="11266"/>
                </a:lnTo>
                <a:lnTo>
                  <a:pt x="16085" y="11388"/>
                </a:lnTo>
                <a:lnTo>
                  <a:pt x="16085" y="11485"/>
                </a:lnTo>
                <a:lnTo>
                  <a:pt x="16133" y="11534"/>
                </a:lnTo>
                <a:lnTo>
                  <a:pt x="16206" y="11558"/>
                </a:lnTo>
                <a:lnTo>
                  <a:pt x="16304" y="11509"/>
                </a:lnTo>
                <a:lnTo>
                  <a:pt x="16377" y="11461"/>
                </a:lnTo>
                <a:lnTo>
                  <a:pt x="16547" y="11291"/>
                </a:lnTo>
                <a:lnTo>
                  <a:pt x="16669" y="11096"/>
                </a:lnTo>
                <a:lnTo>
                  <a:pt x="16790" y="10926"/>
                </a:lnTo>
                <a:lnTo>
                  <a:pt x="17423" y="10196"/>
                </a:lnTo>
                <a:lnTo>
                  <a:pt x="17423" y="10755"/>
                </a:lnTo>
                <a:lnTo>
                  <a:pt x="17033" y="11096"/>
                </a:lnTo>
                <a:lnTo>
                  <a:pt x="16669" y="11436"/>
                </a:lnTo>
                <a:lnTo>
                  <a:pt x="16498" y="11607"/>
                </a:lnTo>
                <a:lnTo>
                  <a:pt x="16352" y="11777"/>
                </a:lnTo>
                <a:lnTo>
                  <a:pt x="16231" y="11972"/>
                </a:lnTo>
                <a:lnTo>
                  <a:pt x="16182" y="12093"/>
                </a:lnTo>
                <a:lnTo>
                  <a:pt x="16158" y="12191"/>
                </a:lnTo>
                <a:lnTo>
                  <a:pt x="16158" y="12239"/>
                </a:lnTo>
                <a:lnTo>
                  <a:pt x="16182" y="12288"/>
                </a:lnTo>
                <a:lnTo>
                  <a:pt x="16279" y="12288"/>
                </a:lnTo>
                <a:lnTo>
                  <a:pt x="16352" y="12239"/>
                </a:lnTo>
                <a:lnTo>
                  <a:pt x="16450" y="12166"/>
                </a:lnTo>
                <a:lnTo>
                  <a:pt x="16596" y="11996"/>
                </a:lnTo>
                <a:lnTo>
                  <a:pt x="16888" y="11655"/>
                </a:lnTo>
                <a:lnTo>
                  <a:pt x="17423" y="10999"/>
                </a:lnTo>
                <a:lnTo>
                  <a:pt x="17398" y="11485"/>
                </a:lnTo>
                <a:lnTo>
                  <a:pt x="17301" y="11582"/>
                </a:lnTo>
                <a:lnTo>
                  <a:pt x="17204" y="11680"/>
                </a:lnTo>
                <a:lnTo>
                  <a:pt x="17009" y="11899"/>
                </a:lnTo>
                <a:lnTo>
                  <a:pt x="16863" y="12045"/>
                </a:lnTo>
                <a:lnTo>
                  <a:pt x="16693" y="12191"/>
                </a:lnTo>
                <a:lnTo>
                  <a:pt x="16328" y="12410"/>
                </a:lnTo>
                <a:lnTo>
                  <a:pt x="16158" y="12556"/>
                </a:lnTo>
                <a:lnTo>
                  <a:pt x="15914" y="12750"/>
                </a:lnTo>
                <a:lnTo>
                  <a:pt x="15817" y="12848"/>
                </a:lnTo>
                <a:lnTo>
                  <a:pt x="15768" y="12969"/>
                </a:lnTo>
                <a:lnTo>
                  <a:pt x="15744" y="13018"/>
                </a:lnTo>
                <a:lnTo>
                  <a:pt x="15744" y="13067"/>
                </a:lnTo>
                <a:lnTo>
                  <a:pt x="15768" y="13115"/>
                </a:lnTo>
                <a:lnTo>
                  <a:pt x="15817" y="13164"/>
                </a:lnTo>
                <a:lnTo>
                  <a:pt x="15866" y="13213"/>
                </a:lnTo>
                <a:lnTo>
                  <a:pt x="15939" y="13188"/>
                </a:lnTo>
                <a:lnTo>
                  <a:pt x="16012" y="13164"/>
                </a:lnTo>
                <a:lnTo>
                  <a:pt x="16085" y="13140"/>
                </a:lnTo>
                <a:lnTo>
                  <a:pt x="16377" y="12872"/>
                </a:lnTo>
                <a:lnTo>
                  <a:pt x="16693" y="12653"/>
                </a:lnTo>
                <a:lnTo>
                  <a:pt x="17058" y="12361"/>
                </a:lnTo>
                <a:lnTo>
                  <a:pt x="17228" y="12191"/>
                </a:lnTo>
                <a:lnTo>
                  <a:pt x="17398" y="12020"/>
                </a:lnTo>
                <a:lnTo>
                  <a:pt x="17374" y="12312"/>
                </a:lnTo>
                <a:lnTo>
                  <a:pt x="17228" y="12385"/>
                </a:lnTo>
                <a:lnTo>
                  <a:pt x="17082" y="12507"/>
                </a:lnTo>
                <a:lnTo>
                  <a:pt x="16815" y="12726"/>
                </a:lnTo>
                <a:lnTo>
                  <a:pt x="16620" y="12921"/>
                </a:lnTo>
                <a:lnTo>
                  <a:pt x="16401" y="13115"/>
                </a:lnTo>
                <a:lnTo>
                  <a:pt x="16182" y="13359"/>
                </a:lnTo>
                <a:lnTo>
                  <a:pt x="16109" y="13456"/>
                </a:lnTo>
                <a:lnTo>
                  <a:pt x="16036" y="13578"/>
                </a:lnTo>
                <a:lnTo>
                  <a:pt x="16036" y="13626"/>
                </a:lnTo>
                <a:lnTo>
                  <a:pt x="16036" y="13675"/>
                </a:lnTo>
                <a:lnTo>
                  <a:pt x="16085" y="13699"/>
                </a:lnTo>
                <a:lnTo>
                  <a:pt x="16133" y="13699"/>
                </a:lnTo>
                <a:lnTo>
                  <a:pt x="16255" y="13651"/>
                </a:lnTo>
                <a:lnTo>
                  <a:pt x="16352" y="13602"/>
                </a:lnTo>
                <a:lnTo>
                  <a:pt x="16547" y="13432"/>
                </a:lnTo>
                <a:lnTo>
                  <a:pt x="16888" y="13067"/>
                </a:lnTo>
                <a:lnTo>
                  <a:pt x="17301" y="12677"/>
                </a:lnTo>
                <a:lnTo>
                  <a:pt x="17350" y="12629"/>
                </a:lnTo>
                <a:lnTo>
                  <a:pt x="17350" y="12629"/>
                </a:lnTo>
                <a:lnTo>
                  <a:pt x="17301" y="12969"/>
                </a:lnTo>
                <a:lnTo>
                  <a:pt x="17204" y="13286"/>
                </a:lnTo>
                <a:lnTo>
                  <a:pt x="17131" y="13456"/>
                </a:lnTo>
                <a:lnTo>
                  <a:pt x="17033" y="13578"/>
                </a:lnTo>
                <a:lnTo>
                  <a:pt x="16936" y="13699"/>
                </a:lnTo>
                <a:lnTo>
                  <a:pt x="16815" y="13797"/>
                </a:lnTo>
                <a:lnTo>
                  <a:pt x="16669" y="13894"/>
                </a:lnTo>
                <a:lnTo>
                  <a:pt x="16474" y="13967"/>
                </a:lnTo>
                <a:lnTo>
                  <a:pt x="16279" y="13991"/>
                </a:lnTo>
                <a:lnTo>
                  <a:pt x="15671" y="13991"/>
                </a:lnTo>
                <a:lnTo>
                  <a:pt x="15282" y="13943"/>
                </a:lnTo>
                <a:lnTo>
                  <a:pt x="14162" y="13894"/>
                </a:lnTo>
                <a:lnTo>
                  <a:pt x="13043" y="13821"/>
                </a:lnTo>
                <a:lnTo>
                  <a:pt x="11924" y="13797"/>
                </a:lnTo>
                <a:lnTo>
                  <a:pt x="10780" y="13772"/>
                </a:lnTo>
                <a:lnTo>
                  <a:pt x="8517" y="13772"/>
                </a:lnTo>
                <a:lnTo>
                  <a:pt x="6279" y="13797"/>
                </a:lnTo>
                <a:lnTo>
                  <a:pt x="4016" y="13870"/>
                </a:lnTo>
                <a:lnTo>
                  <a:pt x="3651" y="13894"/>
                </a:lnTo>
                <a:lnTo>
                  <a:pt x="3237" y="13943"/>
                </a:lnTo>
                <a:lnTo>
                  <a:pt x="2410" y="14016"/>
                </a:lnTo>
                <a:lnTo>
                  <a:pt x="1996" y="14040"/>
                </a:lnTo>
                <a:lnTo>
                  <a:pt x="1582" y="14016"/>
                </a:lnTo>
                <a:lnTo>
                  <a:pt x="1193" y="13943"/>
                </a:lnTo>
                <a:lnTo>
                  <a:pt x="1023" y="13894"/>
                </a:lnTo>
                <a:lnTo>
                  <a:pt x="828" y="13821"/>
                </a:lnTo>
                <a:lnTo>
                  <a:pt x="755" y="13772"/>
                </a:lnTo>
                <a:lnTo>
                  <a:pt x="682" y="13699"/>
                </a:lnTo>
                <a:lnTo>
                  <a:pt x="609" y="13626"/>
                </a:lnTo>
                <a:lnTo>
                  <a:pt x="561" y="13529"/>
                </a:lnTo>
                <a:lnTo>
                  <a:pt x="512" y="13334"/>
                </a:lnTo>
                <a:lnTo>
                  <a:pt x="488" y="13115"/>
                </a:lnTo>
                <a:lnTo>
                  <a:pt x="463" y="12896"/>
                </a:lnTo>
                <a:lnTo>
                  <a:pt x="488" y="12677"/>
                </a:lnTo>
                <a:lnTo>
                  <a:pt x="536" y="12288"/>
                </a:lnTo>
                <a:lnTo>
                  <a:pt x="585" y="11412"/>
                </a:lnTo>
                <a:lnTo>
                  <a:pt x="609" y="10561"/>
                </a:lnTo>
                <a:lnTo>
                  <a:pt x="609" y="9563"/>
                </a:lnTo>
                <a:lnTo>
                  <a:pt x="634" y="8565"/>
                </a:lnTo>
                <a:lnTo>
                  <a:pt x="634" y="7543"/>
                </a:lnTo>
                <a:lnTo>
                  <a:pt x="609" y="6546"/>
                </a:lnTo>
                <a:lnTo>
                  <a:pt x="731" y="6667"/>
                </a:lnTo>
                <a:lnTo>
                  <a:pt x="853" y="6765"/>
                </a:lnTo>
                <a:lnTo>
                  <a:pt x="999" y="6862"/>
                </a:lnTo>
                <a:lnTo>
                  <a:pt x="1144" y="6911"/>
                </a:lnTo>
                <a:lnTo>
                  <a:pt x="1315" y="6959"/>
                </a:lnTo>
                <a:lnTo>
                  <a:pt x="1485" y="6984"/>
                </a:lnTo>
                <a:lnTo>
                  <a:pt x="1290" y="7154"/>
                </a:lnTo>
                <a:lnTo>
                  <a:pt x="1193" y="7227"/>
                </a:lnTo>
                <a:lnTo>
                  <a:pt x="1096" y="7324"/>
                </a:lnTo>
                <a:lnTo>
                  <a:pt x="1047" y="7373"/>
                </a:lnTo>
                <a:lnTo>
                  <a:pt x="1023" y="7446"/>
                </a:lnTo>
                <a:lnTo>
                  <a:pt x="1047" y="7495"/>
                </a:lnTo>
                <a:lnTo>
                  <a:pt x="1096" y="7543"/>
                </a:lnTo>
                <a:lnTo>
                  <a:pt x="1169" y="7592"/>
                </a:lnTo>
                <a:lnTo>
                  <a:pt x="1217" y="7592"/>
                </a:lnTo>
                <a:lnTo>
                  <a:pt x="1242" y="7568"/>
                </a:lnTo>
                <a:lnTo>
                  <a:pt x="1363" y="7470"/>
                </a:lnTo>
                <a:lnTo>
                  <a:pt x="1509" y="7349"/>
                </a:lnTo>
                <a:lnTo>
                  <a:pt x="1704" y="7154"/>
                </a:lnTo>
                <a:lnTo>
                  <a:pt x="1826" y="7008"/>
                </a:lnTo>
                <a:lnTo>
                  <a:pt x="2020" y="7032"/>
                </a:lnTo>
                <a:lnTo>
                  <a:pt x="2264" y="7032"/>
                </a:lnTo>
                <a:lnTo>
                  <a:pt x="2093" y="7154"/>
                </a:lnTo>
                <a:lnTo>
                  <a:pt x="1850" y="7349"/>
                </a:lnTo>
                <a:lnTo>
                  <a:pt x="1753" y="7446"/>
                </a:lnTo>
                <a:lnTo>
                  <a:pt x="1680" y="7543"/>
                </a:lnTo>
                <a:lnTo>
                  <a:pt x="1655" y="7641"/>
                </a:lnTo>
                <a:lnTo>
                  <a:pt x="1680" y="7714"/>
                </a:lnTo>
                <a:lnTo>
                  <a:pt x="1753" y="7738"/>
                </a:lnTo>
                <a:lnTo>
                  <a:pt x="1850" y="7714"/>
                </a:lnTo>
                <a:lnTo>
                  <a:pt x="1947" y="7665"/>
                </a:lnTo>
                <a:lnTo>
                  <a:pt x="2045" y="7568"/>
                </a:lnTo>
                <a:lnTo>
                  <a:pt x="2239" y="7373"/>
                </a:lnTo>
                <a:lnTo>
                  <a:pt x="2410" y="7203"/>
                </a:lnTo>
                <a:lnTo>
                  <a:pt x="2580" y="7032"/>
                </a:lnTo>
                <a:lnTo>
                  <a:pt x="2775" y="7032"/>
                </a:lnTo>
                <a:lnTo>
                  <a:pt x="2726" y="7081"/>
                </a:lnTo>
                <a:lnTo>
                  <a:pt x="2483" y="7276"/>
                </a:lnTo>
                <a:lnTo>
                  <a:pt x="2361" y="7397"/>
                </a:lnTo>
                <a:lnTo>
                  <a:pt x="2288" y="7519"/>
                </a:lnTo>
                <a:lnTo>
                  <a:pt x="2264" y="7568"/>
                </a:lnTo>
                <a:lnTo>
                  <a:pt x="2264" y="7641"/>
                </a:lnTo>
                <a:lnTo>
                  <a:pt x="2288" y="7689"/>
                </a:lnTo>
                <a:lnTo>
                  <a:pt x="2312" y="7738"/>
                </a:lnTo>
                <a:lnTo>
                  <a:pt x="2361" y="7762"/>
                </a:lnTo>
                <a:lnTo>
                  <a:pt x="2410" y="7787"/>
                </a:lnTo>
                <a:lnTo>
                  <a:pt x="2458" y="7787"/>
                </a:lnTo>
                <a:lnTo>
                  <a:pt x="2531" y="7762"/>
                </a:lnTo>
                <a:lnTo>
                  <a:pt x="2653" y="7665"/>
                </a:lnTo>
                <a:lnTo>
                  <a:pt x="2848" y="7470"/>
                </a:lnTo>
                <a:lnTo>
                  <a:pt x="3042" y="7251"/>
                </a:lnTo>
                <a:lnTo>
                  <a:pt x="3140" y="7154"/>
                </a:lnTo>
                <a:lnTo>
                  <a:pt x="3188" y="7057"/>
                </a:lnTo>
                <a:lnTo>
                  <a:pt x="3505" y="7057"/>
                </a:lnTo>
                <a:lnTo>
                  <a:pt x="3261" y="7203"/>
                </a:lnTo>
                <a:lnTo>
                  <a:pt x="3067" y="7349"/>
                </a:lnTo>
                <a:lnTo>
                  <a:pt x="2969" y="7446"/>
                </a:lnTo>
                <a:lnTo>
                  <a:pt x="2921" y="7543"/>
                </a:lnTo>
                <a:lnTo>
                  <a:pt x="2896" y="7616"/>
                </a:lnTo>
                <a:lnTo>
                  <a:pt x="2896" y="7665"/>
                </a:lnTo>
                <a:lnTo>
                  <a:pt x="2921" y="7714"/>
                </a:lnTo>
                <a:lnTo>
                  <a:pt x="2945" y="7738"/>
                </a:lnTo>
                <a:lnTo>
                  <a:pt x="2994" y="7762"/>
                </a:lnTo>
                <a:lnTo>
                  <a:pt x="3042" y="7787"/>
                </a:lnTo>
                <a:lnTo>
                  <a:pt x="3091" y="7762"/>
                </a:lnTo>
                <a:lnTo>
                  <a:pt x="3164" y="7738"/>
                </a:lnTo>
                <a:lnTo>
                  <a:pt x="3310" y="7568"/>
                </a:lnTo>
                <a:lnTo>
                  <a:pt x="3456" y="7397"/>
                </a:lnTo>
                <a:lnTo>
                  <a:pt x="3748" y="7057"/>
                </a:lnTo>
                <a:lnTo>
                  <a:pt x="4186" y="7057"/>
                </a:lnTo>
                <a:lnTo>
                  <a:pt x="4040" y="7154"/>
                </a:lnTo>
                <a:lnTo>
                  <a:pt x="3870" y="7324"/>
                </a:lnTo>
                <a:lnTo>
                  <a:pt x="3724" y="7495"/>
                </a:lnTo>
                <a:lnTo>
                  <a:pt x="3699" y="7568"/>
                </a:lnTo>
                <a:lnTo>
                  <a:pt x="3699" y="7616"/>
                </a:lnTo>
                <a:lnTo>
                  <a:pt x="3724" y="7665"/>
                </a:lnTo>
                <a:lnTo>
                  <a:pt x="3772" y="7714"/>
                </a:lnTo>
                <a:lnTo>
                  <a:pt x="3845" y="7738"/>
                </a:lnTo>
                <a:lnTo>
                  <a:pt x="3894" y="7738"/>
                </a:lnTo>
                <a:lnTo>
                  <a:pt x="3967" y="7714"/>
                </a:lnTo>
                <a:lnTo>
                  <a:pt x="4016" y="7665"/>
                </a:lnTo>
                <a:lnTo>
                  <a:pt x="4137" y="7495"/>
                </a:lnTo>
                <a:lnTo>
                  <a:pt x="4259" y="7324"/>
                </a:lnTo>
                <a:lnTo>
                  <a:pt x="4332" y="7203"/>
                </a:lnTo>
                <a:lnTo>
                  <a:pt x="4381" y="7057"/>
                </a:lnTo>
                <a:lnTo>
                  <a:pt x="4624" y="7057"/>
                </a:lnTo>
                <a:lnTo>
                  <a:pt x="4502" y="7154"/>
                </a:lnTo>
                <a:lnTo>
                  <a:pt x="4405" y="7300"/>
                </a:lnTo>
                <a:lnTo>
                  <a:pt x="4332" y="7422"/>
                </a:lnTo>
                <a:lnTo>
                  <a:pt x="4259" y="7543"/>
                </a:lnTo>
                <a:lnTo>
                  <a:pt x="4259" y="7616"/>
                </a:lnTo>
                <a:lnTo>
                  <a:pt x="4283" y="7665"/>
                </a:lnTo>
                <a:lnTo>
                  <a:pt x="4308" y="7714"/>
                </a:lnTo>
                <a:lnTo>
                  <a:pt x="4356" y="7762"/>
                </a:lnTo>
                <a:lnTo>
                  <a:pt x="4405" y="7787"/>
                </a:lnTo>
                <a:lnTo>
                  <a:pt x="4454" y="7787"/>
                </a:lnTo>
                <a:lnTo>
                  <a:pt x="4527" y="7762"/>
                </a:lnTo>
                <a:lnTo>
                  <a:pt x="4575" y="7738"/>
                </a:lnTo>
                <a:lnTo>
                  <a:pt x="4600" y="7689"/>
                </a:lnTo>
                <a:lnTo>
                  <a:pt x="4746" y="7495"/>
                </a:lnTo>
                <a:lnTo>
                  <a:pt x="4867" y="7300"/>
                </a:lnTo>
                <a:lnTo>
                  <a:pt x="4965" y="7178"/>
                </a:lnTo>
                <a:lnTo>
                  <a:pt x="5038" y="7032"/>
                </a:lnTo>
                <a:lnTo>
                  <a:pt x="5354" y="7032"/>
                </a:lnTo>
                <a:lnTo>
                  <a:pt x="5208" y="7178"/>
                </a:lnTo>
                <a:lnTo>
                  <a:pt x="5062" y="7373"/>
                </a:lnTo>
                <a:lnTo>
                  <a:pt x="4989" y="7470"/>
                </a:lnTo>
                <a:lnTo>
                  <a:pt x="4940" y="7592"/>
                </a:lnTo>
                <a:lnTo>
                  <a:pt x="4940" y="7641"/>
                </a:lnTo>
                <a:lnTo>
                  <a:pt x="4940" y="7665"/>
                </a:lnTo>
                <a:lnTo>
                  <a:pt x="4989" y="7762"/>
                </a:lnTo>
                <a:lnTo>
                  <a:pt x="5086" y="7787"/>
                </a:lnTo>
                <a:lnTo>
                  <a:pt x="5135" y="7787"/>
                </a:lnTo>
                <a:lnTo>
                  <a:pt x="5159" y="7762"/>
                </a:lnTo>
                <a:lnTo>
                  <a:pt x="5257" y="7689"/>
                </a:lnTo>
                <a:lnTo>
                  <a:pt x="5330" y="7616"/>
                </a:lnTo>
                <a:lnTo>
                  <a:pt x="5451" y="7422"/>
                </a:lnTo>
                <a:lnTo>
                  <a:pt x="5670" y="7032"/>
                </a:lnTo>
                <a:lnTo>
                  <a:pt x="6011" y="7032"/>
                </a:lnTo>
                <a:lnTo>
                  <a:pt x="5889" y="7130"/>
                </a:lnTo>
                <a:lnTo>
                  <a:pt x="5719" y="7300"/>
                </a:lnTo>
                <a:lnTo>
                  <a:pt x="5573" y="7495"/>
                </a:lnTo>
                <a:lnTo>
                  <a:pt x="5549" y="7568"/>
                </a:lnTo>
                <a:lnTo>
                  <a:pt x="5573" y="7616"/>
                </a:lnTo>
                <a:lnTo>
                  <a:pt x="5597" y="7665"/>
                </a:lnTo>
                <a:lnTo>
                  <a:pt x="5646" y="7714"/>
                </a:lnTo>
                <a:lnTo>
                  <a:pt x="5695" y="7738"/>
                </a:lnTo>
                <a:lnTo>
                  <a:pt x="5743" y="7738"/>
                </a:lnTo>
                <a:lnTo>
                  <a:pt x="5816" y="7714"/>
                </a:lnTo>
                <a:lnTo>
                  <a:pt x="5865" y="7665"/>
                </a:lnTo>
                <a:lnTo>
                  <a:pt x="6060" y="7349"/>
                </a:lnTo>
                <a:lnTo>
                  <a:pt x="6157" y="7178"/>
                </a:lnTo>
                <a:lnTo>
                  <a:pt x="6230" y="7032"/>
                </a:lnTo>
                <a:lnTo>
                  <a:pt x="6936" y="7008"/>
                </a:lnTo>
                <a:lnTo>
                  <a:pt x="6936" y="7008"/>
                </a:lnTo>
                <a:lnTo>
                  <a:pt x="6765" y="7154"/>
                </a:lnTo>
                <a:lnTo>
                  <a:pt x="6619" y="7276"/>
                </a:lnTo>
                <a:lnTo>
                  <a:pt x="6449" y="7422"/>
                </a:lnTo>
                <a:lnTo>
                  <a:pt x="6303" y="7592"/>
                </a:lnTo>
                <a:lnTo>
                  <a:pt x="6279" y="7641"/>
                </a:lnTo>
                <a:lnTo>
                  <a:pt x="6254" y="7714"/>
                </a:lnTo>
                <a:lnTo>
                  <a:pt x="6279" y="7762"/>
                </a:lnTo>
                <a:lnTo>
                  <a:pt x="6303" y="7811"/>
                </a:lnTo>
                <a:lnTo>
                  <a:pt x="6352" y="7835"/>
                </a:lnTo>
                <a:lnTo>
                  <a:pt x="6400" y="7860"/>
                </a:lnTo>
                <a:lnTo>
                  <a:pt x="6473" y="7835"/>
                </a:lnTo>
                <a:lnTo>
                  <a:pt x="6522" y="7811"/>
                </a:lnTo>
                <a:lnTo>
                  <a:pt x="6790" y="7470"/>
                </a:lnTo>
                <a:lnTo>
                  <a:pt x="6911" y="7251"/>
                </a:lnTo>
                <a:lnTo>
                  <a:pt x="7009" y="7032"/>
                </a:lnTo>
                <a:lnTo>
                  <a:pt x="7009" y="7008"/>
                </a:lnTo>
                <a:lnTo>
                  <a:pt x="7398" y="7008"/>
                </a:lnTo>
                <a:lnTo>
                  <a:pt x="7252" y="7130"/>
                </a:lnTo>
                <a:lnTo>
                  <a:pt x="7106" y="7276"/>
                </a:lnTo>
                <a:lnTo>
                  <a:pt x="6984" y="7446"/>
                </a:lnTo>
                <a:lnTo>
                  <a:pt x="6887" y="7616"/>
                </a:lnTo>
                <a:lnTo>
                  <a:pt x="6863" y="7689"/>
                </a:lnTo>
                <a:lnTo>
                  <a:pt x="6887" y="7738"/>
                </a:lnTo>
                <a:lnTo>
                  <a:pt x="6911" y="7787"/>
                </a:lnTo>
                <a:lnTo>
                  <a:pt x="6960" y="7835"/>
                </a:lnTo>
                <a:lnTo>
                  <a:pt x="7009" y="7860"/>
                </a:lnTo>
                <a:lnTo>
                  <a:pt x="7057" y="7860"/>
                </a:lnTo>
                <a:lnTo>
                  <a:pt x="7130" y="7835"/>
                </a:lnTo>
                <a:lnTo>
                  <a:pt x="7179" y="7787"/>
                </a:lnTo>
                <a:lnTo>
                  <a:pt x="7398" y="7397"/>
                </a:lnTo>
                <a:lnTo>
                  <a:pt x="7617" y="7008"/>
                </a:lnTo>
                <a:lnTo>
                  <a:pt x="7812" y="7008"/>
                </a:lnTo>
                <a:lnTo>
                  <a:pt x="7812" y="7081"/>
                </a:lnTo>
                <a:lnTo>
                  <a:pt x="7690" y="7251"/>
                </a:lnTo>
                <a:lnTo>
                  <a:pt x="7568" y="7446"/>
                </a:lnTo>
                <a:lnTo>
                  <a:pt x="7520" y="7568"/>
                </a:lnTo>
                <a:lnTo>
                  <a:pt x="7471" y="7665"/>
                </a:lnTo>
                <a:lnTo>
                  <a:pt x="7471" y="7762"/>
                </a:lnTo>
                <a:lnTo>
                  <a:pt x="7495" y="7811"/>
                </a:lnTo>
                <a:lnTo>
                  <a:pt x="7544" y="7860"/>
                </a:lnTo>
                <a:lnTo>
                  <a:pt x="7593" y="7884"/>
                </a:lnTo>
                <a:lnTo>
                  <a:pt x="7666" y="7908"/>
                </a:lnTo>
                <a:lnTo>
                  <a:pt x="7739" y="7884"/>
                </a:lnTo>
                <a:lnTo>
                  <a:pt x="7787" y="7835"/>
                </a:lnTo>
                <a:lnTo>
                  <a:pt x="7836" y="7762"/>
                </a:lnTo>
                <a:lnTo>
                  <a:pt x="7933" y="7519"/>
                </a:lnTo>
                <a:lnTo>
                  <a:pt x="8031" y="7665"/>
                </a:lnTo>
                <a:lnTo>
                  <a:pt x="8152" y="7835"/>
                </a:lnTo>
                <a:lnTo>
                  <a:pt x="8274" y="7957"/>
                </a:lnTo>
                <a:lnTo>
                  <a:pt x="8444" y="8054"/>
                </a:lnTo>
                <a:lnTo>
                  <a:pt x="8615" y="8127"/>
                </a:lnTo>
                <a:lnTo>
                  <a:pt x="8785" y="8176"/>
                </a:lnTo>
                <a:lnTo>
                  <a:pt x="9004" y="8200"/>
                </a:lnTo>
                <a:lnTo>
                  <a:pt x="9198" y="8152"/>
                </a:lnTo>
                <a:lnTo>
                  <a:pt x="9393" y="8079"/>
                </a:lnTo>
                <a:lnTo>
                  <a:pt x="9563" y="7981"/>
                </a:lnTo>
                <a:lnTo>
                  <a:pt x="9709" y="7860"/>
                </a:lnTo>
                <a:lnTo>
                  <a:pt x="9807" y="7714"/>
                </a:lnTo>
                <a:lnTo>
                  <a:pt x="9904" y="7543"/>
                </a:lnTo>
                <a:lnTo>
                  <a:pt x="9977" y="7373"/>
                </a:lnTo>
                <a:lnTo>
                  <a:pt x="10026" y="7178"/>
                </a:lnTo>
                <a:lnTo>
                  <a:pt x="10050" y="6984"/>
                </a:lnTo>
                <a:lnTo>
                  <a:pt x="10415" y="7032"/>
                </a:lnTo>
                <a:lnTo>
                  <a:pt x="10293" y="7130"/>
                </a:lnTo>
                <a:lnTo>
                  <a:pt x="10172" y="7227"/>
                </a:lnTo>
                <a:lnTo>
                  <a:pt x="10026" y="7397"/>
                </a:lnTo>
                <a:lnTo>
                  <a:pt x="9928" y="7616"/>
                </a:lnTo>
                <a:lnTo>
                  <a:pt x="9904" y="7665"/>
                </a:lnTo>
                <a:lnTo>
                  <a:pt x="9928" y="7738"/>
                </a:lnTo>
                <a:lnTo>
                  <a:pt x="9977" y="7762"/>
                </a:lnTo>
                <a:lnTo>
                  <a:pt x="10026" y="7811"/>
                </a:lnTo>
                <a:lnTo>
                  <a:pt x="10099" y="7811"/>
                </a:lnTo>
                <a:lnTo>
                  <a:pt x="10147" y="7787"/>
                </a:lnTo>
                <a:lnTo>
                  <a:pt x="10220" y="7762"/>
                </a:lnTo>
                <a:lnTo>
                  <a:pt x="10245" y="7689"/>
                </a:lnTo>
                <a:lnTo>
                  <a:pt x="10342" y="7519"/>
                </a:lnTo>
                <a:lnTo>
                  <a:pt x="10439" y="7349"/>
                </a:lnTo>
                <a:lnTo>
                  <a:pt x="10488" y="7203"/>
                </a:lnTo>
                <a:lnTo>
                  <a:pt x="10512" y="7057"/>
                </a:lnTo>
                <a:lnTo>
                  <a:pt x="11048" y="7057"/>
                </a:lnTo>
                <a:lnTo>
                  <a:pt x="10926" y="7178"/>
                </a:lnTo>
                <a:lnTo>
                  <a:pt x="10829" y="7300"/>
                </a:lnTo>
                <a:lnTo>
                  <a:pt x="10756" y="7446"/>
                </a:lnTo>
                <a:lnTo>
                  <a:pt x="10683" y="7592"/>
                </a:lnTo>
                <a:lnTo>
                  <a:pt x="10683" y="7641"/>
                </a:lnTo>
                <a:lnTo>
                  <a:pt x="10683" y="7665"/>
                </a:lnTo>
                <a:lnTo>
                  <a:pt x="10707" y="7714"/>
                </a:lnTo>
                <a:lnTo>
                  <a:pt x="10756" y="7714"/>
                </a:lnTo>
                <a:lnTo>
                  <a:pt x="10829" y="7738"/>
                </a:lnTo>
                <a:lnTo>
                  <a:pt x="10877" y="7714"/>
                </a:lnTo>
                <a:lnTo>
                  <a:pt x="10902" y="7689"/>
                </a:lnTo>
                <a:lnTo>
                  <a:pt x="10999" y="7543"/>
                </a:lnTo>
                <a:lnTo>
                  <a:pt x="11096" y="7373"/>
                </a:lnTo>
                <a:lnTo>
                  <a:pt x="11267" y="7057"/>
                </a:lnTo>
                <a:lnTo>
                  <a:pt x="11534" y="7032"/>
                </a:lnTo>
                <a:lnTo>
                  <a:pt x="11340" y="7300"/>
                </a:lnTo>
                <a:lnTo>
                  <a:pt x="11242" y="7446"/>
                </a:lnTo>
                <a:lnTo>
                  <a:pt x="11169" y="7592"/>
                </a:lnTo>
                <a:lnTo>
                  <a:pt x="11169" y="7665"/>
                </a:lnTo>
                <a:lnTo>
                  <a:pt x="11194" y="7714"/>
                </a:lnTo>
                <a:lnTo>
                  <a:pt x="11218" y="7762"/>
                </a:lnTo>
                <a:lnTo>
                  <a:pt x="11267" y="7787"/>
                </a:lnTo>
                <a:lnTo>
                  <a:pt x="11388" y="7787"/>
                </a:lnTo>
                <a:lnTo>
                  <a:pt x="11437" y="7762"/>
                </a:lnTo>
                <a:lnTo>
                  <a:pt x="11461" y="7714"/>
                </a:lnTo>
                <a:lnTo>
                  <a:pt x="11632" y="7373"/>
                </a:lnTo>
                <a:lnTo>
                  <a:pt x="11778" y="7032"/>
                </a:lnTo>
                <a:lnTo>
                  <a:pt x="12191" y="7032"/>
                </a:lnTo>
                <a:lnTo>
                  <a:pt x="12021" y="7227"/>
                </a:lnTo>
                <a:lnTo>
                  <a:pt x="11948" y="7349"/>
                </a:lnTo>
                <a:lnTo>
                  <a:pt x="11875" y="7470"/>
                </a:lnTo>
                <a:lnTo>
                  <a:pt x="11851" y="7592"/>
                </a:lnTo>
                <a:lnTo>
                  <a:pt x="11851" y="7641"/>
                </a:lnTo>
                <a:lnTo>
                  <a:pt x="11875" y="7714"/>
                </a:lnTo>
                <a:lnTo>
                  <a:pt x="11924" y="7738"/>
                </a:lnTo>
                <a:lnTo>
                  <a:pt x="11972" y="7762"/>
                </a:lnTo>
                <a:lnTo>
                  <a:pt x="12021" y="7738"/>
                </a:lnTo>
                <a:lnTo>
                  <a:pt x="12070" y="7689"/>
                </a:lnTo>
                <a:lnTo>
                  <a:pt x="12143" y="7592"/>
                </a:lnTo>
                <a:lnTo>
                  <a:pt x="12240" y="7349"/>
                </a:lnTo>
                <a:lnTo>
                  <a:pt x="12386" y="7032"/>
                </a:lnTo>
                <a:lnTo>
                  <a:pt x="12775" y="7008"/>
                </a:lnTo>
                <a:lnTo>
                  <a:pt x="12654" y="7130"/>
                </a:lnTo>
                <a:lnTo>
                  <a:pt x="12556" y="7276"/>
                </a:lnTo>
                <a:lnTo>
                  <a:pt x="12459" y="7397"/>
                </a:lnTo>
                <a:lnTo>
                  <a:pt x="12386" y="7568"/>
                </a:lnTo>
                <a:lnTo>
                  <a:pt x="12386" y="7616"/>
                </a:lnTo>
                <a:lnTo>
                  <a:pt x="12410" y="7665"/>
                </a:lnTo>
                <a:lnTo>
                  <a:pt x="12435" y="7689"/>
                </a:lnTo>
                <a:lnTo>
                  <a:pt x="12483" y="7714"/>
                </a:lnTo>
                <a:lnTo>
                  <a:pt x="12581" y="7714"/>
                </a:lnTo>
                <a:lnTo>
                  <a:pt x="12605" y="7689"/>
                </a:lnTo>
                <a:lnTo>
                  <a:pt x="12654" y="7641"/>
                </a:lnTo>
                <a:lnTo>
                  <a:pt x="12702" y="7470"/>
                </a:lnTo>
                <a:lnTo>
                  <a:pt x="12775" y="7300"/>
                </a:lnTo>
                <a:lnTo>
                  <a:pt x="12970" y="7008"/>
                </a:lnTo>
                <a:lnTo>
                  <a:pt x="13384" y="7008"/>
                </a:lnTo>
                <a:lnTo>
                  <a:pt x="13165" y="7276"/>
                </a:lnTo>
                <a:lnTo>
                  <a:pt x="12994" y="7568"/>
                </a:lnTo>
                <a:lnTo>
                  <a:pt x="12970" y="7641"/>
                </a:lnTo>
                <a:lnTo>
                  <a:pt x="12994" y="7714"/>
                </a:lnTo>
                <a:lnTo>
                  <a:pt x="13043" y="7762"/>
                </a:lnTo>
                <a:lnTo>
                  <a:pt x="13116" y="7787"/>
                </a:lnTo>
                <a:lnTo>
                  <a:pt x="13189" y="7762"/>
                </a:lnTo>
                <a:lnTo>
                  <a:pt x="13238" y="7714"/>
                </a:lnTo>
                <a:lnTo>
                  <a:pt x="13408" y="7373"/>
                </a:lnTo>
                <a:lnTo>
                  <a:pt x="13578" y="7008"/>
                </a:lnTo>
                <a:lnTo>
                  <a:pt x="13919" y="7008"/>
                </a:lnTo>
                <a:lnTo>
                  <a:pt x="13676" y="7300"/>
                </a:lnTo>
                <a:lnTo>
                  <a:pt x="13457" y="7592"/>
                </a:lnTo>
                <a:lnTo>
                  <a:pt x="13432" y="7665"/>
                </a:lnTo>
                <a:lnTo>
                  <a:pt x="13432" y="7714"/>
                </a:lnTo>
                <a:lnTo>
                  <a:pt x="13457" y="7738"/>
                </a:lnTo>
                <a:lnTo>
                  <a:pt x="13505" y="7787"/>
                </a:lnTo>
                <a:lnTo>
                  <a:pt x="13554" y="7811"/>
                </a:lnTo>
                <a:lnTo>
                  <a:pt x="13603" y="7811"/>
                </a:lnTo>
                <a:lnTo>
                  <a:pt x="13651" y="7787"/>
                </a:lnTo>
                <a:lnTo>
                  <a:pt x="13700" y="7738"/>
                </a:lnTo>
                <a:lnTo>
                  <a:pt x="13943" y="7397"/>
                </a:lnTo>
                <a:lnTo>
                  <a:pt x="14041" y="7203"/>
                </a:lnTo>
                <a:lnTo>
                  <a:pt x="14089" y="7008"/>
                </a:lnTo>
                <a:lnTo>
                  <a:pt x="14357" y="7032"/>
                </a:lnTo>
                <a:lnTo>
                  <a:pt x="14211" y="7178"/>
                </a:lnTo>
                <a:lnTo>
                  <a:pt x="14065" y="7349"/>
                </a:lnTo>
                <a:lnTo>
                  <a:pt x="13943" y="7519"/>
                </a:lnTo>
                <a:lnTo>
                  <a:pt x="13846" y="7714"/>
                </a:lnTo>
                <a:lnTo>
                  <a:pt x="13846" y="7787"/>
                </a:lnTo>
                <a:lnTo>
                  <a:pt x="13846" y="7860"/>
                </a:lnTo>
                <a:lnTo>
                  <a:pt x="13895" y="7884"/>
                </a:lnTo>
                <a:lnTo>
                  <a:pt x="13943" y="7908"/>
                </a:lnTo>
                <a:lnTo>
                  <a:pt x="14016" y="7933"/>
                </a:lnTo>
                <a:lnTo>
                  <a:pt x="14065" y="7908"/>
                </a:lnTo>
                <a:lnTo>
                  <a:pt x="14138" y="7860"/>
                </a:lnTo>
                <a:lnTo>
                  <a:pt x="14162" y="7811"/>
                </a:lnTo>
                <a:lnTo>
                  <a:pt x="14260" y="7616"/>
                </a:lnTo>
                <a:lnTo>
                  <a:pt x="14357" y="7446"/>
                </a:lnTo>
                <a:lnTo>
                  <a:pt x="14576" y="7105"/>
                </a:lnTo>
                <a:lnTo>
                  <a:pt x="14576" y="7081"/>
                </a:lnTo>
                <a:lnTo>
                  <a:pt x="14576" y="7032"/>
                </a:lnTo>
                <a:lnTo>
                  <a:pt x="15014" y="7057"/>
                </a:lnTo>
                <a:lnTo>
                  <a:pt x="14795" y="7203"/>
                </a:lnTo>
                <a:lnTo>
                  <a:pt x="14625" y="7397"/>
                </a:lnTo>
                <a:lnTo>
                  <a:pt x="14552" y="7495"/>
                </a:lnTo>
                <a:lnTo>
                  <a:pt x="14479" y="7616"/>
                </a:lnTo>
                <a:lnTo>
                  <a:pt x="14454" y="7738"/>
                </a:lnTo>
                <a:lnTo>
                  <a:pt x="14430" y="7860"/>
                </a:lnTo>
                <a:lnTo>
                  <a:pt x="14430" y="7908"/>
                </a:lnTo>
                <a:lnTo>
                  <a:pt x="14454" y="7957"/>
                </a:lnTo>
                <a:lnTo>
                  <a:pt x="14503" y="7981"/>
                </a:lnTo>
                <a:lnTo>
                  <a:pt x="14552" y="8006"/>
                </a:lnTo>
                <a:lnTo>
                  <a:pt x="14649" y="8006"/>
                </a:lnTo>
                <a:lnTo>
                  <a:pt x="14673" y="7981"/>
                </a:lnTo>
                <a:lnTo>
                  <a:pt x="14722" y="7933"/>
                </a:lnTo>
                <a:lnTo>
                  <a:pt x="14819" y="7689"/>
                </a:lnTo>
                <a:lnTo>
                  <a:pt x="14941" y="7470"/>
                </a:lnTo>
                <a:lnTo>
                  <a:pt x="15160" y="7057"/>
                </a:lnTo>
                <a:lnTo>
                  <a:pt x="15720" y="7032"/>
                </a:lnTo>
                <a:lnTo>
                  <a:pt x="15622" y="7130"/>
                </a:lnTo>
                <a:lnTo>
                  <a:pt x="15476" y="7251"/>
                </a:lnTo>
                <a:lnTo>
                  <a:pt x="15379" y="7397"/>
                </a:lnTo>
                <a:lnTo>
                  <a:pt x="15282" y="7543"/>
                </a:lnTo>
                <a:lnTo>
                  <a:pt x="15209" y="7714"/>
                </a:lnTo>
                <a:lnTo>
                  <a:pt x="15184" y="7787"/>
                </a:lnTo>
                <a:lnTo>
                  <a:pt x="15209" y="7860"/>
                </a:lnTo>
                <a:lnTo>
                  <a:pt x="15257" y="7908"/>
                </a:lnTo>
                <a:lnTo>
                  <a:pt x="15330" y="7933"/>
                </a:lnTo>
                <a:lnTo>
                  <a:pt x="15403" y="7957"/>
                </a:lnTo>
                <a:lnTo>
                  <a:pt x="15452" y="7957"/>
                </a:lnTo>
                <a:lnTo>
                  <a:pt x="15525" y="7933"/>
                </a:lnTo>
                <a:lnTo>
                  <a:pt x="15574" y="7860"/>
                </a:lnTo>
                <a:lnTo>
                  <a:pt x="15647" y="7714"/>
                </a:lnTo>
                <a:lnTo>
                  <a:pt x="15744" y="7568"/>
                </a:lnTo>
                <a:lnTo>
                  <a:pt x="15963" y="7300"/>
                </a:lnTo>
                <a:lnTo>
                  <a:pt x="16060" y="7154"/>
                </a:lnTo>
                <a:lnTo>
                  <a:pt x="16133" y="7081"/>
                </a:lnTo>
                <a:lnTo>
                  <a:pt x="16158" y="6984"/>
                </a:lnTo>
                <a:lnTo>
                  <a:pt x="16450" y="6935"/>
                </a:lnTo>
                <a:lnTo>
                  <a:pt x="16693" y="6838"/>
                </a:lnTo>
                <a:lnTo>
                  <a:pt x="16474" y="7008"/>
                </a:lnTo>
                <a:lnTo>
                  <a:pt x="16279" y="7178"/>
                </a:lnTo>
                <a:lnTo>
                  <a:pt x="16158" y="7300"/>
                </a:lnTo>
                <a:lnTo>
                  <a:pt x="16036" y="7446"/>
                </a:lnTo>
                <a:lnTo>
                  <a:pt x="15939" y="7592"/>
                </a:lnTo>
                <a:lnTo>
                  <a:pt x="15866" y="7762"/>
                </a:lnTo>
                <a:lnTo>
                  <a:pt x="15866" y="7835"/>
                </a:lnTo>
                <a:lnTo>
                  <a:pt x="15890" y="7884"/>
                </a:lnTo>
                <a:lnTo>
                  <a:pt x="15914" y="7933"/>
                </a:lnTo>
                <a:lnTo>
                  <a:pt x="15963" y="7957"/>
                </a:lnTo>
                <a:lnTo>
                  <a:pt x="16085" y="7957"/>
                </a:lnTo>
                <a:lnTo>
                  <a:pt x="16133" y="7933"/>
                </a:lnTo>
                <a:lnTo>
                  <a:pt x="16182" y="7884"/>
                </a:lnTo>
                <a:lnTo>
                  <a:pt x="16352" y="7616"/>
                </a:lnTo>
                <a:lnTo>
                  <a:pt x="16547" y="7373"/>
                </a:lnTo>
                <a:lnTo>
                  <a:pt x="16766" y="7105"/>
                </a:lnTo>
                <a:lnTo>
                  <a:pt x="16863" y="6984"/>
                </a:lnTo>
                <a:lnTo>
                  <a:pt x="16936" y="6838"/>
                </a:lnTo>
                <a:lnTo>
                  <a:pt x="16961" y="6813"/>
                </a:lnTo>
                <a:lnTo>
                  <a:pt x="16936" y="6789"/>
                </a:lnTo>
                <a:lnTo>
                  <a:pt x="16912" y="6740"/>
                </a:lnTo>
                <a:lnTo>
                  <a:pt x="17082" y="6643"/>
                </a:lnTo>
                <a:lnTo>
                  <a:pt x="17252" y="6497"/>
                </a:lnTo>
                <a:lnTo>
                  <a:pt x="17374" y="6327"/>
                </a:lnTo>
                <a:lnTo>
                  <a:pt x="17496" y="6156"/>
                </a:lnTo>
                <a:lnTo>
                  <a:pt x="17593" y="5962"/>
                </a:lnTo>
                <a:lnTo>
                  <a:pt x="17642" y="5743"/>
                </a:lnTo>
                <a:lnTo>
                  <a:pt x="17690" y="5499"/>
                </a:lnTo>
                <a:lnTo>
                  <a:pt x="17690" y="5256"/>
                </a:lnTo>
                <a:lnTo>
                  <a:pt x="17690" y="4842"/>
                </a:lnTo>
                <a:lnTo>
                  <a:pt x="17666" y="4429"/>
                </a:lnTo>
                <a:lnTo>
                  <a:pt x="17642" y="3991"/>
                </a:lnTo>
                <a:lnTo>
                  <a:pt x="17642" y="3577"/>
                </a:lnTo>
                <a:lnTo>
                  <a:pt x="17690" y="2945"/>
                </a:lnTo>
                <a:lnTo>
                  <a:pt x="17690" y="2628"/>
                </a:lnTo>
                <a:lnTo>
                  <a:pt x="17642" y="2312"/>
                </a:lnTo>
                <a:lnTo>
                  <a:pt x="17690" y="2239"/>
                </a:lnTo>
                <a:lnTo>
                  <a:pt x="17739" y="2166"/>
                </a:lnTo>
                <a:lnTo>
                  <a:pt x="17763" y="2069"/>
                </a:lnTo>
                <a:lnTo>
                  <a:pt x="17715" y="1971"/>
                </a:lnTo>
                <a:lnTo>
                  <a:pt x="17666" y="1898"/>
                </a:lnTo>
                <a:lnTo>
                  <a:pt x="17569" y="1850"/>
                </a:lnTo>
                <a:lnTo>
                  <a:pt x="17423" y="1825"/>
                </a:lnTo>
                <a:lnTo>
                  <a:pt x="17252" y="1801"/>
                </a:lnTo>
                <a:lnTo>
                  <a:pt x="16912" y="1801"/>
                </a:lnTo>
                <a:lnTo>
                  <a:pt x="16571" y="1825"/>
                </a:lnTo>
                <a:lnTo>
                  <a:pt x="16279" y="1850"/>
                </a:lnTo>
                <a:lnTo>
                  <a:pt x="14649" y="1850"/>
                </a:lnTo>
                <a:lnTo>
                  <a:pt x="14089" y="1874"/>
                </a:lnTo>
                <a:lnTo>
                  <a:pt x="13530" y="1923"/>
                </a:lnTo>
                <a:lnTo>
                  <a:pt x="12946" y="1898"/>
                </a:lnTo>
                <a:lnTo>
                  <a:pt x="12362" y="1898"/>
                </a:lnTo>
                <a:lnTo>
                  <a:pt x="11802" y="1850"/>
                </a:lnTo>
                <a:lnTo>
                  <a:pt x="11778" y="1533"/>
                </a:lnTo>
                <a:lnTo>
                  <a:pt x="11729" y="1266"/>
                </a:lnTo>
                <a:lnTo>
                  <a:pt x="11632" y="1022"/>
                </a:lnTo>
                <a:lnTo>
                  <a:pt x="11486" y="803"/>
                </a:lnTo>
                <a:lnTo>
                  <a:pt x="11315" y="633"/>
                </a:lnTo>
                <a:lnTo>
                  <a:pt x="11121" y="463"/>
                </a:lnTo>
                <a:lnTo>
                  <a:pt x="10902" y="341"/>
                </a:lnTo>
                <a:lnTo>
                  <a:pt x="10658" y="244"/>
                </a:lnTo>
                <a:lnTo>
                  <a:pt x="10415" y="171"/>
                </a:lnTo>
                <a:lnTo>
                  <a:pt x="10147" y="98"/>
                </a:lnTo>
                <a:lnTo>
                  <a:pt x="9855" y="49"/>
                </a:lnTo>
                <a:lnTo>
                  <a:pt x="9588" y="25"/>
                </a:lnTo>
                <a:lnTo>
                  <a:pt x="9004"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6"/>
          <p:cNvSpPr/>
          <p:nvPr/>
        </p:nvSpPr>
        <p:spPr>
          <a:xfrm>
            <a:off x="2640621" y="3259436"/>
            <a:ext cx="351516" cy="354707"/>
          </a:xfrm>
          <a:custGeom>
            <a:avLst/>
            <a:gdLst/>
            <a:ahLst/>
            <a:cxnLst/>
            <a:rect l="l" t="t" r="r" b="b"/>
            <a:pathLst>
              <a:path w="16084" h="16230" extrusionOk="0">
                <a:moveTo>
                  <a:pt x="9538" y="1095"/>
                </a:moveTo>
                <a:lnTo>
                  <a:pt x="9441" y="1120"/>
                </a:lnTo>
                <a:lnTo>
                  <a:pt x="9344" y="1144"/>
                </a:lnTo>
                <a:lnTo>
                  <a:pt x="9246" y="1217"/>
                </a:lnTo>
                <a:lnTo>
                  <a:pt x="9198" y="1290"/>
                </a:lnTo>
                <a:lnTo>
                  <a:pt x="9149" y="1412"/>
                </a:lnTo>
                <a:lnTo>
                  <a:pt x="9149" y="1509"/>
                </a:lnTo>
                <a:lnTo>
                  <a:pt x="9149" y="1606"/>
                </a:lnTo>
                <a:lnTo>
                  <a:pt x="9198" y="1704"/>
                </a:lnTo>
                <a:lnTo>
                  <a:pt x="9246" y="1801"/>
                </a:lnTo>
                <a:lnTo>
                  <a:pt x="9344" y="1850"/>
                </a:lnTo>
                <a:lnTo>
                  <a:pt x="9441" y="1898"/>
                </a:lnTo>
                <a:lnTo>
                  <a:pt x="9514" y="1923"/>
                </a:lnTo>
                <a:lnTo>
                  <a:pt x="9563" y="1923"/>
                </a:lnTo>
                <a:lnTo>
                  <a:pt x="9709" y="1898"/>
                </a:lnTo>
                <a:lnTo>
                  <a:pt x="9830" y="1825"/>
                </a:lnTo>
                <a:lnTo>
                  <a:pt x="9903" y="1704"/>
                </a:lnTo>
                <a:lnTo>
                  <a:pt x="9952" y="1606"/>
                </a:lnTo>
                <a:lnTo>
                  <a:pt x="9976" y="1485"/>
                </a:lnTo>
                <a:lnTo>
                  <a:pt x="9952" y="1363"/>
                </a:lnTo>
                <a:lnTo>
                  <a:pt x="9879" y="1266"/>
                </a:lnTo>
                <a:lnTo>
                  <a:pt x="9782" y="1168"/>
                </a:lnTo>
                <a:lnTo>
                  <a:pt x="9660" y="1120"/>
                </a:lnTo>
                <a:lnTo>
                  <a:pt x="9538" y="1095"/>
                </a:lnTo>
                <a:close/>
                <a:moveTo>
                  <a:pt x="10804" y="1582"/>
                </a:moveTo>
                <a:lnTo>
                  <a:pt x="10731" y="1606"/>
                </a:lnTo>
                <a:lnTo>
                  <a:pt x="10658" y="1631"/>
                </a:lnTo>
                <a:lnTo>
                  <a:pt x="10585" y="1655"/>
                </a:lnTo>
                <a:lnTo>
                  <a:pt x="10512" y="1704"/>
                </a:lnTo>
                <a:lnTo>
                  <a:pt x="10463" y="1777"/>
                </a:lnTo>
                <a:lnTo>
                  <a:pt x="10439" y="1850"/>
                </a:lnTo>
                <a:lnTo>
                  <a:pt x="10414" y="1923"/>
                </a:lnTo>
                <a:lnTo>
                  <a:pt x="10390" y="1996"/>
                </a:lnTo>
                <a:lnTo>
                  <a:pt x="10414" y="2069"/>
                </a:lnTo>
                <a:lnTo>
                  <a:pt x="10439" y="2142"/>
                </a:lnTo>
                <a:lnTo>
                  <a:pt x="10463" y="2215"/>
                </a:lnTo>
                <a:lnTo>
                  <a:pt x="10512" y="2288"/>
                </a:lnTo>
                <a:lnTo>
                  <a:pt x="10585" y="2336"/>
                </a:lnTo>
                <a:lnTo>
                  <a:pt x="10658" y="2361"/>
                </a:lnTo>
                <a:lnTo>
                  <a:pt x="10731" y="2385"/>
                </a:lnTo>
                <a:lnTo>
                  <a:pt x="10804" y="2409"/>
                </a:lnTo>
                <a:lnTo>
                  <a:pt x="10877" y="2385"/>
                </a:lnTo>
                <a:lnTo>
                  <a:pt x="10950" y="2361"/>
                </a:lnTo>
                <a:lnTo>
                  <a:pt x="11023" y="2336"/>
                </a:lnTo>
                <a:lnTo>
                  <a:pt x="11096" y="2288"/>
                </a:lnTo>
                <a:lnTo>
                  <a:pt x="11144" y="2215"/>
                </a:lnTo>
                <a:lnTo>
                  <a:pt x="11169" y="2142"/>
                </a:lnTo>
                <a:lnTo>
                  <a:pt x="11193" y="2069"/>
                </a:lnTo>
                <a:lnTo>
                  <a:pt x="11217" y="1996"/>
                </a:lnTo>
                <a:lnTo>
                  <a:pt x="11193" y="1923"/>
                </a:lnTo>
                <a:lnTo>
                  <a:pt x="11169" y="1850"/>
                </a:lnTo>
                <a:lnTo>
                  <a:pt x="11144" y="1777"/>
                </a:lnTo>
                <a:lnTo>
                  <a:pt x="11096" y="1704"/>
                </a:lnTo>
                <a:lnTo>
                  <a:pt x="11023" y="1655"/>
                </a:lnTo>
                <a:lnTo>
                  <a:pt x="10950" y="1631"/>
                </a:lnTo>
                <a:lnTo>
                  <a:pt x="10877" y="1606"/>
                </a:lnTo>
                <a:lnTo>
                  <a:pt x="10804" y="1582"/>
                </a:lnTo>
                <a:close/>
                <a:moveTo>
                  <a:pt x="11899" y="2166"/>
                </a:moveTo>
                <a:lnTo>
                  <a:pt x="11826" y="2190"/>
                </a:lnTo>
                <a:lnTo>
                  <a:pt x="11728" y="2215"/>
                </a:lnTo>
                <a:lnTo>
                  <a:pt x="11655" y="2239"/>
                </a:lnTo>
                <a:lnTo>
                  <a:pt x="11607" y="2288"/>
                </a:lnTo>
                <a:lnTo>
                  <a:pt x="11558" y="2361"/>
                </a:lnTo>
                <a:lnTo>
                  <a:pt x="11534" y="2434"/>
                </a:lnTo>
                <a:lnTo>
                  <a:pt x="11509" y="2580"/>
                </a:lnTo>
                <a:lnTo>
                  <a:pt x="11534" y="2726"/>
                </a:lnTo>
                <a:lnTo>
                  <a:pt x="11558" y="2799"/>
                </a:lnTo>
                <a:lnTo>
                  <a:pt x="11607" y="2872"/>
                </a:lnTo>
                <a:lnTo>
                  <a:pt x="11655" y="2920"/>
                </a:lnTo>
                <a:lnTo>
                  <a:pt x="11728" y="2945"/>
                </a:lnTo>
                <a:lnTo>
                  <a:pt x="11826" y="2969"/>
                </a:lnTo>
                <a:lnTo>
                  <a:pt x="11899" y="2993"/>
                </a:lnTo>
                <a:lnTo>
                  <a:pt x="11996" y="2969"/>
                </a:lnTo>
                <a:lnTo>
                  <a:pt x="12069" y="2945"/>
                </a:lnTo>
                <a:lnTo>
                  <a:pt x="12142" y="2920"/>
                </a:lnTo>
                <a:lnTo>
                  <a:pt x="12215" y="2872"/>
                </a:lnTo>
                <a:lnTo>
                  <a:pt x="12239" y="2799"/>
                </a:lnTo>
                <a:lnTo>
                  <a:pt x="12288" y="2726"/>
                </a:lnTo>
                <a:lnTo>
                  <a:pt x="12312" y="2580"/>
                </a:lnTo>
                <a:lnTo>
                  <a:pt x="12288" y="2434"/>
                </a:lnTo>
                <a:lnTo>
                  <a:pt x="12239" y="2361"/>
                </a:lnTo>
                <a:lnTo>
                  <a:pt x="12215" y="2288"/>
                </a:lnTo>
                <a:lnTo>
                  <a:pt x="12142" y="2239"/>
                </a:lnTo>
                <a:lnTo>
                  <a:pt x="12069" y="2215"/>
                </a:lnTo>
                <a:lnTo>
                  <a:pt x="11996" y="2190"/>
                </a:lnTo>
                <a:lnTo>
                  <a:pt x="11899" y="2166"/>
                </a:lnTo>
                <a:close/>
                <a:moveTo>
                  <a:pt x="9757" y="2409"/>
                </a:moveTo>
                <a:lnTo>
                  <a:pt x="9660" y="2434"/>
                </a:lnTo>
                <a:lnTo>
                  <a:pt x="9563" y="2458"/>
                </a:lnTo>
                <a:lnTo>
                  <a:pt x="9490" y="2507"/>
                </a:lnTo>
                <a:lnTo>
                  <a:pt x="9417" y="2580"/>
                </a:lnTo>
                <a:lnTo>
                  <a:pt x="9368" y="2653"/>
                </a:lnTo>
                <a:lnTo>
                  <a:pt x="9344" y="2750"/>
                </a:lnTo>
                <a:lnTo>
                  <a:pt x="9319" y="2847"/>
                </a:lnTo>
                <a:lnTo>
                  <a:pt x="9344" y="2945"/>
                </a:lnTo>
                <a:lnTo>
                  <a:pt x="9392" y="3042"/>
                </a:lnTo>
                <a:lnTo>
                  <a:pt x="9465" y="3139"/>
                </a:lnTo>
                <a:lnTo>
                  <a:pt x="9538" y="3188"/>
                </a:lnTo>
                <a:lnTo>
                  <a:pt x="9636" y="3237"/>
                </a:lnTo>
                <a:lnTo>
                  <a:pt x="9757" y="3261"/>
                </a:lnTo>
                <a:lnTo>
                  <a:pt x="9855" y="3237"/>
                </a:lnTo>
                <a:lnTo>
                  <a:pt x="9976" y="3188"/>
                </a:lnTo>
                <a:lnTo>
                  <a:pt x="10049" y="3139"/>
                </a:lnTo>
                <a:lnTo>
                  <a:pt x="10074" y="3115"/>
                </a:lnTo>
                <a:lnTo>
                  <a:pt x="10122" y="3066"/>
                </a:lnTo>
                <a:lnTo>
                  <a:pt x="10171" y="2969"/>
                </a:lnTo>
                <a:lnTo>
                  <a:pt x="10220" y="2847"/>
                </a:lnTo>
                <a:lnTo>
                  <a:pt x="10220" y="2774"/>
                </a:lnTo>
                <a:lnTo>
                  <a:pt x="10220" y="2701"/>
                </a:lnTo>
                <a:lnTo>
                  <a:pt x="10171" y="2628"/>
                </a:lnTo>
                <a:lnTo>
                  <a:pt x="10147" y="2555"/>
                </a:lnTo>
                <a:lnTo>
                  <a:pt x="10074" y="2507"/>
                </a:lnTo>
                <a:lnTo>
                  <a:pt x="10001" y="2458"/>
                </a:lnTo>
                <a:lnTo>
                  <a:pt x="9879" y="2434"/>
                </a:lnTo>
                <a:lnTo>
                  <a:pt x="9757" y="2409"/>
                </a:lnTo>
                <a:close/>
                <a:moveTo>
                  <a:pt x="10950" y="2750"/>
                </a:moveTo>
                <a:lnTo>
                  <a:pt x="10877" y="2774"/>
                </a:lnTo>
                <a:lnTo>
                  <a:pt x="10804" y="2823"/>
                </a:lnTo>
                <a:lnTo>
                  <a:pt x="10755" y="2872"/>
                </a:lnTo>
                <a:lnTo>
                  <a:pt x="10706" y="2920"/>
                </a:lnTo>
                <a:lnTo>
                  <a:pt x="10658" y="2993"/>
                </a:lnTo>
                <a:lnTo>
                  <a:pt x="10633" y="3066"/>
                </a:lnTo>
                <a:lnTo>
                  <a:pt x="10633" y="3139"/>
                </a:lnTo>
                <a:lnTo>
                  <a:pt x="10633" y="3212"/>
                </a:lnTo>
                <a:lnTo>
                  <a:pt x="10658" y="3285"/>
                </a:lnTo>
                <a:lnTo>
                  <a:pt x="10706" y="3358"/>
                </a:lnTo>
                <a:lnTo>
                  <a:pt x="10755" y="3407"/>
                </a:lnTo>
                <a:lnTo>
                  <a:pt x="10804" y="3456"/>
                </a:lnTo>
                <a:lnTo>
                  <a:pt x="10877" y="3504"/>
                </a:lnTo>
                <a:lnTo>
                  <a:pt x="10950" y="3529"/>
                </a:lnTo>
                <a:lnTo>
                  <a:pt x="11120" y="3529"/>
                </a:lnTo>
                <a:lnTo>
                  <a:pt x="11193" y="3504"/>
                </a:lnTo>
                <a:lnTo>
                  <a:pt x="11242" y="3456"/>
                </a:lnTo>
                <a:lnTo>
                  <a:pt x="11315" y="3407"/>
                </a:lnTo>
                <a:lnTo>
                  <a:pt x="11363" y="3358"/>
                </a:lnTo>
                <a:lnTo>
                  <a:pt x="11388" y="3285"/>
                </a:lnTo>
                <a:lnTo>
                  <a:pt x="11412" y="3212"/>
                </a:lnTo>
                <a:lnTo>
                  <a:pt x="11436" y="3139"/>
                </a:lnTo>
                <a:lnTo>
                  <a:pt x="11412" y="3066"/>
                </a:lnTo>
                <a:lnTo>
                  <a:pt x="11388" y="2993"/>
                </a:lnTo>
                <a:lnTo>
                  <a:pt x="11363" y="2920"/>
                </a:lnTo>
                <a:lnTo>
                  <a:pt x="11315" y="2872"/>
                </a:lnTo>
                <a:lnTo>
                  <a:pt x="11242" y="2823"/>
                </a:lnTo>
                <a:lnTo>
                  <a:pt x="11193" y="2774"/>
                </a:lnTo>
                <a:lnTo>
                  <a:pt x="11120" y="2750"/>
                </a:lnTo>
                <a:close/>
                <a:moveTo>
                  <a:pt x="9855" y="3626"/>
                </a:moveTo>
                <a:lnTo>
                  <a:pt x="9757" y="3650"/>
                </a:lnTo>
                <a:lnTo>
                  <a:pt x="9709" y="3699"/>
                </a:lnTo>
                <a:lnTo>
                  <a:pt x="9636" y="3748"/>
                </a:lnTo>
                <a:lnTo>
                  <a:pt x="9587" y="3796"/>
                </a:lnTo>
                <a:lnTo>
                  <a:pt x="9563" y="3869"/>
                </a:lnTo>
                <a:lnTo>
                  <a:pt x="9538" y="3942"/>
                </a:lnTo>
                <a:lnTo>
                  <a:pt x="9514" y="4040"/>
                </a:lnTo>
                <a:lnTo>
                  <a:pt x="9538" y="4113"/>
                </a:lnTo>
                <a:lnTo>
                  <a:pt x="9563" y="4186"/>
                </a:lnTo>
                <a:lnTo>
                  <a:pt x="9587" y="4259"/>
                </a:lnTo>
                <a:lnTo>
                  <a:pt x="9636" y="4307"/>
                </a:lnTo>
                <a:lnTo>
                  <a:pt x="9709" y="4356"/>
                </a:lnTo>
                <a:lnTo>
                  <a:pt x="9757" y="4405"/>
                </a:lnTo>
                <a:lnTo>
                  <a:pt x="9855" y="4429"/>
                </a:lnTo>
                <a:lnTo>
                  <a:pt x="10001" y="4429"/>
                </a:lnTo>
                <a:lnTo>
                  <a:pt x="10074" y="4405"/>
                </a:lnTo>
                <a:lnTo>
                  <a:pt x="10147" y="4356"/>
                </a:lnTo>
                <a:lnTo>
                  <a:pt x="10220" y="4307"/>
                </a:lnTo>
                <a:lnTo>
                  <a:pt x="10268" y="4259"/>
                </a:lnTo>
                <a:lnTo>
                  <a:pt x="10293" y="4186"/>
                </a:lnTo>
                <a:lnTo>
                  <a:pt x="10317" y="4113"/>
                </a:lnTo>
                <a:lnTo>
                  <a:pt x="10341" y="4040"/>
                </a:lnTo>
                <a:lnTo>
                  <a:pt x="10317" y="3942"/>
                </a:lnTo>
                <a:lnTo>
                  <a:pt x="10293" y="3869"/>
                </a:lnTo>
                <a:lnTo>
                  <a:pt x="10268" y="3796"/>
                </a:lnTo>
                <a:lnTo>
                  <a:pt x="10220" y="3748"/>
                </a:lnTo>
                <a:lnTo>
                  <a:pt x="10147" y="3699"/>
                </a:lnTo>
                <a:lnTo>
                  <a:pt x="10074" y="3650"/>
                </a:lnTo>
                <a:lnTo>
                  <a:pt x="10001" y="3626"/>
                </a:lnTo>
                <a:close/>
                <a:moveTo>
                  <a:pt x="8784" y="341"/>
                </a:moveTo>
                <a:lnTo>
                  <a:pt x="8881" y="390"/>
                </a:lnTo>
                <a:lnTo>
                  <a:pt x="9003" y="414"/>
                </a:lnTo>
                <a:lnTo>
                  <a:pt x="9271" y="438"/>
                </a:lnTo>
                <a:lnTo>
                  <a:pt x="9538" y="463"/>
                </a:lnTo>
                <a:lnTo>
                  <a:pt x="9782" y="511"/>
                </a:lnTo>
                <a:lnTo>
                  <a:pt x="10171" y="584"/>
                </a:lnTo>
                <a:lnTo>
                  <a:pt x="10512" y="706"/>
                </a:lnTo>
                <a:lnTo>
                  <a:pt x="10877" y="852"/>
                </a:lnTo>
                <a:lnTo>
                  <a:pt x="11217" y="1022"/>
                </a:lnTo>
                <a:lnTo>
                  <a:pt x="11582" y="1217"/>
                </a:lnTo>
                <a:lnTo>
                  <a:pt x="11899" y="1460"/>
                </a:lnTo>
                <a:lnTo>
                  <a:pt x="12191" y="1704"/>
                </a:lnTo>
                <a:lnTo>
                  <a:pt x="12483" y="1971"/>
                </a:lnTo>
                <a:lnTo>
                  <a:pt x="12726" y="2263"/>
                </a:lnTo>
                <a:lnTo>
                  <a:pt x="12994" y="2555"/>
                </a:lnTo>
                <a:lnTo>
                  <a:pt x="13480" y="3188"/>
                </a:lnTo>
                <a:lnTo>
                  <a:pt x="13261" y="3358"/>
                </a:lnTo>
                <a:lnTo>
                  <a:pt x="13042" y="3529"/>
                </a:lnTo>
                <a:lnTo>
                  <a:pt x="12556" y="3821"/>
                </a:lnTo>
                <a:lnTo>
                  <a:pt x="12580" y="3723"/>
                </a:lnTo>
                <a:lnTo>
                  <a:pt x="12580" y="3626"/>
                </a:lnTo>
                <a:lnTo>
                  <a:pt x="12556" y="3553"/>
                </a:lnTo>
                <a:lnTo>
                  <a:pt x="12507" y="3480"/>
                </a:lnTo>
                <a:lnTo>
                  <a:pt x="12458" y="3431"/>
                </a:lnTo>
                <a:lnTo>
                  <a:pt x="12410" y="3383"/>
                </a:lnTo>
                <a:lnTo>
                  <a:pt x="12337" y="3334"/>
                </a:lnTo>
                <a:lnTo>
                  <a:pt x="12239" y="3310"/>
                </a:lnTo>
                <a:lnTo>
                  <a:pt x="12093" y="3310"/>
                </a:lnTo>
                <a:lnTo>
                  <a:pt x="11996" y="3334"/>
                </a:lnTo>
                <a:lnTo>
                  <a:pt x="11923" y="3383"/>
                </a:lnTo>
                <a:lnTo>
                  <a:pt x="11874" y="3431"/>
                </a:lnTo>
                <a:lnTo>
                  <a:pt x="11826" y="3480"/>
                </a:lnTo>
                <a:lnTo>
                  <a:pt x="11777" y="3553"/>
                </a:lnTo>
                <a:lnTo>
                  <a:pt x="11753" y="3626"/>
                </a:lnTo>
                <a:lnTo>
                  <a:pt x="11753" y="3723"/>
                </a:lnTo>
                <a:lnTo>
                  <a:pt x="11777" y="3845"/>
                </a:lnTo>
                <a:lnTo>
                  <a:pt x="11826" y="3967"/>
                </a:lnTo>
                <a:lnTo>
                  <a:pt x="11923" y="4064"/>
                </a:lnTo>
                <a:lnTo>
                  <a:pt x="12045" y="4113"/>
                </a:lnTo>
                <a:lnTo>
                  <a:pt x="11388" y="4453"/>
                </a:lnTo>
                <a:lnTo>
                  <a:pt x="11412" y="4380"/>
                </a:lnTo>
                <a:lnTo>
                  <a:pt x="11412" y="4283"/>
                </a:lnTo>
                <a:lnTo>
                  <a:pt x="11388" y="4210"/>
                </a:lnTo>
                <a:lnTo>
                  <a:pt x="11363" y="4137"/>
                </a:lnTo>
                <a:lnTo>
                  <a:pt x="11266" y="4040"/>
                </a:lnTo>
                <a:lnTo>
                  <a:pt x="11169" y="3967"/>
                </a:lnTo>
                <a:lnTo>
                  <a:pt x="11023" y="3942"/>
                </a:lnTo>
                <a:lnTo>
                  <a:pt x="10901" y="3942"/>
                </a:lnTo>
                <a:lnTo>
                  <a:pt x="10804" y="3991"/>
                </a:lnTo>
                <a:lnTo>
                  <a:pt x="10706" y="4040"/>
                </a:lnTo>
                <a:lnTo>
                  <a:pt x="10682" y="4088"/>
                </a:lnTo>
                <a:lnTo>
                  <a:pt x="10658" y="4113"/>
                </a:lnTo>
                <a:lnTo>
                  <a:pt x="10633" y="4161"/>
                </a:lnTo>
                <a:lnTo>
                  <a:pt x="10585" y="4259"/>
                </a:lnTo>
                <a:lnTo>
                  <a:pt x="10585" y="4332"/>
                </a:lnTo>
                <a:lnTo>
                  <a:pt x="10585" y="4405"/>
                </a:lnTo>
                <a:lnTo>
                  <a:pt x="10609" y="4526"/>
                </a:lnTo>
                <a:lnTo>
                  <a:pt x="10706" y="4623"/>
                </a:lnTo>
                <a:lnTo>
                  <a:pt x="10779" y="4696"/>
                </a:lnTo>
                <a:lnTo>
                  <a:pt x="10901" y="4745"/>
                </a:lnTo>
                <a:lnTo>
                  <a:pt x="10463" y="5037"/>
                </a:lnTo>
                <a:lnTo>
                  <a:pt x="10049" y="5329"/>
                </a:lnTo>
                <a:lnTo>
                  <a:pt x="10074" y="5207"/>
                </a:lnTo>
                <a:lnTo>
                  <a:pt x="10049" y="5110"/>
                </a:lnTo>
                <a:lnTo>
                  <a:pt x="10025" y="5013"/>
                </a:lnTo>
                <a:lnTo>
                  <a:pt x="9952" y="4915"/>
                </a:lnTo>
                <a:lnTo>
                  <a:pt x="9879" y="4867"/>
                </a:lnTo>
                <a:lnTo>
                  <a:pt x="9782" y="4818"/>
                </a:lnTo>
                <a:lnTo>
                  <a:pt x="9587" y="4818"/>
                </a:lnTo>
                <a:lnTo>
                  <a:pt x="9490" y="4842"/>
                </a:lnTo>
                <a:lnTo>
                  <a:pt x="9417" y="4891"/>
                </a:lnTo>
                <a:lnTo>
                  <a:pt x="9344" y="4964"/>
                </a:lnTo>
                <a:lnTo>
                  <a:pt x="9295" y="5037"/>
                </a:lnTo>
                <a:lnTo>
                  <a:pt x="9271" y="5110"/>
                </a:lnTo>
                <a:lnTo>
                  <a:pt x="9246" y="5207"/>
                </a:lnTo>
                <a:lnTo>
                  <a:pt x="9246" y="5232"/>
                </a:lnTo>
                <a:lnTo>
                  <a:pt x="9271" y="5378"/>
                </a:lnTo>
                <a:lnTo>
                  <a:pt x="9344" y="5475"/>
                </a:lnTo>
                <a:lnTo>
                  <a:pt x="9417" y="5572"/>
                </a:lnTo>
                <a:lnTo>
                  <a:pt x="9538" y="5621"/>
                </a:lnTo>
                <a:lnTo>
                  <a:pt x="9611" y="5645"/>
                </a:lnTo>
                <a:lnTo>
                  <a:pt x="9246" y="5864"/>
                </a:lnTo>
                <a:lnTo>
                  <a:pt x="8881" y="6059"/>
                </a:lnTo>
                <a:lnTo>
                  <a:pt x="8906" y="5791"/>
                </a:lnTo>
                <a:lnTo>
                  <a:pt x="8881" y="5524"/>
                </a:lnTo>
                <a:lnTo>
                  <a:pt x="8857" y="4988"/>
                </a:lnTo>
                <a:lnTo>
                  <a:pt x="8857" y="4721"/>
                </a:lnTo>
                <a:lnTo>
                  <a:pt x="8906" y="4721"/>
                </a:lnTo>
                <a:lnTo>
                  <a:pt x="8954" y="4696"/>
                </a:lnTo>
                <a:lnTo>
                  <a:pt x="9003" y="4648"/>
                </a:lnTo>
                <a:lnTo>
                  <a:pt x="9052" y="4599"/>
                </a:lnTo>
                <a:lnTo>
                  <a:pt x="9076" y="4502"/>
                </a:lnTo>
                <a:lnTo>
                  <a:pt x="9076" y="4405"/>
                </a:lnTo>
                <a:lnTo>
                  <a:pt x="9027" y="4332"/>
                </a:lnTo>
                <a:lnTo>
                  <a:pt x="8979" y="4283"/>
                </a:lnTo>
                <a:lnTo>
                  <a:pt x="8930" y="4234"/>
                </a:lnTo>
                <a:lnTo>
                  <a:pt x="8857" y="4234"/>
                </a:lnTo>
                <a:lnTo>
                  <a:pt x="8857" y="3748"/>
                </a:lnTo>
                <a:lnTo>
                  <a:pt x="8979" y="3748"/>
                </a:lnTo>
                <a:lnTo>
                  <a:pt x="9076" y="3699"/>
                </a:lnTo>
                <a:lnTo>
                  <a:pt x="9149" y="3626"/>
                </a:lnTo>
                <a:lnTo>
                  <a:pt x="9198" y="3529"/>
                </a:lnTo>
                <a:lnTo>
                  <a:pt x="9198" y="3431"/>
                </a:lnTo>
                <a:lnTo>
                  <a:pt x="9173" y="3334"/>
                </a:lnTo>
                <a:lnTo>
                  <a:pt x="9125" y="3237"/>
                </a:lnTo>
                <a:lnTo>
                  <a:pt x="9052" y="3188"/>
                </a:lnTo>
                <a:lnTo>
                  <a:pt x="8979" y="3139"/>
                </a:lnTo>
                <a:lnTo>
                  <a:pt x="8881" y="3139"/>
                </a:lnTo>
                <a:lnTo>
                  <a:pt x="8881" y="2726"/>
                </a:lnTo>
                <a:lnTo>
                  <a:pt x="8833" y="2288"/>
                </a:lnTo>
                <a:lnTo>
                  <a:pt x="8906" y="2312"/>
                </a:lnTo>
                <a:lnTo>
                  <a:pt x="8979" y="2312"/>
                </a:lnTo>
                <a:lnTo>
                  <a:pt x="9027" y="2288"/>
                </a:lnTo>
                <a:lnTo>
                  <a:pt x="9100" y="2263"/>
                </a:lnTo>
                <a:lnTo>
                  <a:pt x="9125" y="2190"/>
                </a:lnTo>
                <a:lnTo>
                  <a:pt x="9149" y="2117"/>
                </a:lnTo>
                <a:lnTo>
                  <a:pt x="9149" y="2044"/>
                </a:lnTo>
                <a:lnTo>
                  <a:pt x="9125" y="1971"/>
                </a:lnTo>
                <a:lnTo>
                  <a:pt x="9076" y="1923"/>
                </a:lnTo>
                <a:lnTo>
                  <a:pt x="9027" y="1874"/>
                </a:lnTo>
                <a:lnTo>
                  <a:pt x="8979" y="1850"/>
                </a:lnTo>
                <a:lnTo>
                  <a:pt x="8833" y="1850"/>
                </a:lnTo>
                <a:lnTo>
                  <a:pt x="8784" y="1874"/>
                </a:lnTo>
                <a:lnTo>
                  <a:pt x="8760" y="1655"/>
                </a:lnTo>
                <a:lnTo>
                  <a:pt x="8735" y="1314"/>
                </a:lnTo>
                <a:lnTo>
                  <a:pt x="8735" y="998"/>
                </a:lnTo>
                <a:lnTo>
                  <a:pt x="8784" y="341"/>
                </a:lnTo>
                <a:close/>
                <a:moveTo>
                  <a:pt x="8638" y="0"/>
                </a:moveTo>
                <a:lnTo>
                  <a:pt x="8565" y="25"/>
                </a:lnTo>
                <a:lnTo>
                  <a:pt x="8516" y="73"/>
                </a:lnTo>
                <a:lnTo>
                  <a:pt x="8443" y="219"/>
                </a:lnTo>
                <a:lnTo>
                  <a:pt x="8395" y="365"/>
                </a:lnTo>
                <a:lnTo>
                  <a:pt x="8346" y="511"/>
                </a:lnTo>
                <a:lnTo>
                  <a:pt x="8346" y="682"/>
                </a:lnTo>
                <a:lnTo>
                  <a:pt x="8322" y="1022"/>
                </a:lnTo>
                <a:lnTo>
                  <a:pt x="8346" y="1339"/>
                </a:lnTo>
                <a:lnTo>
                  <a:pt x="8395" y="2117"/>
                </a:lnTo>
                <a:lnTo>
                  <a:pt x="8443" y="2896"/>
                </a:lnTo>
                <a:lnTo>
                  <a:pt x="8443" y="3334"/>
                </a:lnTo>
                <a:lnTo>
                  <a:pt x="8443" y="3772"/>
                </a:lnTo>
                <a:lnTo>
                  <a:pt x="8395" y="4648"/>
                </a:lnTo>
                <a:lnTo>
                  <a:pt x="8419" y="5475"/>
                </a:lnTo>
                <a:lnTo>
                  <a:pt x="8443" y="5889"/>
                </a:lnTo>
                <a:lnTo>
                  <a:pt x="8419" y="6302"/>
                </a:lnTo>
                <a:lnTo>
                  <a:pt x="8370" y="6400"/>
                </a:lnTo>
                <a:lnTo>
                  <a:pt x="8395" y="6473"/>
                </a:lnTo>
                <a:lnTo>
                  <a:pt x="8443" y="6546"/>
                </a:lnTo>
                <a:lnTo>
                  <a:pt x="8468" y="6570"/>
                </a:lnTo>
                <a:lnTo>
                  <a:pt x="8541" y="6570"/>
                </a:lnTo>
                <a:lnTo>
                  <a:pt x="8589" y="6594"/>
                </a:lnTo>
                <a:lnTo>
                  <a:pt x="8662" y="6594"/>
                </a:lnTo>
                <a:lnTo>
                  <a:pt x="8735" y="6570"/>
                </a:lnTo>
                <a:lnTo>
                  <a:pt x="8784" y="6521"/>
                </a:lnTo>
                <a:lnTo>
                  <a:pt x="8979" y="6473"/>
                </a:lnTo>
                <a:lnTo>
                  <a:pt x="9149" y="6424"/>
                </a:lnTo>
                <a:lnTo>
                  <a:pt x="9490" y="6254"/>
                </a:lnTo>
                <a:lnTo>
                  <a:pt x="9806" y="6059"/>
                </a:lnTo>
                <a:lnTo>
                  <a:pt x="10122" y="5840"/>
                </a:lnTo>
                <a:lnTo>
                  <a:pt x="10731" y="5378"/>
                </a:lnTo>
                <a:lnTo>
                  <a:pt x="11023" y="5159"/>
                </a:lnTo>
                <a:lnTo>
                  <a:pt x="11339" y="4964"/>
                </a:lnTo>
                <a:lnTo>
                  <a:pt x="11996" y="4599"/>
                </a:lnTo>
                <a:lnTo>
                  <a:pt x="12702" y="4234"/>
                </a:lnTo>
                <a:lnTo>
                  <a:pt x="13018" y="4040"/>
                </a:lnTo>
                <a:lnTo>
                  <a:pt x="13358" y="3821"/>
                </a:lnTo>
                <a:lnTo>
                  <a:pt x="13650" y="3577"/>
                </a:lnTo>
                <a:lnTo>
                  <a:pt x="13942" y="3310"/>
                </a:lnTo>
                <a:lnTo>
                  <a:pt x="13967" y="3261"/>
                </a:lnTo>
                <a:lnTo>
                  <a:pt x="13991" y="3188"/>
                </a:lnTo>
                <a:lnTo>
                  <a:pt x="13991" y="3139"/>
                </a:lnTo>
                <a:lnTo>
                  <a:pt x="13967" y="3091"/>
                </a:lnTo>
                <a:lnTo>
                  <a:pt x="13894" y="2993"/>
                </a:lnTo>
                <a:lnTo>
                  <a:pt x="13845" y="2969"/>
                </a:lnTo>
                <a:lnTo>
                  <a:pt x="13796" y="2945"/>
                </a:lnTo>
                <a:lnTo>
                  <a:pt x="13602" y="2604"/>
                </a:lnTo>
                <a:lnTo>
                  <a:pt x="13358" y="2288"/>
                </a:lnTo>
                <a:lnTo>
                  <a:pt x="13115" y="1996"/>
                </a:lnTo>
                <a:lnTo>
                  <a:pt x="12823" y="1704"/>
                </a:lnTo>
                <a:lnTo>
                  <a:pt x="12507" y="1436"/>
                </a:lnTo>
                <a:lnTo>
                  <a:pt x="12191" y="1168"/>
                </a:lnTo>
                <a:lnTo>
                  <a:pt x="11874" y="949"/>
                </a:lnTo>
                <a:lnTo>
                  <a:pt x="11558" y="755"/>
                </a:lnTo>
                <a:lnTo>
                  <a:pt x="11193" y="560"/>
                </a:lnTo>
                <a:lnTo>
                  <a:pt x="10804" y="390"/>
                </a:lnTo>
                <a:lnTo>
                  <a:pt x="10439" y="268"/>
                </a:lnTo>
                <a:lnTo>
                  <a:pt x="10025" y="146"/>
                </a:lnTo>
                <a:lnTo>
                  <a:pt x="9733" y="73"/>
                </a:lnTo>
                <a:lnTo>
                  <a:pt x="9392" y="25"/>
                </a:lnTo>
                <a:lnTo>
                  <a:pt x="9222" y="0"/>
                </a:lnTo>
                <a:lnTo>
                  <a:pt x="9052" y="0"/>
                </a:lnTo>
                <a:lnTo>
                  <a:pt x="8906" y="49"/>
                </a:lnTo>
                <a:lnTo>
                  <a:pt x="8760" y="98"/>
                </a:lnTo>
                <a:lnTo>
                  <a:pt x="8711" y="25"/>
                </a:lnTo>
                <a:lnTo>
                  <a:pt x="8638" y="0"/>
                </a:lnTo>
                <a:close/>
                <a:moveTo>
                  <a:pt x="11169" y="6278"/>
                </a:moveTo>
                <a:lnTo>
                  <a:pt x="11144" y="6521"/>
                </a:lnTo>
                <a:lnTo>
                  <a:pt x="11144" y="6765"/>
                </a:lnTo>
                <a:lnTo>
                  <a:pt x="11144" y="7300"/>
                </a:lnTo>
                <a:lnTo>
                  <a:pt x="10147" y="7276"/>
                </a:lnTo>
                <a:lnTo>
                  <a:pt x="9855" y="7251"/>
                </a:lnTo>
                <a:lnTo>
                  <a:pt x="10195" y="7032"/>
                </a:lnTo>
                <a:lnTo>
                  <a:pt x="10536" y="6789"/>
                </a:lnTo>
                <a:lnTo>
                  <a:pt x="11169" y="6278"/>
                </a:lnTo>
                <a:close/>
                <a:moveTo>
                  <a:pt x="11826" y="5767"/>
                </a:moveTo>
                <a:lnTo>
                  <a:pt x="11801" y="6010"/>
                </a:lnTo>
                <a:lnTo>
                  <a:pt x="11801" y="6229"/>
                </a:lnTo>
                <a:lnTo>
                  <a:pt x="11753" y="6765"/>
                </a:lnTo>
                <a:lnTo>
                  <a:pt x="11753" y="7057"/>
                </a:lnTo>
                <a:lnTo>
                  <a:pt x="11753" y="7324"/>
                </a:lnTo>
                <a:lnTo>
                  <a:pt x="11436" y="7324"/>
                </a:lnTo>
                <a:lnTo>
                  <a:pt x="11436" y="7081"/>
                </a:lnTo>
                <a:lnTo>
                  <a:pt x="11388" y="6838"/>
                </a:lnTo>
                <a:lnTo>
                  <a:pt x="11363" y="6497"/>
                </a:lnTo>
                <a:lnTo>
                  <a:pt x="11315" y="6327"/>
                </a:lnTo>
                <a:lnTo>
                  <a:pt x="11266" y="6181"/>
                </a:lnTo>
                <a:lnTo>
                  <a:pt x="11461" y="6035"/>
                </a:lnTo>
                <a:lnTo>
                  <a:pt x="11826" y="5767"/>
                </a:lnTo>
                <a:close/>
                <a:moveTo>
                  <a:pt x="12507" y="5329"/>
                </a:moveTo>
                <a:lnTo>
                  <a:pt x="12507" y="5743"/>
                </a:lnTo>
                <a:lnTo>
                  <a:pt x="12507" y="6132"/>
                </a:lnTo>
                <a:lnTo>
                  <a:pt x="12458" y="6716"/>
                </a:lnTo>
                <a:lnTo>
                  <a:pt x="12434" y="7324"/>
                </a:lnTo>
                <a:lnTo>
                  <a:pt x="12166" y="7324"/>
                </a:lnTo>
                <a:lnTo>
                  <a:pt x="12166" y="7008"/>
                </a:lnTo>
                <a:lnTo>
                  <a:pt x="12166" y="6716"/>
                </a:lnTo>
                <a:lnTo>
                  <a:pt x="12166" y="6108"/>
                </a:lnTo>
                <a:lnTo>
                  <a:pt x="12166" y="5840"/>
                </a:lnTo>
                <a:lnTo>
                  <a:pt x="12142" y="5718"/>
                </a:lnTo>
                <a:lnTo>
                  <a:pt x="12118" y="5572"/>
                </a:lnTo>
                <a:lnTo>
                  <a:pt x="12507" y="5329"/>
                </a:lnTo>
                <a:close/>
                <a:moveTo>
                  <a:pt x="13261" y="4915"/>
                </a:moveTo>
                <a:lnTo>
                  <a:pt x="13285" y="5159"/>
                </a:lnTo>
                <a:lnTo>
                  <a:pt x="13310" y="5426"/>
                </a:lnTo>
                <a:lnTo>
                  <a:pt x="13358" y="5937"/>
                </a:lnTo>
                <a:lnTo>
                  <a:pt x="13383" y="6643"/>
                </a:lnTo>
                <a:lnTo>
                  <a:pt x="13407" y="6984"/>
                </a:lnTo>
                <a:lnTo>
                  <a:pt x="13456" y="7324"/>
                </a:lnTo>
                <a:lnTo>
                  <a:pt x="12945" y="7324"/>
                </a:lnTo>
                <a:lnTo>
                  <a:pt x="12921" y="7251"/>
                </a:lnTo>
                <a:lnTo>
                  <a:pt x="12872" y="7203"/>
                </a:lnTo>
                <a:lnTo>
                  <a:pt x="12872" y="6667"/>
                </a:lnTo>
                <a:lnTo>
                  <a:pt x="12896" y="6132"/>
                </a:lnTo>
                <a:lnTo>
                  <a:pt x="12921" y="5913"/>
                </a:lnTo>
                <a:lnTo>
                  <a:pt x="12896" y="5645"/>
                </a:lnTo>
                <a:lnTo>
                  <a:pt x="12872" y="5402"/>
                </a:lnTo>
                <a:lnTo>
                  <a:pt x="12823" y="5280"/>
                </a:lnTo>
                <a:lnTo>
                  <a:pt x="12775" y="5183"/>
                </a:lnTo>
                <a:lnTo>
                  <a:pt x="13261" y="4915"/>
                </a:lnTo>
                <a:close/>
                <a:moveTo>
                  <a:pt x="14088" y="4502"/>
                </a:moveTo>
                <a:lnTo>
                  <a:pt x="14040" y="4672"/>
                </a:lnTo>
                <a:lnTo>
                  <a:pt x="14015" y="4842"/>
                </a:lnTo>
                <a:lnTo>
                  <a:pt x="14015" y="5037"/>
                </a:lnTo>
                <a:lnTo>
                  <a:pt x="14040" y="5232"/>
                </a:lnTo>
                <a:lnTo>
                  <a:pt x="14064" y="5597"/>
                </a:lnTo>
                <a:lnTo>
                  <a:pt x="14088" y="5937"/>
                </a:lnTo>
                <a:lnTo>
                  <a:pt x="14088" y="6278"/>
                </a:lnTo>
                <a:lnTo>
                  <a:pt x="14064" y="6643"/>
                </a:lnTo>
                <a:lnTo>
                  <a:pt x="14064" y="6984"/>
                </a:lnTo>
                <a:lnTo>
                  <a:pt x="14088" y="7154"/>
                </a:lnTo>
                <a:lnTo>
                  <a:pt x="14113" y="7324"/>
                </a:lnTo>
                <a:lnTo>
                  <a:pt x="13748" y="7324"/>
                </a:lnTo>
                <a:lnTo>
                  <a:pt x="13796" y="6984"/>
                </a:lnTo>
                <a:lnTo>
                  <a:pt x="13796" y="6619"/>
                </a:lnTo>
                <a:lnTo>
                  <a:pt x="13748" y="5937"/>
                </a:lnTo>
                <a:lnTo>
                  <a:pt x="13723" y="5645"/>
                </a:lnTo>
                <a:lnTo>
                  <a:pt x="13699" y="5353"/>
                </a:lnTo>
                <a:lnTo>
                  <a:pt x="13650" y="5037"/>
                </a:lnTo>
                <a:lnTo>
                  <a:pt x="13553" y="4769"/>
                </a:lnTo>
                <a:lnTo>
                  <a:pt x="14088" y="4502"/>
                </a:lnTo>
                <a:close/>
                <a:moveTo>
                  <a:pt x="14964" y="4113"/>
                </a:moveTo>
                <a:lnTo>
                  <a:pt x="14940" y="4137"/>
                </a:lnTo>
                <a:lnTo>
                  <a:pt x="14891" y="4526"/>
                </a:lnTo>
                <a:lnTo>
                  <a:pt x="14891" y="4915"/>
                </a:lnTo>
                <a:lnTo>
                  <a:pt x="14891" y="5694"/>
                </a:lnTo>
                <a:lnTo>
                  <a:pt x="14867" y="6083"/>
                </a:lnTo>
                <a:lnTo>
                  <a:pt x="14843" y="6497"/>
                </a:lnTo>
                <a:lnTo>
                  <a:pt x="14818" y="6911"/>
                </a:lnTo>
                <a:lnTo>
                  <a:pt x="14818" y="7324"/>
                </a:lnTo>
                <a:lnTo>
                  <a:pt x="14551" y="7324"/>
                </a:lnTo>
                <a:lnTo>
                  <a:pt x="14551" y="7300"/>
                </a:lnTo>
                <a:lnTo>
                  <a:pt x="14502" y="7130"/>
                </a:lnTo>
                <a:lnTo>
                  <a:pt x="14502" y="6959"/>
                </a:lnTo>
                <a:lnTo>
                  <a:pt x="14502" y="6619"/>
                </a:lnTo>
                <a:lnTo>
                  <a:pt x="14526" y="5937"/>
                </a:lnTo>
                <a:lnTo>
                  <a:pt x="14526" y="5718"/>
                </a:lnTo>
                <a:lnTo>
                  <a:pt x="14502" y="5524"/>
                </a:lnTo>
                <a:lnTo>
                  <a:pt x="14453" y="5086"/>
                </a:lnTo>
                <a:lnTo>
                  <a:pt x="14429" y="4721"/>
                </a:lnTo>
                <a:lnTo>
                  <a:pt x="14429" y="4550"/>
                </a:lnTo>
                <a:lnTo>
                  <a:pt x="14356" y="4380"/>
                </a:lnTo>
                <a:lnTo>
                  <a:pt x="14964" y="4113"/>
                </a:lnTo>
                <a:close/>
                <a:moveTo>
                  <a:pt x="15329" y="5013"/>
                </a:moveTo>
                <a:lnTo>
                  <a:pt x="15354" y="5134"/>
                </a:lnTo>
                <a:lnTo>
                  <a:pt x="15500" y="5670"/>
                </a:lnTo>
                <a:lnTo>
                  <a:pt x="15597" y="6229"/>
                </a:lnTo>
                <a:lnTo>
                  <a:pt x="15621" y="6497"/>
                </a:lnTo>
                <a:lnTo>
                  <a:pt x="15621" y="6765"/>
                </a:lnTo>
                <a:lnTo>
                  <a:pt x="15597" y="7057"/>
                </a:lnTo>
                <a:lnTo>
                  <a:pt x="15573" y="7324"/>
                </a:lnTo>
                <a:lnTo>
                  <a:pt x="15402" y="7300"/>
                </a:lnTo>
                <a:lnTo>
                  <a:pt x="15208" y="7300"/>
                </a:lnTo>
                <a:lnTo>
                  <a:pt x="15256" y="7130"/>
                </a:lnTo>
                <a:lnTo>
                  <a:pt x="15281" y="6959"/>
                </a:lnTo>
                <a:lnTo>
                  <a:pt x="15305" y="6594"/>
                </a:lnTo>
                <a:lnTo>
                  <a:pt x="15329" y="5864"/>
                </a:lnTo>
                <a:lnTo>
                  <a:pt x="15329" y="5013"/>
                </a:lnTo>
                <a:close/>
                <a:moveTo>
                  <a:pt x="14940" y="3529"/>
                </a:moveTo>
                <a:lnTo>
                  <a:pt x="14891" y="3553"/>
                </a:lnTo>
                <a:lnTo>
                  <a:pt x="14843" y="3553"/>
                </a:lnTo>
                <a:lnTo>
                  <a:pt x="14843" y="3602"/>
                </a:lnTo>
                <a:lnTo>
                  <a:pt x="14794" y="3626"/>
                </a:lnTo>
                <a:lnTo>
                  <a:pt x="13918" y="4015"/>
                </a:lnTo>
                <a:lnTo>
                  <a:pt x="13067" y="4453"/>
                </a:lnTo>
                <a:lnTo>
                  <a:pt x="12239" y="4915"/>
                </a:lnTo>
                <a:lnTo>
                  <a:pt x="11826" y="5159"/>
                </a:lnTo>
                <a:lnTo>
                  <a:pt x="11436" y="5426"/>
                </a:lnTo>
                <a:lnTo>
                  <a:pt x="11071" y="5694"/>
                </a:lnTo>
                <a:lnTo>
                  <a:pt x="10706" y="5962"/>
                </a:lnTo>
                <a:lnTo>
                  <a:pt x="10001" y="6521"/>
                </a:lnTo>
                <a:lnTo>
                  <a:pt x="9636" y="6765"/>
                </a:lnTo>
                <a:lnTo>
                  <a:pt x="9246" y="7008"/>
                </a:lnTo>
                <a:lnTo>
                  <a:pt x="8833" y="7178"/>
                </a:lnTo>
                <a:lnTo>
                  <a:pt x="8638" y="7276"/>
                </a:lnTo>
                <a:lnTo>
                  <a:pt x="8419" y="7324"/>
                </a:lnTo>
                <a:lnTo>
                  <a:pt x="8346" y="7349"/>
                </a:lnTo>
                <a:lnTo>
                  <a:pt x="8297" y="7397"/>
                </a:lnTo>
                <a:lnTo>
                  <a:pt x="8273" y="7446"/>
                </a:lnTo>
                <a:lnTo>
                  <a:pt x="8249" y="7519"/>
                </a:lnTo>
                <a:lnTo>
                  <a:pt x="8249" y="7568"/>
                </a:lnTo>
                <a:lnTo>
                  <a:pt x="8273" y="7641"/>
                </a:lnTo>
                <a:lnTo>
                  <a:pt x="8297" y="7689"/>
                </a:lnTo>
                <a:lnTo>
                  <a:pt x="8346" y="7738"/>
                </a:lnTo>
                <a:lnTo>
                  <a:pt x="8468" y="7787"/>
                </a:lnTo>
                <a:lnTo>
                  <a:pt x="8614" y="7762"/>
                </a:lnTo>
                <a:lnTo>
                  <a:pt x="8687" y="7738"/>
                </a:lnTo>
                <a:lnTo>
                  <a:pt x="8833" y="7714"/>
                </a:lnTo>
                <a:lnTo>
                  <a:pt x="8979" y="7738"/>
                </a:lnTo>
                <a:lnTo>
                  <a:pt x="9149" y="7714"/>
                </a:lnTo>
                <a:lnTo>
                  <a:pt x="9660" y="7738"/>
                </a:lnTo>
                <a:lnTo>
                  <a:pt x="10147" y="7762"/>
                </a:lnTo>
                <a:lnTo>
                  <a:pt x="11169" y="7811"/>
                </a:lnTo>
                <a:lnTo>
                  <a:pt x="12166" y="7835"/>
                </a:lnTo>
                <a:lnTo>
                  <a:pt x="13164" y="7811"/>
                </a:lnTo>
                <a:lnTo>
                  <a:pt x="14186" y="7835"/>
                </a:lnTo>
                <a:lnTo>
                  <a:pt x="14599" y="7860"/>
                </a:lnTo>
                <a:lnTo>
                  <a:pt x="15086" y="7908"/>
                </a:lnTo>
                <a:lnTo>
                  <a:pt x="15329" y="7908"/>
                </a:lnTo>
                <a:lnTo>
                  <a:pt x="15548" y="7884"/>
                </a:lnTo>
                <a:lnTo>
                  <a:pt x="15767" y="7860"/>
                </a:lnTo>
                <a:lnTo>
                  <a:pt x="15962" y="7787"/>
                </a:lnTo>
                <a:lnTo>
                  <a:pt x="16011" y="7738"/>
                </a:lnTo>
                <a:lnTo>
                  <a:pt x="16059" y="7665"/>
                </a:lnTo>
                <a:lnTo>
                  <a:pt x="16059" y="7592"/>
                </a:lnTo>
                <a:lnTo>
                  <a:pt x="16035" y="7519"/>
                </a:lnTo>
                <a:lnTo>
                  <a:pt x="16084" y="6959"/>
                </a:lnTo>
                <a:lnTo>
                  <a:pt x="16084" y="6424"/>
                </a:lnTo>
                <a:lnTo>
                  <a:pt x="16011" y="5864"/>
                </a:lnTo>
                <a:lnTo>
                  <a:pt x="15913" y="5329"/>
                </a:lnTo>
                <a:lnTo>
                  <a:pt x="15792" y="4867"/>
                </a:lnTo>
                <a:lnTo>
                  <a:pt x="15694" y="4575"/>
                </a:lnTo>
                <a:lnTo>
                  <a:pt x="15597" y="4307"/>
                </a:lnTo>
                <a:lnTo>
                  <a:pt x="15451" y="4040"/>
                </a:lnTo>
                <a:lnTo>
                  <a:pt x="15305" y="3821"/>
                </a:lnTo>
                <a:lnTo>
                  <a:pt x="15232" y="3723"/>
                </a:lnTo>
                <a:lnTo>
                  <a:pt x="15135" y="3650"/>
                </a:lnTo>
                <a:lnTo>
                  <a:pt x="15037" y="3577"/>
                </a:lnTo>
                <a:lnTo>
                  <a:pt x="14940" y="3529"/>
                </a:lnTo>
                <a:close/>
                <a:moveTo>
                  <a:pt x="7324" y="1168"/>
                </a:moveTo>
                <a:lnTo>
                  <a:pt x="7300" y="1363"/>
                </a:lnTo>
                <a:lnTo>
                  <a:pt x="7275" y="1582"/>
                </a:lnTo>
                <a:lnTo>
                  <a:pt x="7300" y="1971"/>
                </a:lnTo>
                <a:lnTo>
                  <a:pt x="7348" y="2653"/>
                </a:lnTo>
                <a:lnTo>
                  <a:pt x="7373" y="2993"/>
                </a:lnTo>
                <a:lnTo>
                  <a:pt x="7397" y="3334"/>
                </a:lnTo>
                <a:lnTo>
                  <a:pt x="7397" y="4794"/>
                </a:lnTo>
                <a:lnTo>
                  <a:pt x="7397" y="6254"/>
                </a:lnTo>
                <a:lnTo>
                  <a:pt x="7397" y="6789"/>
                </a:lnTo>
                <a:lnTo>
                  <a:pt x="7373" y="7324"/>
                </a:lnTo>
                <a:lnTo>
                  <a:pt x="7397" y="7884"/>
                </a:lnTo>
                <a:lnTo>
                  <a:pt x="7446" y="8127"/>
                </a:lnTo>
                <a:lnTo>
                  <a:pt x="7494" y="8395"/>
                </a:lnTo>
                <a:lnTo>
                  <a:pt x="7470" y="8444"/>
                </a:lnTo>
                <a:lnTo>
                  <a:pt x="7519" y="8492"/>
                </a:lnTo>
                <a:lnTo>
                  <a:pt x="7567" y="8565"/>
                </a:lnTo>
                <a:lnTo>
                  <a:pt x="7640" y="8614"/>
                </a:lnTo>
                <a:lnTo>
                  <a:pt x="7786" y="8614"/>
                </a:lnTo>
                <a:lnTo>
                  <a:pt x="8078" y="8663"/>
                </a:lnTo>
                <a:lnTo>
                  <a:pt x="9003" y="8663"/>
                </a:lnTo>
                <a:lnTo>
                  <a:pt x="9952" y="8736"/>
                </a:lnTo>
                <a:lnTo>
                  <a:pt x="10414" y="8760"/>
                </a:lnTo>
                <a:lnTo>
                  <a:pt x="10901" y="8784"/>
                </a:lnTo>
                <a:lnTo>
                  <a:pt x="11899" y="8760"/>
                </a:lnTo>
                <a:lnTo>
                  <a:pt x="12872" y="8736"/>
                </a:lnTo>
                <a:lnTo>
                  <a:pt x="13869" y="8711"/>
                </a:lnTo>
                <a:lnTo>
                  <a:pt x="14867" y="8736"/>
                </a:lnTo>
                <a:lnTo>
                  <a:pt x="14794" y="9052"/>
                </a:lnTo>
                <a:lnTo>
                  <a:pt x="14721" y="9368"/>
                </a:lnTo>
                <a:lnTo>
                  <a:pt x="14697" y="9685"/>
                </a:lnTo>
                <a:lnTo>
                  <a:pt x="14672" y="10025"/>
                </a:lnTo>
                <a:lnTo>
                  <a:pt x="14648" y="10293"/>
                </a:lnTo>
                <a:lnTo>
                  <a:pt x="14599" y="10536"/>
                </a:lnTo>
                <a:lnTo>
                  <a:pt x="14526" y="10780"/>
                </a:lnTo>
                <a:lnTo>
                  <a:pt x="14453" y="11023"/>
                </a:lnTo>
                <a:lnTo>
                  <a:pt x="14356" y="11266"/>
                </a:lnTo>
                <a:lnTo>
                  <a:pt x="14234" y="11485"/>
                </a:lnTo>
                <a:lnTo>
                  <a:pt x="13967" y="11923"/>
                </a:lnTo>
                <a:lnTo>
                  <a:pt x="13699" y="12337"/>
                </a:lnTo>
                <a:lnTo>
                  <a:pt x="13383" y="12750"/>
                </a:lnTo>
                <a:lnTo>
                  <a:pt x="12775" y="13529"/>
                </a:lnTo>
                <a:lnTo>
                  <a:pt x="12580" y="13748"/>
                </a:lnTo>
                <a:lnTo>
                  <a:pt x="12385" y="13943"/>
                </a:lnTo>
                <a:lnTo>
                  <a:pt x="12166" y="14113"/>
                </a:lnTo>
                <a:lnTo>
                  <a:pt x="11947" y="14283"/>
                </a:lnTo>
                <a:lnTo>
                  <a:pt x="11485" y="14575"/>
                </a:lnTo>
                <a:lnTo>
                  <a:pt x="10998" y="14819"/>
                </a:lnTo>
                <a:lnTo>
                  <a:pt x="10536" y="15062"/>
                </a:lnTo>
                <a:lnTo>
                  <a:pt x="10074" y="15257"/>
                </a:lnTo>
                <a:lnTo>
                  <a:pt x="9587" y="15403"/>
                </a:lnTo>
                <a:lnTo>
                  <a:pt x="9100" y="15549"/>
                </a:lnTo>
                <a:lnTo>
                  <a:pt x="8614" y="15646"/>
                </a:lnTo>
                <a:lnTo>
                  <a:pt x="8127" y="15695"/>
                </a:lnTo>
                <a:lnTo>
                  <a:pt x="7616" y="15719"/>
                </a:lnTo>
                <a:lnTo>
                  <a:pt x="7105" y="15695"/>
                </a:lnTo>
                <a:lnTo>
                  <a:pt x="6618" y="15622"/>
                </a:lnTo>
                <a:lnTo>
                  <a:pt x="6132" y="15524"/>
                </a:lnTo>
                <a:lnTo>
                  <a:pt x="5669" y="15378"/>
                </a:lnTo>
                <a:lnTo>
                  <a:pt x="5207" y="15184"/>
                </a:lnTo>
                <a:lnTo>
                  <a:pt x="4745" y="14989"/>
                </a:lnTo>
                <a:lnTo>
                  <a:pt x="4331" y="14746"/>
                </a:lnTo>
                <a:lnTo>
                  <a:pt x="3893" y="14502"/>
                </a:lnTo>
                <a:lnTo>
                  <a:pt x="3504" y="14235"/>
                </a:lnTo>
                <a:lnTo>
                  <a:pt x="3090" y="13943"/>
                </a:lnTo>
                <a:lnTo>
                  <a:pt x="2725" y="13626"/>
                </a:lnTo>
                <a:lnTo>
                  <a:pt x="2360" y="13310"/>
                </a:lnTo>
                <a:lnTo>
                  <a:pt x="2020" y="12945"/>
                </a:lnTo>
                <a:lnTo>
                  <a:pt x="1728" y="12580"/>
                </a:lnTo>
                <a:lnTo>
                  <a:pt x="1436" y="12191"/>
                </a:lnTo>
                <a:lnTo>
                  <a:pt x="1192" y="11777"/>
                </a:lnTo>
                <a:lnTo>
                  <a:pt x="973" y="11339"/>
                </a:lnTo>
                <a:lnTo>
                  <a:pt x="803" y="10901"/>
                </a:lnTo>
                <a:lnTo>
                  <a:pt x="657" y="10463"/>
                </a:lnTo>
                <a:lnTo>
                  <a:pt x="560" y="10001"/>
                </a:lnTo>
                <a:lnTo>
                  <a:pt x="487" y="9539"/>
                </a:lnTo>
                <a:lnTo>
                  <a:pt x="462" y="9076"/>
                </a:lnTo>
                <a:lnTo>
                  <a:pt x="438" y="8614"/>
                </a:lnTo>
                <a:lnTo>
                  <a:pt x="462" y="8152"/>
                </a:lnTo>
                <a:lnTo>
                  <a:pt x="511" y="7689"/>
                </a:lnTo>
                <a:lnTo>
                  <a:pt x="560" y="7251"/>
                </a:lnTo>
                <a:lnTo>
                  <a:pt x="633" y="6789"/>
                </a:lnTo>
                <a:lnTo>
                  <a:pt x="754" y="6327"/>
                </a:lnTo>
                <a:lnTo>
                  <a:pt x="876" y="5864"/>
                </a:lnTo>
                <a:lnTo>
                  <a:pt x="1022" y="5426"/>
                </a:lnTo>
                <a:lnTo>
                  <a:pt x="1192" y="4988"/>
                </a:lnTo>
                <a:lnTo>
                  <a:pt x="1411" y="4575"/>
                </a:lnTo>
                <a:lnTo>
                  <a:pt x="1655" y="4210"/>
                </a:lnTo>
                <a:lnTo>
                  <a:pt x="1947" y="3821"/>
                </a:lnTo>
                <a:lnTo>
                  <a:pt x="2263" y="3456"/>
                </a:lnTo>
                <a:lnTo>
                  <a:pt x="2604" y="3139"/>
                </a:lnTo>
                <a:lnTo>
                  <a:pt x="2969" y="2823"/>
                </a:lnTo>
                <a:lnTo>
                  <a:pt x="3358" y="2531"/>
                </a:lnTo>
                <a:lnTo>
                  <a:pt x="3772" y="2263"/>
                </a:lnTo>
                <a:lnTo>
                  <a:pt x="4185" y="1996"/>
                </a:lnTo>
                <a:lnTo>
                  <a:pt x="4575" y="1752"/>
                </a:lnTo>
                <a:lnTo>
                  <a:pt x="4891" y="1582"/>
                </a:lnTo>
                <a:lnTo>
                  <a:pt x="5231" y="1460"/>
                </a:lnTo>
                <a:lnTo>
                  <a:pt x="5572" y="1387"/>
                </a:lnTo>
                <a:lnTo>
                  <a:pt x="5913" y="1314"/>
                </a:lnTo>
                <a:lnTo>
                  <a:pt x="6253" y="1266"/>
                </a:lnTo>
                <a:lnTo>
                  <a:pt x="6618" y="1217"/>
                </a:lnTo>
                <a:lnTo>
                  <a:pt x="7324" y="1168"/>
                </a:lnTo>
                <a:close/>
                <a:moveTo>
                  <a:pt x="7592" y="755"/>
                </a:moveTo>
                <a:lnTo>
                  <a:pt x="7519" y="779"/>
                </a:lnTo>
                <a:lnTo>
                  <a:pt x="7470" y="828"/>
                </a:lnTo>
                <a:lnTo>
                  <a:pt x="7008" y="803"/>
                </a:lnTo>
                <a:lnTo>
                  <a:pt x="6545" y="828"/>
                </a:lnTo>
                <a:lnTo>
                  <a:pt x="6107" y="876"/>
                </a:lnTo>
                <a:lnTo>
                  <a:pt x="5669" y="974"/>
                </a:lnTo>
                <a:lnTo>
                  <a:pt x="5231" y="1095"/>
                </a:lnTo>
                <a:lnTo>
                  <a:pt x="4818" y="1241"/>
                </a:lnTo>
                <a:lnTo>
                  <a:pt x="4404" y="1412"/>
                </a:lnTo>
                <a:lnTo>
                  <a:pt x="3991" y="1606"/>
                </a:lnTo>
                <a:lnTo>
                  <a:pt x="3601" y="1850"/>
                </a:lnTo>
                <a:lnTo>
                  <a:pt x="3212" y="2093"/>
                </a:lnTo>
                <a:lnTo>
                  <a:pt x="2847" y="2361"/>
                </a:lnTo>
                <a:lnTo>
                  <a:pt x="2506" y="2653"/>
                </a:lnTo>
                <a:lnTo>
                  <a:pt x="2166" y="2969"/>
                </a:lnTo>
                <a:lnTo>
                  <a:pt x="1849" y="3285"/>
                </a:lnTo>
                <a:lnTo>
                  <a:pt x="1557" y="3626"/>
                </a:lnTo>
                <a:lnTo>
                  <a:pt x="1265" y="3991"/>
                </a:lnTo>
                <a:lnTo>
                  <a:pt x="1046" y="4332"/>
                </a:lnTo>
                <a:lnTo>
                  <a:pt x="852" y="4721"/>
                </a:lnTo>
                <a:lnTo>
                  <a:pt x="681" y="5110"/>
                </a:lnTo>
                <a:lnTo>
                  <a:pt x="535" y="5524"/>
                </a:lnTo>
                <a:lnTo>
                  <a:pt x="414" y="5962"/>
                </a:lnTo>
                <a:lnTo>
                  <a:pt x="292" y="6375"/>
                </a:lnTo>
                <a:lnTo>
                  <a:pt x="146" y="7203"/>
                </a:lnTo>
                <a:lnTo>
                  <a:pt x="73" y="7641"/>
                </a:lnTo>
                <a:lnTo>
                  <a:pt x="24" y="8054"/>
                </a:lnTo>
                <a:lnTo>
                  <a:pt x="0" y="8468"/>
                </a:lnTo>
                <a:lnTo>
                  <a:pt x="0" y="8906"/>
                </a:lnTo>
                <a:lnTo>
                  <a:pt x="24" y="9320"/>
                </a:lnTo>
                <a:lnTo>
                  <a:pt x="73" y="9733"/>
                </a:lnTo>
                <a:lnTo>
                  <a:pt x="122" y="10171"/>
                </a:lnTo>
                <a:lnTo>
                  <a:pt x="219" y="10585"/>
                </a:lnTo>
                <a:lnTo>
                  <a:pt x="341" y="11023"/>
                </a:lnTo>
                <a:lnTo>
                  <a:pt x="487" y="11437"/>
                </a:lnTo>
                <a:lnTo>
                  <a:pt x="681" y="11826"/>
                </a:lnTo>
                <a:lnTo>
                  <a:pt x="900" y="12215"/>
                </a:lnTo>
                <a:lnTo>
                  <a:pt x="1119" y="12604"/>
                </a:lnTo>
                <a:lnTo>
                  <a:pt x="1387" y="12969"/>
                </a:lnTo>
                <a:lnTo>
                  <a:pt x="1679" y="13310"/>
                </a:lnTo>
                <a:lnTo>
                  <a:pt x="1995" y="13626"/>
                </a:lnTo>
                <a:lnTo>
                  <a:pt x="2312" y="13943"/>
                </a:lnTo>
                <a:lnTo>
                  <a:pt x="2652" y="14235"/>
                </a:lnTo>
                <a:lnTo>
                  <a:pt x="3017" y="14527"/>
                </a:lnTo>
                <a:lnTo>
                  <a:pt x="3382" y="14770"/>
                </a:lnTo>
                <a:lnTo>
                  <a:pt x="3772" y="15013"/>
                </a:lnTo>
                <a:lnTo>
                  <a:pt x="4161" y="15232"/>
                </a:lnTo>
                <a:lnTo>
                  <a:pt x="4550" y="15451"/>
                </a:lnTo>
                <a:lnTo>
                  <a:pt x="4964" y="15622"/>
                </a:lnTo>
                <a:lnTo>
                  <a:pt x="5377" y="15792"/>
                </a:lnTo>
                <a:lnTo>
                  <a:pt x="5791" y="15938"/>
                </a:lnTo>
                <a:lnTo>
                  <a:pt x="6229" y="16060"/>
                </a:lnTo>
                <a:lnTo>
                  <a:pt x="6667" y="16133"/>
                </a:lnTo>
                <a:lnTo>
                  <a:pt x="7105" y="16206"/>
                </a:lnTo>
                <a:lnTo>
                  <a:pt x="7543" y="16230"/>
                </a:lnTo>
                <a:lnTo>
                  <a:pt x="8005" y="16230"/>
                </a:lnTo>
                <a:lnTo>
                  <a:pt x="8443" y="16206"/>
                </a:lnTo>
                <a:lnTo>
                  <a:pt x="8906" y="16157"/>
                </a:lnTo>
                <a:lnTo>
                  <a:pt x="9368" y="16035"/>
                </a:lnTo>
                <a:lnTo>
                  <a:pt x="9830" y="15914"/>
                </a:lnTo>
                <a:lnTo>
                  <a:pt x="10293" y="15743"/>
                </a:lnTo>
                <a:lnTo>
                  <a:pt x="10731" y="15573"/>
                </a:lnTo>
                <a:lnTo>
                  <a:pt x="11169" y="15354"/>
                </a:lnTo>
                <a:lnTo>
                  <a:pt x="11582" y="15135"/>
                </a:lnTo>
                <a:lnTo>
                  <a:pt x="11996" y="14892"/>
                </a:lnTo>
                <a:lnTo>
                  <a:pt x="12385" y="14624"/>
                </a:lnTo>
                <a:lnTo>
                  <a:pt x="12750" y="14332"/>
                </a:lnTo>
                <a:lnTo>
                  <a:pt x="13091" y="13991"/>
                </a:lnTo>
                <a:lnTo>
                  <a:pt x="13407" y="13626"/>
                </a:lnTo>
                <a:lnTo>
                  <a:pt x="13699" y="13237"/>
                </a:lnTo>
                <a:lnTo>
                  <a:pt x="13991" y="12848"/>
                </a:lnTo>
                <a:lnTo>
                  <a:pt x="14502" y="12069"/>
                </a:lnTo>
                <a:lnTo>
                  <a:pt x="14721" y="11680"/>
                </a:lnTo>
                <a:lnTo>
                  <a:pt x="14916" y="11291"/>
                </a:lnTo>
                <a:lnTo>
                  <a:pt x="15037" y="10877"/>
                </a:lnTo>
                <a:lnTo>
                  <a:pt x="15086" y="10658"/>
                </a:lnTo>
                <a:lnTo>
                  <a:pt x="15135" y="10439"/>
                </a:lnTo>
                <a:lnTo>
                  <a:pt x="15208" y="9563"/>
                </a:lnTo>
                <a:lnTo>
                  <a:pt x="15281" y="9149"/>
                </a:lnTo>
                <a:lnTo>
                  <a:pt x="15329" y="8930"/>
                </a:lnTo>
                <a:lnTo>
                  <a:pt x="15378" y="8711"/>
                </a:lnTo>
                <a:lnTo>
                  <a:pt x="15402" y="8687"/>
                </a:lnTo>
                <a:lnTo>
                  <a:pt x="15427" y="8638"/>
                </a:lnTo>
                <a:lnTo>
                  <a:pt x="15451" y="8565"/>
                </a:lnTo>
                <a:lnTo>
                  <a:pt x="15451" y="8492"/>
                </a:lnTo>
                <a:lnTo>
                  <a:pt x="15451" y="8419"/>
                </a:lnTo>
                <a:lnTo>
                  <a:pt x="15402" y="8371"/>
                </a:lnTo>
                <a:lnTo>
                  <a:pt x="15378" y="8322"/>
                </a:lnTo>
                <a:lnTo>
                  <a:pt x="15305" y="8273"/>
                </a:lnTo>
                <a:lnTo>
                  <a:pt x="15232" y="8249"/>
                </a:lnTo>
                <a:lnTo>
                  <a:pt x="14672" y="8225"/>
                </a:lnTo>
                <a:lnTo>
                  <a:pt x="14137" y="8225"/>
                </a:lnTo>
                <a:lnTo>
                  <a:pt x="13067" y="8249"/>
                </a:lnTo>
                <a:lnTo>
                  <a:pt x="11972" y="8273"/>
                </a:lnTo>
                <a:lnTo>
                  <a:pt x="10901" y="8298"/>
                </a:lnTo>
                <a:lnTo>
                  <a:pt x="10414" y="8273"/>
                </a:lnTo>
                <a:lnTo>
                  <a:pt x="9952" y="8249"/>
                </a:lnTo>
                <a:lnTo>
                  <a:pt x="9003" y="8200"/>
                </a:lnTo>
                <a:lnTo>
                  <a:pt x="8492" y="8152"/>
                </a:lnTo>
                <a:lnTo>
                  <a:pt x="8224" y="8127"/>
                </a:lnTo>
                <a:lnTo>
                  <a:pt x="7957" y="8152"/>
                </a:lnTo>
                <a:lnTo>
                  <a:pt x="7957" y="7738"/>
                </a:lnTo>
                <a:lnTo>
                  <a:pt x="7932" y="7300"/>
                </a:lnTo>
                <a:lnTo>
                  <a:pt x="7884" y="6448"/>
                </a:lnTo>
                <a:lnTo>
                  <a:pt x="7859" y="5086"/>
                </a:lnTo>
                <a:lnTo>
                  <a:pt x="7835" y="3699"/>
                </a:lnTo>
                <a:lnTo>
                  <a:pt x="7835" y="3042"/>
                </a:lnTo>
                <a:lnTo>
                  <a:pt x="7786" y="2385"/>
                </a:lnTo>
                <a:lnTo>
                  <a:pt x="7738" y="2093"/>
                </a:lnTo>
                <a:lnTo>
                  <a:pt x="7713" y="1728"/>
                </a:lnTo>
                <a:lnTo>
                  <a:pt x="7713" y="1533"/>
                </a:lnTo>
                <a:lnTo>
                  <a:pt x="7713" y="1363"/>
                </a:lnTo>
                <a:lnTo>
                  <a:pt x="7738" y="1193"/>
                </a:lnTo>
                <a:lnTo>
                  <a:pt x="7786" y="1071"/>
                </a:lnTo>
                <a:lnTo>
                  <a:pt x="7811" y="998"/>
                </a:lnTo>
                <a:lnTo>
                  <a:pt x="7811" y="925"/>
                </a:lnTo>
                <a:lnTo>
                  <a:pt x="7786" y="852"/>
                </a:lnTo>
                <a:lnTo>
                  <a:pt x="7738" y="803"/>
                </a:lnTo>
                <a:lnTo>
                  <a:pt x="7665" y="779"/>
                </a:lnTo>
                <a:lnTo>
                  <a:pt x="7592" y="755"/>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6"/>
          <p:cNvSpPr/>
          <p:nvPr/>
        </p:nvSpPr>
        <p:spPr>
          <a:xfrm>
            <a:off x="3196312" y="3304106"/>
            <a:ext cx="397258" cy="292507"/>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6"/>
          <p:cNvSpPr/>
          <p:nvPr/>
        </p:nvSpPr>
        <p:spPr>
          <a:xfrm>
            <a:off x="3784982" y="3304106"/>
            <a:ext cx="396734" cy="292507"/>
          </a:xfrm>
          <a:custGeom>
            <a:avLst/>
            <a:gdLst/>
            <a:ahLst/>
            <a:cxnLst/>
            <a:rect l="l" t="t" r="r" b="b"/>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p:nvPr/>
        </p:nvSpPr>
        <p:spPr>
          <a:xfrm>
            <a:off x="4383224" y="3275389"/>
            <a:ext cx="382353" cy="335037"/>
          </a:xfrm>
          <a:custGeom>
            <a:avLst/>
            <a:gdLst/>
            <a:ahLst/>
            <a:cxnLst/>
            <a:rect l="l" t="t" r="r" b="b"/>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6"/>
          <p:cNvSpPr/>
          <p:nvPr/>
        </p:nvSpPr>
        <p:spPr>
          <a:xfrm>
            <a:off x="4951132" y="3234980"/>
            <a:ext cx="419616" cy="422785"/>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6"/>
          <p:cNvSpPr/>
          <p:nvPr/>
        </p:nvSpPr>
        <p:spPr>
          <a:xfrm>
            <a:off x="5569065" y="3258911"/>
            <a:ext cx="359493" cy="364279"/>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p:nvPr/>
        </p:nvSpPr>
        <p:spPr>
          <a:xfrm>
            <a:off x="258820" y="3831081"/>
            <a:ext cx="409497" cy="398854"/>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6"/>
          <p:cNvSpPr/>
          <p:nvPr/>
        </p:nvSpPr>
        <p:spPr>
          <a:xfrm>
            <a:off x="828346" y="3895420"/>
            <a:ext cx="436619" cy="266981"/>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6"/>
          <p:cNvSpPr/>
          <p:nvPr/>
        </p:nvSpPr>
        <p:spPr>
          <a:xfrm>
            <a:off x="1518573" y="3803959"/>
            <a:ext cx="256359" cy="437144"/>
          </a:xfrm>
          <a:custGeom>
            <a:avLst/>
            <a:gdLst/>
            <a:ahLst/>
            <a:cxnLst/>
            <a:rect l="l" t="t" r="r" b="b"/>
            <a:pathLst>
              <a:path w="11730" h="20002" extrusionOk="0">
                <a:moveTo>
                  <a:pt x="6425" y="414"/>
                </a:moveTo>
                <a:lnTo>
                  <a:pt x="6571" y="439"/>
                </a:lnTo>
                <a:lnTo>
                  <a:pt x="6692" y="487"/>
                </a:lnTo>
                <a:lnTo>
                  <a:pt x="6814" y="560"/>
                </a:lnTo>
                <a:lnTo>
                  <a:pt x="6936" y="633"/>
                </a:lnTo>
                <a:lnTo>
                  <a:pt x="7033" y="731"/>
                </a:lnTo>
                <a:lnTo>
                  <a:pt x="7130" y="828"/>
                </a:lnTo>
                <a:lnTo>
                  <a:pt x="7179" y="950"/>
                </a:lnTo>
                <a:lnTo>
                  <a:pt x="7228" y="1096"/>
                </a:lnTo>
                <a:lnTo>
                  <a:pt x="7252" y="1242"/>
                </a:lnTo>
                <a:lnTo>
                  <a:pt x="7276" y="1534"/>
                </a:lnTo>
                <a:lnTo>
                  <a:pt x="7228" y="1801"/>
                </a:lnTo>
                <a:lnTo>
                  <a:pt x="7155" y="2093"/>
                </a:lnTo>
                <a:lnTo>
                  <a:pt x="7033" y="2385"/>
                </a:lnTo>
                <a:lnTo>
                  <a:pt x="6790" y="2945"/>
                </a:lnTo>
                <a:lnTo>
                  <a:pt x="6522" y="3480"/>
                </a:lnTo>
                <a:lnTo>
                  <a:pt x="6303" y="3456"/>
                </a:lnTo>
                <a:lnTo>
                  <a:pt x="5938" y="3456"/>
                </a:lnTo>
                <a:lnTo>
                  <a:pt x="5646" y="2629"/>
                </a:lnTo>
                <a:lnTo>
                  <a:pt x="5427" y="2069"/>
                </a:lnTo>
                <a:lnTo>
                  <a:pt x="5305" y="1826"/>
                </a:lnTo>
                <a:lnTo>
                  <a:pt x="5208" y="1631"/>
                </a:lnTo>
                <a:lnTo>
                  <a:pt x="5184" y="1388"/>
                </a:lnTo>
                <a:lnTo>
                  <a:pt x="5208" y="1266"/>
                </a:lnTo>
                <a:lnTo>
                  <a:pt x="5232" y="1169"/>
                </a:lnTo>
                <a:lnTo>
                  <a:pt x="5281" y="1047"/>
                </a:lnTo>
                <a:lnTo>
                  <a:pt x="5330" y="925"/>
                </a:lnTo>
                <a:lnTo>
                  <a:pt x="5403" y="828"/>
                </a:lnTo>
                <a:lnTo>
                  <a:pt x="5500" y="731"/>
                </a:lnTo>
                <a:lnTo>
                  <a:pt x="5622" y="633"/>
                </a:lnTo>
                <a:lnTo>
                  <a:pt x="5743" y="536"/>
                </a:lnTo>
                <a:lnTo>
                  <a:pt x="5865" y="487"/>
                </a:lnTo>
                <a:lnTo>
                  <a:pt x="6011" y="439"/>
                </a:lnTo>
                <a:lnTo>
                  <a:pt x="6157" y="414"/>
                </a:lnTo>
                <a:close/>
                <a:moveTo>
                  <a:pt x="9052" y="1339"/>
                </a:moveTo>
                <a:lnTo>
                  <a:pt x="9198" y="1388"/>
                </a:lnTo>
                <a:lnTo>
                  <a:pt x="9344" y="1436"/>
                </a:lnTo>
                <a:lnTo>
                  <a:pt x="9490" y="1534"/>
                </a:lnTo>
                <a:lnTo>
                  <a:pt x="9588" y="1631"/>
                </a:lnTo>
                <a:lnTo>
                  <a:pt x="9709" y="1753"/>
                </a:lnTo>
                <a:lnTo>
                  <a:pt x="9782" y="1874"/>
                </a:lnTo>
                <a:lnTo>
                  <a:pt x="9855" y="2020"/>
                </a:lnTo>
                <a:lnTo>
                  <a:pt x="9904" y="2166"/>
                </a:lnTo>
                <a:lnTo>
                  <a:pt x="9928" y="2312"/>
                </a:lnTo>
                <a:lnTo>
                  <a:pt x="9928" y="2483"/>
                </a:lnTo>
                <a:lnTo>
                  <a:pt x="9928" y="2629"/>
                </a:lnTo>
                <a:lnTo>
                  <a:pt x="9904" y="2775"/>
                </a:lnTo>
                <a:lnTo>
                  <a:pt x="9831" y="2945"/>
                </a:lnTo>
                <a:lnTo>
                  <a:pt x="9758" y="3067"/>
                </a:lnTo>
                <a:lnTo>
                  <a:pt x="9661" y="3213"/>
                </a:lnTo>
                <a:lnTo>
                  <a:pt x="9442" y="3383"/>
                </a:lnTo>
                <a:lnTo>
                  <a:pt x="9198" y="3553"/>
                </a:lnTo>
                <a:lnTo>
                  <a:pt x="8931" y="3675"/>
                </a:lnTo>
                <a:lnTo>
                  <a:pt x="8615" y="3796"/>
                </a:lnTo>
                <a:lnTo>
                  <a:pt x="8323" y="3869"/>
                </a:lnTo>
                <a:lnTo>
                  <a:pt x="8006" y="3967"/>
                </a:lnTo>
                <a:lnTo>
                  <a:pt x="7447" y="4088"/>
                </a:lnTo>
                <a:lnTo>
                  <a:pt x="7349" y="3942"/>
                </a:lnTo>
                <a:lnTo>
                  <a:pt x="7228" y="3821"/>
                </a:lnTo>
                <a:lnTo>
                  <a:pt x="7106" y="3724"/>
                </a:lnTo>
                <a:lnTo>
                  <a:pt x="6960" y="3626"/>
                </a:lnTo>
                <a:lnTo>
                  <a:pt x="7228" y="3091"/>
                </a:lnTo>
                <a:lnTo>
                  <a:pt x="7447" y="2531"/>
                </a:lnTo>
                <a:lnTo>
                  <a:pt x="7568" y="2288"/>
                </a:lnTo>
                <a:lnTo>
                  <a:pt x="7690" y="2069"/>
                </a:lnTo>
                <a:lnTo>
                  <a:pt x="7836" y="1874"/>
                </a:lnTo>
                <a:lnTo>
                  <a:pt x="7982" y="1704"/>
                </a:lnTo>
                <a:lnTo>
                  <a:pt x="8177" y="1558"/>
                </a:lnTo>
                <a:lnTo>
                  <a:pt x="8371" y="1436"/>
                </a:lnTo>
                <a:lnTo>
                  <a:pt x="8590" y="1363"/>
                </a:lnTo>
                <a:lnTo>
                  <a:pt x="8858" y="1339"/>
                </a:lnTo>
                <a:close/>
                <a:moveTo>
                  <a:pt x="3991" y="1242"/>
                </a:moveTo>
                <a:lnTo>
                  <a:pt x="4162" y="1266"/>
                </a:lnTo>
                <a:lnTo>
                  <a:pt x="4308" y="1315"/>
                </a:lnTo>
                <a:lnTo>
                  <a:pt x="4454" y="1412"/>
                </a:lnTo>
                <a:lnTo>
                  <a:pt x="4575" y="1534"/>
                </a:lnTo>
                <a:lnTo>
                  <a:pt x="4697" y="1704"/>
                </a:lnTo>
                <a:lnTo>
                  <a:pt x="4819" y="1874"/>
                </a:lnTo>
                <a:lnTo>
                  <a:pt x="4916" y="2312"/>
                </a:lnTo>
                <a:lnTo>
                  <a:pt x="5086" y="2775"/>
                </a:lnTo>
                <a:lnTo>
                  <a:pt x="5184" y="2994"/>
                </a:lnTo>
                <a:lnTo>
                  <a:pt x="5305" y="3213"/>
                </a:lnTo>
                <a:lnTo>
                  <a:pt x="5427" y="3407"/>
                </a:lnTo>
                <a:lnTo>
                  <a:pt x="5573" y="3578"/>
                </a:lnTo>
                <a:lnTo>
                  <a:pt x="5476" y="3626"/>
                </a:lnTo>
                <a:lnTo>
                  <a:pt x="5305" y="3724"/>
                </a:lnTo>
                <a:lnTo>
                  <a:pt x="5135" y="3845"/>
                </a:lnTo>
                <a:lnTo>
                  <a:pt x="5013" y="4015"/>
                </a:lnTo>
                <a:lnTo>
                  <a:pt x="4892" y="4186"/>
                </a:lnTo>
                <a:lnTo>
                  <a:pt x="4794" y="4113"/>
                </a:lnTo>
                <a:lnTo>
                  <a:pt x="4697" y="4040"/>
                </a:lnTo>
                <a:lnTo>
                  <a:pt x="4478" y="3894"/>
                </a:lnTo>
                <a:lnTo>
                  <a:pt x="4016" y="3699"/>
                </a:lnTo>
                <a:lnTo>
                  <a:pt x="3578" y="3432"/>
                </a:lnTo>
                <a:lnTo>
                  <a:pt x="3213" y="3213"/>
                </a:lnTo>
                <a:lnTo>
                  <a:pt x="3115" y="3164"/>
                </a:lnTo>
                <a:lnTo>
                  <a:pt x="3018" y="3091"/>
                </a:lnTo>
                <a:lnTo>
                  <a:pt x="2969" y="2994"/>
                </a:lnTo>
                <a:lnTo>
                  <a:pt x="2921" y="2896"/>
                </a:lnTo>
                <a:lnTo>
                  <a:pt x="2921" y="2799"/>
                </a:lnTo>
                <a:lnTo>
                  <a:pt x="2921" y="2677"/>
                </a:lnTo>
                <a:lnTo>
                  <a:pt x="2969" y="2434"/>
                </a:lnTo>
                <a:lnTo>
                  <a:pt x="3067" y="2118"/>
                </a:lnTo>
                <a:lnTo>
                  <a:pt x="3213" y="1826"/>
                </a:lnTo>
                <a:lnTo>
                  <a:pt x="3310" y="1680"/>
                </a:lnTo>
                <a:lnTo>
                  <a:pt x="3432" y="1558"/>
                </a:lnTo>
                <a:lnTo>
                  <a:pt x="3529" y="1436"/>
                </a:lnTo>
                <a:lnTo>
                  <a:pt x="3675" y="1339"/>
                </a:lnTo>
                <a:lnTo>
                  <a:pt x="3845" y="1266"/>
                </a:lnTo>
                <a:lnTo>
                  <a:pt x="3991" y="1242"/>
                </a:lnTo>
                <a:close/>
                <a:moveTo>
                  <a:pt x="6157" y="3967"/>
                </a:moveTo>
                <a:lnTo>
                  <a:pt x="6181" y="4015"/>
                </a:lnTo>
                <a:lnTo>
                  <a:pt x="6084" y="4088"/>
                </a:lnTo>
                <a:lnTo>
                  <a:pt x="5962" y="4161"/>
                </a:lnTo>
                <a:lnTo>
                  <a:pt x="5768" y="4380"/>
                </a:lnTo>
                <a:lnTo>
                  <a:pt x="5597" y="4624"/>
                </a:lnTo>
                <a:lnTo>
                  <a:pt x="5451" y="4843"/>
                </a:lnTo>
                <a:lnTo>
                  <a:pt x="5305" y="5110"/>
                </a:lnTo>
                <a:lnTo>
                  <a:pt x="5281" y="4989"/>
                </a:lnTo>
                <a:lnTo>
                  <a:pt x="5281" y="4867"/>
                </a:lnTo>
                <a:lnTo>
                  <a:pt x="5281" y="4745"/>
                </a:lnTo>
                <a:lnTo>
                  <a:pt x="5330" y="4624"/>
                </a:lnTo>
                <a:lnTo>
                  <a:pt x="5378" y="4526"/>
                </a:lnTo>
                <a:lnTo>
                  <a:pt x="5524" y="4307"/>
                </a:lnTo>
                <a:lnTo>
                  <a:pt x="5695" y="4137"/>
                </a:lnTo>
                <a:lnTo>
                  <a:pt x="5816" y="4064"/>
                </a:lnTo>
                <a:lnTo>
                  <a:pt x="5914" y="4015"/>
                </a:lnTo>
                <a:lnTo>
                  <a:pt x="6035" y="3991"/>
                </a:lnTo>
                <a:lnTo>
                  <a:pt x="6157" y="3967"/>
                </a:lnTo>
                <a:close/>
                <a:moveTo>
                  <a:pt x="6425" y="4064"/>
                </a:moveTo>
                <a:lnTo>
                  <a:pt x="6595" y="4113"/>
                </a:lnTo>
                <a:lnTo>
                  <a:pt x="6741" y="4186"/>
                </a:lnTo>
                <a:lnTo>
                  <a:pt x="6571" y="4307"/>
                </a:lnTo>
                <a:lnTo>
                  <a:pt x="6400" y="4453"/>
                </a:lnTo>
                <a:lnTo>
                  <a:pt x="6254" y="4624"/>
                </a:lnTo>
                <a:lnTo>
                  <a:pt x="6108" y="4794"/>
                </a:lnTo>
                <a:lnTo>
                  <a:pt x="5987" y="4964"/>
                </a:lnTo>
                <a:lnTo>
                  <a:pt x="5841" y="5208"/>
                </a:lnTo>
                <a:lnTo>
                  <a:pt x="5743" y="5427"/>
                </a:lnTo>
                <a:lnTo>
                  <a:pt x="5695" y="5548"/>
                </a:lnTo>
                <a:lnTo>
                  <a:pt x="5670" y="5670"/>
                </a:lnTo>
                <a:lnTo>
                  <a:pt x="5573" y="5597"/>
                </a:lnTo>
                <a:lnTo>
                  <a:pt x="5500" y="5500"/>
                </a:lnTo>
                <a:lnTo>
                  <a:pt x="5549" y="5281"/>
                </a:lnTo>
                <a:lnTo>
                  <a:pt x="5646" y="5062"/>
                </a:lnTo>
                <a:lnTo>
                  <a:pt x="5768" y="4867"/>
                </a:lnTo>
                <a:lnTo>
                  <a:pt x="5914" y="4672"/>
                </a:lnTo>
                <a:lnTo>
                  <a:pt x="6157" y="4405"/>
                </a:lnTo>
                <a:lnTo>
                  <a:pt x="6303" y="4210"/>
                </a:lnTo>
                <a:lnTo>
                  <a:pt x="6425" y="4064"/>
                </a:lnTo>
                <a:close/>
                <a:moveTo>
                  <a:pt x="7009" y="4551"/>
                </a:moveTo>
                <a:lnTo>
                  <a:pt x="7033" y="4721"/>
                </a:lnTo>
                <a:lnTo>
                  <a:pt x="7009" y="4891"/>
                </a:lnTo>
                <a:lnTo>
                  <a:pt x="6960" y="5062"/>
                </a:lnTo>
                <a:lnTo>
                  <a:pt x="6887" y="5232"/>
                </a:lnTo>
                <a:lnTo>
                  <a:pt x="6790" y="5378"/>
                </a:lnTo>
                <a:lnTo>
                  <a:pt x="6644" y="5524"/>
                </a:lnTo>
                <a:lnTo>
                  <a:pt x="6498" y="5646"/>
                </a:lnTo>
                <a:lnTo>
                  <a:pt x="6327" y="5743"/>
                </a:lnTo>
                <a:lnTo>
                  <a:pt x="6376" y="5597"/>
                </a:lnTo>
                <a:lnTo>
                  <a:pt x="6692" y="4989"/>
                </a:lnTo>
                <a:lnTo>
                  <a:pt x="7009" y="4551"/>
                </a:lnTo>
                <a:close/>
                <a:moveTo>
                  <a:pt x="6814" y="4234"/>
                </a:moveTo>
                <a:lnTo>
                  <a:pt x="6911" y="4332"/>
                </a:lnTo>
                <a:lnTo>
                  <a:pt x="6790" y="4453"/>
                </a:lnTo>
                <a:lnTo>
                  <a:pt x="6692" y="4575"/>
                </a:lnTo>
                <a:lnTo>
                  <a:pt x="6571" y="4745"/>
                </a:lnTo>
                <a:lnTo>
                  <a:pt x="6376" y="5086"/>
                </a:lnTo>
                <a:lnTo>
                  <a:pt x="6206" y="5427"/>
                </a:lnTo>
                <a:lnTo>
                  <a:pt x="6108" y="5597"/>
                </a:lnTo>
                <a:lnTo>
                  <a:pt x="6011" y="5792"/>
                </a:lnTo>
                <a:lnTo>
                  <a:pt x="5865" y="5767"/>
                </a:lnTo>
                <a:lnTo>
                  <a:pt x="5962" y="5597"/>
                </a:lnTo>
                <a:lnTo>
                  <a:pt x="6035" y="5427"/>
                </a:lnTo>
                <a:lnTo>
                  <a:pt x="6108" y="5256"/>
                </a:lnTo>
                <a:lnTo>
                  <a:pt x="6181" y="5086"/>
                </a:lnTo>
                <a:lnTo>
                  <a:pt x="6303" y="4843"/>
                </a:lnTo>
                <a:lnTo>
                  <a:pt x="6473" y="4624"/>
                </a:lnTo>
                <a:lnTo>
                  <a:pt x="6619" y="4429"/>
                </a:lnTo>
                <a:lnTo>
                  <a:pt x="6814" y="4234"/>
                </a:lnTo>
                <a:close/>
                <a:moveTo>
                  <a:pt x="2848" y="3821"/>
                </a:moveTo>
                <a:lnTo>
                  <a:pt x="3067" y="3845"/>
                </a:lnTo>
                <a:lnTo>
                  <a:pt x="3310" y="3894"/>
                </a:lnTo>
                <a:lnTo>
                  <a:pt x="3456" y="3942"/>
                </a:lnTo>
                <a:lnTo>
                  <a:pt x="3626" y="4040"/>
                </a:lnTo>
                <a:lnTo>
                  <a:pt x="4016" y="4234"/>
                </a:lnTo>
                <a:lnTo>
                  <a:pt x="4210" y="4332"/>
                </a:lnTo>
                <a:lnTo>
                  <a:pt x="4405" y="4405"/>
                </a:lnTo>
                <a:lnTo>
                  <a:pt x="4575" y="4453"/>
                </a:lnTo>
                <a:lnTo>
                  <a:pt x="4770" y="4478"/>
                </a:lnTo>
                <a:lnTo>
                  <a:pt x="4697" y="4745"/>
                </a:lnTo>
                <a:lnTo>
                  <a:pt x="4697" y="4891"/>
                </a:lnTo>
                <a:lnTo>
                  <a:pt x="4697" y="5062"/>
                </a:lnTo>
                <a:lnTo>
                  <a:pt x="4527" y="5086"/>
                </a:lnTo>
                <a:lnTo>
                  <a:pt x="4356" y="5135"/>
                </a:lnTo>
                <a:lnTo>
                  <a:pt x="4186" y="5183"/>
                </a:lnTo>
                <a:lnTo>
                  <a:pt x="4040" y="5281"/>
                </a:lnTo>
                <a:lnTo>
                  <a:pt x="3724" y="5451"/>
                </a:lnTo>
                <a:lnTo>
                  <a:pt x="3432" y="5646"/>
                </a:lnTo>
                <a:lnTo>
                  <a:pt x="2896" y="5986"/>
                </a:lnTo>
                <a:lnTo>
                  <a:pt x="2604" y="6011"/>
                </a:lnTo>
                <a:lnTo>
                  <a:pt x="2312" y="6035"/>
                </a:lnTo>
                <a:lnTo>
                  <a:pt x="2191" y="6035"/>
                </a:lnTo>
                <a:lnTo>
                  <a:pt x="2069" y="5986"/>
                </a:lnTo>
                <a:lnTo>
                  <a:pt x="1947" y="5889"/>
                </a:lnTo>
                <a:lnTo>
                  <a:pt x="1826" y="5767"/>
                </a:lnTo>
                <a:lnTo>
                  <a:pt x="1753" y="5621"/>
                </a:lnTo>
                <a:lnTo>
                  <a:pt x="1680" y="5451"/>
                </a:lnTo>
                <a:lnTo>
                  <a:pt x="1655" y="5305"/>
                </a:lnTo>
                <a:lnTo>
                  <a:pt x="1631" y="5135"/>
                </a:lnTo>
                <a:lnTo>
                  <a:pt x="1631" y="4964"/>
                </a:lnTo>
                <a:lnTo>
                  <a:pt x="1655" y="4794"/>
                </a:lnTo>
                <a:lnTo>
                  <a:pt x="1704" y="4624"/>
                </a:lnTo>
                <a:lnTo>
                  <a:pt x="1753" y="4478"/>
                </a:lnTo>
                <a:lnTo>
                  <a:pt x="1874" y="4259"/>
                </a:lnTo>
                <a:lnTo>
                  <a:pt x="2020" y="4113"/>
                </a:lnTo>
                <a:lnTo>
                  <a:pt x="2215" y="3991"/>
                </a:lnTo>
                <a:lnTo>
                  <a:pt x="2410" y="3894"/>
                </a:lnTo>
                <a:lnTo>
                  <a:pt x="2629" y="3845"/>
                </a:lnTo>
                <a:lnTo>
                  <a:pt x="2848" y="3821"/>
                </a:lnTo>
                <a:close/>
                <a:moveTo>
                  <a:pt x="10220" y="3869"/>
                </a:moveTo>
                <a:lnTo>
                  <a:pt x="10488" y="3918"/>
                </a:lnTo>
                <a:lnTo>
                  <a:pt x="10658" y="3991"/>
                </a:lnTo>
                <a:lnTo>
                  <a:pt x="10756" y="4088"/>
                </a:lnTo>
                <a:lnTo>
                  <a:pt x="10853" y="4234"/>
                </a:lnTo>
                <a:lnTo>
                  <a:pt x="10902" y="4380"/>
                </a:lnTo>
                <a:lnTo>
                  <a:pt x="10950" y="4551"/>
                </a:lnTo>
                <a:lnTo>
                  <a:pt x="10975" y="4697"/>
                </a:lnTo>
                <a:lnTo>
                  <a:pt x="10975" y="5013"/>
                </a:lnTo>
                <a:lnTo>
                  <a:pt x="10950" y="5183"/>
                </a:lnTo>
                <a:lnTo>
                  <a:pt x="10902" y="5354"/>
                </a:lnTo>
                <a:lnTo>
                  <a:pt x="10853" y="5548"/>
                </a:lnTo>
                <a:lnTo>
                  <a:pt x="10780" y="5694"/>
                </a:lnTo>
                <a:lnTo>
                  <a:pt x="10683" y="5865"/>
                </a:lnTo>
                <a:lnTo>
                  <a:pt x="10561" y="6011"/>
                </a:lnTo>
                <a:lnTo>
                  <a:pt x="10439" y="6108"/>
                </a:lnTo>
                <a:lnTo>
                  <a:pt x="10293" y="6205"/>
                </a:lnTo>
                <a:lnTo>
                  <a:pt x="10123" y="6230"/>
                </a:lnTo>
                <a:lnTo>
                  <a:pt x="9953" y="6254"/>
                </a:lnTo>
                <a:lnTo>
                  <a:pt x="9782" y="6230"/>
                </a:lnTo>
                <a:lnTo>
                  <a:pt x="9612" y="6181"/>
                </a:lnTo>
                <a:lnTo>
                  <a:pt x="9344" y="6035"/>
                </a:lnTo>
                <a:lnTo>
                  <a:pt x="9052" y="5889"/>
                </a:lnTo>
                <a:lnTo>
                  <a:pt x="8833" y="5792"/>
                </a:lnTo>
                <a:lnTo>
                  <a:pt x="8590" y="5646"/>
                </a:lnTo>
                <a:lnTo>
                  <a:pt x="8347" y="5475"/>
                </a:lnTo>
                <a:lnTo>
                  <a:pt x="8104" y="5305"/>
                </a:lnTo>
                <a:lnTo>
                  <a:pt x="7860" y="5183"/>
                </a:lnTo>
                <a:lnTo>
                  <a:pt x="7714" y="5135"/>
                </a:lnTo>
                <a:lnTo>
                  <a:pt x="7593" y="5110"/>
                </a:lnTo>
                <a:lnTo>
                  <a:pt x="7617" y="5062"/>
                </a:lnTo>
                <a:lnTo>
                  <a:pt x="7641" y="4867"/>
                </a:lnTo>
                <a:lnTo>
                  <a:pt x="7641" y="4672"/>
                </a:lnTo>
                <a:lnTo>
                  <a:pt x="7812" y="4502"/>
                </a:lnTo>
                <a:lnTo>
                  <a:pt x="8225" y="4405"/>
                </a:lnTo>
                <a:lnTo>
                  <a:pt x="8639" y="4283"/>
                </a:lnTo>
                <a:lnTo>
                  <a:pt x="9052" y="4137"/>
                </a:lnTo>
                <a:lnTo>
                  <a:pt x="9417" y="3967"/>
                </a:lnTo>
                <a:lnTo>
                  <a:pt x="9685" y="3894"/>
                </a:lnTo>
                <a:lnTo>
                  <a:pt x="9953" y="3869"/>
                </a:lnTo>
                <a:close/>
                <a:moveTo>
                  <a:pt x="7349" y="5646"/>
                </a:moveTo>
                <a:lnTo>
                  <a:pt x="7617" y="5767"/>
                </a:lnTo>
                <a:lnTo>
                  <a:pt x="7885" y="5913"/>
                </a:lnTo>
                <a:lnTo>
                  <a:pt x="8152" y="6059"/>
                </a:lnTo>
                <a:lnTo>
                  <a:pt x="8444" y="6205"/>
                </a:lnTo>
                <a:lnTo>
                  <a:pt x="8542" y="6278"/>
                </a:lnTo>
                <a:lnTo>
                  <a:pt x="8882" y="6424"/>
                </a:lnTo>
                <a:lnTo>
                  <a:pt x="9198" y="6546"/>
                </a:lnTo>
                <a:lnTo>
                  <a:pt x="9369" y="6643"/>
                </a:lnTo>
                <a:lnTo>
                  <a:pt x="9515" y="6741"/>
                </a:lnTo>
                <a:lnTo>
                  <a:pt x="9612" y="6838"/>
                </a:lnTo>
                <a:lnTo>
                  <a:pt x="9709" y="6984"/>
                </a:lnTo>
                <a:lnTo>
                  <a:pt x="9782" y="7106"/>
                </a:lnTo>
                <a:lnTo>
                  <a:pt x="9855" y="7252"/>
                </a:lnTo>
                <a:lnTo>
                  <a:pt x="9880" y="7398"/>
                </a:lnTo>
                <a:lnTo>
                  <a:pt x="9880" y="7568"/>
                </a:lnTo>
                <a:lnTo>
                  <a:pt x="9855" y="7738"/>
                </a:lnTo>
                <a:lnTo>
                  <a:pt x="9807" y="7860"/>
                </a:lnTo>
                <a:lnTo>
                  <a:pt x="9734" y="7957"/>
                </a:lnTo>
                <a:lnTo>
                  <a:pt x="9636" y="8055"/>
                </a:lnTo>
                <a:lnTo>
                  <a:pt x="9539" y="8152"/>
                </a:lnTo>
                <a:lnTo>
                  <a:pt x="9296" y="8274"/>
                </a:lnTo>
                <a:lnTo>
                  <a:pt x="9052" y="8347"/>
                </a:lnTo>
                <a:lnTo>
                  <a:pt x="8931" y="8371"/>
                </a:lnTo>
                <a:lnTo>
                  <a:pt x="8809" y="8395"/>
                </a:lnTo>
                <a:lnTo>
                  <a:pt x="8688" y="8371"/>
                </a:lnTo>
                <a:lnTo>
                  <a:pt x="8590" y="8371"/>
                </a:lnTo>
                <a:lnTo>
                  <a:pt x="8396" y="8298"/>
                </a:lnTo>
                <a:lnTo>
                  <a:pt x="8201" y="8176"/>
                </a:lnTo>
                <a:lnTo>
                  <a:pt x="8055" y="8006"/>
                </a:lnTo>
                <a:lnTo>
                  <a:pt x="7909" y="7836"/>
                </a:lnTo>
                <a:lnTo>
                  <a:pt x="7787" y="7641"/>
                </a:lnTo>
                <a:lnTo>
                  <a:pt x="7666" y="7446"/>
                </a:lnTo>
                <a:lnTo>
                  <a:pt x="7568" y="7227"/>
                </a:lnTo>
                <a:lnTo>
                  <a:pt x="7495" y="6984"/>
                </a:lnTo>
                <a:lnTo>
                  <a:pt x="7349" y="6546"/>
                </a:lnTo>
                <a:lnTo>
                  <a:pt x="7276" y="6205"/>
                </a:lnTo>
                <a:lnTo>
                  <a:pt x="7228" y="6035"/>
                </a:lnTo>
                <a:lnTo>
                  <a:pt x="7155" y="5889"/>
                </a:lnTo>
                <a:lnTo>
                  <a:pt x="7349" y="5646"/>
                </a:lnTo>
                <a:close/>
                <a:moveTo>
                  <a:pt x="4721" y="5256"/>
                </a:moveTo>
                <a:lnTo>
                  <a:pt x="4819" y="5475"/>
                </a:lnTo>
                <a:lnTo>
                  <a:pt x="4916" y="5719"/>
                </a:lnTo>
                <a:lnTo>
                  <a:pt x="5062" y="5913"/>
                </a:lnTo>
                <a:lnTo>
                  <a:pt x="5257" y="6084"/>
                </a:lnTo>
                <a:lnTo>
                  <a:pt x="5184" y="6351"/>
                </a:lnTo>
                <a:lnTo>
                  <a:pt x="5159" y="6668"/>
                </a:lnTo>
                <a:lnTo>
                  <a:pt x="5135" y="6935"/>
                </a:lnTo>
                <a:lnTo>
                  <a:pt x="5013" y="7325"/>
                </a:lnTo>
                <a:lnTo>
                  <a:pt x="4916" y="7690"/>
                </a:lnTo>
                <a:lnTo>
                  <a:pt x="4867" y="7787"/>
                </a:lnTo>
                <a:lnTo>
                  <a:pt x="4721" y="8030"/>
                </a:lnTo>
                <a:lnTo>
                  <a:pt x="4527" y="8225"/>
                </a:lnTo>
                <a:lnTo>
                  <a:pt x="4308" y="8395"/>
                </a:lnTo>
                <a:lnTo>
                  <a:pt x="4064" y="8493"/>
                </a:lnTo>
                <a:lnTo>
                  <a:pt x="3943" y="8541"/>
                </a:lnTo>
                <a:lnTo>
                  <a:pt x="3797" y="8566"/>
                </a:lnTo>
                <a:lnTo>
                  <a:pt x="3553" y="8566"/>
                </a:lnTo>
                <a:lnTo>
                  <a:pt x="3407" y="8541"/>
                </a:lnTo>
                <a:lnTo>
                  <a:pt x="3286" y="8493"/>
                </a:lnTo>
                <a:lnTo>
                  <a:pt x="3164" y="8420"/>
                </a:lnTo>
                <a:lnTo>
                  <a:pt x="3067" y="8322"/>
                </a:lnTo>
                <a:lnTo>
                  <a:pt x="2969" y="8225"/>
                </a:lnTo>
                <a:lnTo>
                  <a:pt x="2872" y="8128"/>
                </a:lnTo>
                <a:lnTo>
                  <a:pt x="2750" y="7884"/>
                </a:lnTo>
                <a:lnTo>
                  <a:pt x="2677" y="7641"/>
                </a:lnTo>
                <a:lnTo>
                  <a:pt x="2677" y="7398"/>
                </a:lnTo>
                <a:lnTo>
                  <a:pt x="2702" y="7154"/>
                </a:lnTo>
                <a:lnTo>
                  <a:pt x="2775" y="6911"/>
                </a:lnTo>
                <a:lnTo>
                  <a:pt x="2896" y="6692"/>
                </a:lnTo>
                <a:lnTo>
                  <a:pt x="3091" y="6497"/>
                </a:lnTo>
                <a:lnTo>
                  <a:pt x="3261" y="6327"/>
                </a:lnTo>
                <a:lnTo>
                  <a:pt x="3480" y="6157"/>
                </a:lnTo>
                <a:lnTo>
                  <a:pt x="3894" y="5865"/>
                </a:lnTo>
                <a:lnTo>
                  <a:pt x="4332" y="5573"/>
                </a:lnTo>
                <a:lnTo>
                  <a:pt x="4721" y="5256"/>
                </a:lnTo>
                <a:close/>
                <a:moveTo>
                  <a:pt x="6619" y="6278"/>
                </a:moveTo>
                <a:lnTo>
                  <a:pt x="6741" y="6522"/>
                </a:lnTo>
                <a:lnTo>
                  <a:pt x="6838" y="6789"/>
                </a:lnTo>
                <a:lnTo>
                  <a:pt x="6984" y="7252"/>
                </a:lnTo>
                <a:lnTo>
                  <a:pt x="7130" y="7690"/>
                </a:lnTo>
                <a:lnTo>
                  <a:pt x="7325" y="8201"/>
                </a:lnTo>
                <a:lnTo>
                  <a:pt x="7398" y="8444"/>
                </a:lnTo>
                <a:lnTo>
                  <a:pt x="7422" y="8712"/>
                </a:lnTo>
                <a:lnTo>
                  <a:pt x="7422" y="8906"/>
                </a:lnTo>
                <a:lnTo>
                  <a:pt x="7349" y="9052"/>
                </a:lnTo>
                <a:lnTo>
                  <a:pt x="7276" y="9174"/>
                </a:lnTo>
                <a:lnTo>
                  <a:pt x="7155" y="9296"/>
                </a:lnTo>
                <a:lnTo>
                  <a:pt x="7009" y="9369"/>
                </a:lnTo>
                <a:lnTo>
                  <a:pt x="6863" y="9417"/>
                </a:lnTo>
                <a:lnTo>
                  <a:pt x="6692" y="9442"/>
                </a:lnTo>
                <a:lnTo>
                  <a:pt x="6522" y="9442"/>
                </a:lnTo>
                <a:lnTo>
                  <a:pt x="6279" y="9417"/>
                </a:lnTo>
                <a:lnTo>
                  <a:pt x="6060" y="9369"/>
                </a:lnTo>
                <a:lnTo>
                  <a:pt x="5841" y="9296"/>
                </a:lnTo>
                <a:lnTo>
                  <a:pt x="5622" y="9174"/>
                </a:lnTo>
                <a:lnTo>
                  <a:pt x="5500" y="9077"/>
                </a:lnTo>
                <a:lnTo>
                  <a:pt x="5378" y="8979"/>
                </a:lnTo>
                <a:lnTo>
                  <a:pt x="5305" y="8858"/>
                </a:lnTo>
                <a:lnTo>
                  <a:pt x="5257" y="8736"/>
                </a:lnTo>
                <a:lnTo>
                  <a:pt x="5232" y="8590"/>
                </a:lnTo>
                <a:lnTo>
                  <a:pt x="5232" y="8444"/>
                </a:lnTo>
                <a:lnTo>
                  <a:pt x="5257" y="8128"/>
                </a:lnTo>
                <a:lnTo>
                  <a:pt x="5354" y="7957"/>
                </a:lnTo>
                <a:lnTo>
                  <a:pt x="5451" y="7763"/>
                </a:lnTo>
                <a:lnTo>
                  <a:pt x="5500" y="7568"/>
                </a:lnTo>
                <a:lnTo>
                  <a:pt x="5549" y="7398"/>
                </a:lnTo>
                <a:lnTo>
                  <a:pt x="5622" y="7008"/>
                </a:lnTo>
                <a:lnTo>
                  <a:pt x="5695" y="6741"/>
                </a:lnTo>
                <a:lnTo>
                  <a:pt x="5841" y="6376"/>
                </a:lnTo>
                <a:lnTo>
                  <a:pt x="6011" y="6400"/>
                </a:lnTo>
                <a:lnTo>
                  <a:pt x="6181" y="6400"/>
                </a:lnTo>
                <a:lnTo>
                  <a:pt x="6400" y="6351"/>
                </a:lnTo>
                <a:lnTo>
                  <a:pt x="6619" y="6278"/>
                </a:lnTo>
                <a:close/>
                <a:moveTo>
                  <a:pt x="11194" y="9734"/>
                </a:moveTo>
                <a:lnTo>
                  <a:pt x="11194" y="9782"/>
                </a:lnTo>
                <a:lnTo>
                  <a:pt x="10999" y="10512"/>
                </a:lnTo>
                <a:lnTo>
                  <a:pt x="10756" y="11461"/>
                </a:lnTo>
                <a:lnTo>
                  <a:pt x="10634" y="11923"/>
                </a:lnTo>
                <a:lnTo>
                  <a:pt x="10488" y="12361"/>
                </a:lnTo>
                <a:lnTo>
                  <a:pt x="10366" y="12653"/>
                </a:lnTo>
                <a:lnTo>
                  <a:pt x="10220" y="12897"/>
                </a:lnTo>
                <a:lnTo>
                  <a:pt x="10050" y="13116"/>
                </a:lnTo>
                <a:lnTo>
                  <a:pt x="9831" y="13335"/>
                </a:lnTo>
                <a:lnTo>
                  <a:pt x="9612" y="13529"/>
                </a:lnTo>
                <a:lnTo>
                  <a:pt x="9369" y="13675"/>
                </a:lnTo>
                <a:lnTo>
                  <a:pt x="9101" y="13821"/>
                </a:lnTo>
                <a:lnTo>
                  <a:pt x="8833" y="13943"/>
                </a:lnTo>
                <a:lnTo>
                  <a:pt x="8615" y="14016"/>
                </a:lnTo>
                <a:lnTo>
                  <a:pt x="8371" y="14040"/>
                </a:lnTo>
                <a:lnTo>
                  <a:pt x="8128" y="14040"/>
                </a:lnTo>
                <a:lnTo>
                  <a:pt x="7885" y="14016"/>
                </a:lnTo>
                <a:lnTo>
                  <a:pt x="7812" y="13992"/>
                </a:lnTo>
                <a:lnTo>
                  <a:pt x="8055" y="13846"/>
                </a:lnTo>
                <a:lnTo>
                  <a:pt x="8298" y="13675"/>
                </a:lnTo>
                <a:lnTo>
                  <a:pt x="8688" y="13359"/>
                </a:lnTo>
                <a:lnTo>
                  <a:pt x="8906" y="13140"/>
                </a:lnTo>
                <a:lnTo>
                  <a:pt x="9150" y="12897"/>
                </a:lnTo>
                <a:lnTo>
                  <a:pt x="9393" y="12629"/>
                </a:lnTo>
                <a:lnTo>
                  <a:pt x="9612" y="12313"/>
                </a:lnTo>
                <a:lnTo>
                  <a:pt x="9807" y="12021"/>
                </a:lnTo>
                <a:lnTo>
                  <a:pt x="9953" y="11680"/>
                </a:lnTo>
                <a:lnTo>
                  <a:pt x="10074" y="11364"/>
                </a:lnTo>
                <a:lnTo>
                  <a:pt x="10099" y="11194"/>
                </a:lnTo>
                <a:lnTo>
                  <a:pt x="10099" y="11048"/>
                </a:lnTo>
                <a:lnTo>
                  <a:pt x="10099" y="10975"/>
                </a:lnTo>
                <a:lnTo>
                  <a:pt x="10050" y="10902"/>
                </a:lnTo>
                <a:lnTo>
                  <a:pt x="10001" y="10853"/>
                </a:lnTo>
                <a:lnTo>
                  <a:pt x="9953" y="10829"/>
                </a:lnTo>
                <a:lnTo>
                  <a:pt x="9880" y="10829"/>
                </a:lnTo>
                <a:lnTo>
                  <a:pt x="9807" y="10853"/>
                </a:lnTo>
                <a:lnTo>
                  <a:pt x="9734" y="10877"/>
                </a:lnTo>
                <a:lnTo>
                  <a:pt x="9685" y="10926"/>
                </a:lnTo>
                <a:lnTo>
                  <a:pt x="9539" y="11169"/>
                </a:lnTo>
                <a:lnTo>
                  <a:pt x="9417" y="11413"/>
                </a:lnTo>
                <a:lnTo>
                  <a:pt x="9296" y="11680"/>
                </a:lnTo>
                <a:lnTo>
                  <a:pt x="9174" y="11923"/>
                </a:lnTo>
                <a:lnTo>
                  <a:pt x="9004" y="12167"/>
                </a:lnTo>
                <a:lnTo>
                  <a:pt x="8809" y="12410"/>
                </a:lnTo>
                <a:lnTo>
                  <a:pt x="8615" y="12653"/>
                </a:lnTo>
                <a:lnTo>
                  <a:pt x="8396" y="12872"/>
                </a:lnTo>
                <a:lnTo>
                  <a:pt x="8152" y="13067"/>
                </a:lnTo>
                <a:lnTo>
                  <a:pt x="7909" y="13262"/>
                </a:lnTo>
                <a:lnTo>
                  <a:pt x="7666" y="13432"/>
                </a:lnTo>
                <a:lnTo>
                  <a:pt x="7398" y="13578"/>
                </a:lnTo>
                <a:lnTo>
                  <a:pt x="7301" y="13627"/>
                </a:lnTo>
                <a:lnTo>
                  <a:pt x="7276" y="13432"/>
                </a:lnTo>
                <a:lnTo>
                  <a:pt x="7252" y="13262"/>
                </a:lnTo>
                <a:lnTo>
                  <a:pt x="7252" y="13018"/>
                </a:lnTo>
                <a:lnTo>
                  <a:pt x="7252" y="12799"/>
                </a:lnTo>
                <a:lnTo>
                  <a:pt x="7325" y="12337"/>
                </a:lnTo>
                <a:lnTo>
                  <a:pt x="7422" y="11972"/>
                </a:lnTo>
                <a:lnTo>
                  <a:pt x="7544" y="11607"/>
                </a:lnTo>
                <a:lnTo>
                  <a:pt x="7617" y="11461"/>
                </a:lnTo>
                <a:lnTo>
                  <a:pt x="7714" y="11291"/>
                </a:lnTo>
                <a:lnTo>
                  <a:pt x="7836" y="11145"/>
                </a:lnTo>
                <a:lnTo>
                  <a:pt x="7982" y="11023"/>
                </a:lnTo>
                <a:lnTo>
                  <a:pt x="8323" y="10756"/>
                </a:lnTo>
                <a:lnTo>
                  <a:pt x="8688" y="10512"/>
                </a:lnTo>
                <a:lnTo>
                  <a:pt x="9077" y="10318"/>
                </a:lnTo>
                <a:lnTo>
                  <a:pt x="9490" y="10147"/>
                </a:lnTo>
                <a:lnTo>
                  <a:pt x="9904" y="10001"/>
                </a:lnTo>
                <a:lnTo>
                  <a:pt x="10342" y="9880"/>
                </a:lnTo>
                <a:lnTo>
                  <a:pt x="10780" y="9782"/>
                </a:lnTo>
                <a:lnTo>
                  <a:pt x="11194" y="9734"/>
                </a:lnTo>
                <a:close/>
                <a:moveTo>
                  <a:pt x="390" y="11218"/>
                </a:moveTo>
                <a:lnTo>
                  <a:pt x="731" y="11267"/>
                </a:lnTo>
                <a:lnTo>
                  <a:pt x="1071" y="11291"/>
                </a:lnTo>
                <a:lnTo>
                  <a:pt x="1412" y="11315"/>
                </a:lnTo>
                <a:lnTo>
                  <a:pt x="1753" y="11364"/>
                </a:lnTo>
                <a:lnTo>
                  <a:pt x="2239" y="11437"/>
                </a:lnTo>
                <a:lnTo>
                  <a:pt x="2702" y="11583"/>
                </a:lnTo>
                <a:lnTo>
                  <a:pt x="3164" y="11729"/>
                </a:lnTo>
                <a:lnTo>
                  <a:pt x="3602" y="11948"/>
                </a:lnTo>
                <a:lnTo>
                  <a:pt x="3797" y="12069"/>
                </a:lnTo>
                <a:lnTo>
                  <a:pt x="3991" y="12215"/>
                </a:lnTo>
                <a:lnTo>
                  <a:pt x="4162" y="12361"/>
                </a:lnTo>
                <a:lnTo>
                  <a:pt x="4332" y="12556"/>
                </a:lnTo>
                <a:lnTo>
                  <a:pt x="4478" y="12726"/>
                </a:lnTo>
                <a:lnTo>
                  <a:pt x="4624" y="12921"/>
                </a:lnTo>
                <a:lnTo>
                  <a:pt x="4867" y="13335"/>
                </a:lnTo>
                <a:lnTo>
                  <a:pt x="4989" y="13578"/>
                </a:lnTo>
                <a:lnTo>
                  <a:pt x="5038" y="13797"/>
                </a:lnTo>
                <a:lnTo>
                  <a:pt x="5062" y="14040"/>
                </a:lnTo>
                <a:lnTo>
                  <a:pt x="5038" y="14284"/>
                </a:lnTo>
                <a:lnTo>
                  <a:pt x="4989" y="14746"/>
                </a:lnTo>
                <a:lnTo>
                  <a:pt x="4916" y="15233"/>
                </a:lnTo>
                <a:lnTo>
                  <a:pt x="4746" y="15160"/>
                </a:lnTo>
                <a:lnTo>
                  <a:pt x="4551" y="15062"/>
                </a:lnTo>
                <a:lnTo>
                  <a:pt x="4210" y="14843"/>
                </a:lnTo>
                <a:lnTo>
                  <a:pt x="3870" y="14576"/>
                </a:lnTo>
                <a:lnTo>
                  <a:pt x="3529" y="14284"/>
                </a:lnTo>
                <a:lnTo>
                  <a:pt x="3091" y="13919"/>
                </a:lnTo>
                <a:lnTo>
                  <a:pt x="2702" y="13529"/>
                </a:lnTo>
                <a:lnTo>
                  <a:pt x="2531" y="13335"/>
                </a:lnTo>
                <a:lnTo>
                  <a:pt x="2385" y="13116"/>
                </a:lnTo>
                <a:lnTo>
                  <a:pt x="2239" y="12897"/>
                </a:lnTo>
                <a:lnTo>
                  <a:pt x="2069" y="12726"/>
                </a:lnTo>
                <a:lnTo>
                  <a:pt x="2020" y="12702"/>
                </a:lnTo>
                <a:lnTo>
                  <a:pt x="1972" y="12702"/>
                </a:lnTo>
                <a:lnTo>
                  <a:pt x="1923" y="12726"/>
                </a:lnTo>
                <a:lnTo>
                  <a:pt x="1899" y="12775"/>
                </a:lnTo>
                <a:lnTo>
                  <a:pt x="1874" y="12921"/>
                </a:lnTo>
                <a:lnTo>
                  <a:pt x="1874" y="13043"/>
                </a:lnTo>
                <a:lnTo>
                  <a:pt x="1899" y="13189"/>
                </a:lnTo>
                <a:lnTo>
                  <a:pt x="1947" y="13335"/>
                </a:lnTo>
                <a:lnTo>
                  <a:pt x="2020" y="13456"/>
                </a:lnTo>
                <a:lnTo>
                  <a:pt x="2118" y="13602"/>
                </a:lnTo>
                <a:lnTo>
                  <a:pt x="2337" y="13870"/>
                </a:lnTo>
                <a:lnTo>
                  <a:pt x="2580" y="14113"/>
                </a:lnTo>
                <a:lnTo>
                  <a:pt x="2823" y="14357"/>
                </a:lnTo>
                <a:lnTo>
                  <a:pt x="3261" y="14722"/>
                </a:lnTo>
                <a:lnTo>
                  <a:pt x="3578" y="14989"/>
                </a:lnTo>
                <a:lnTo>
                  <a:pt x="3918" y="15257"/>
                </a:lnTo>
                <a:lnTo>
                  <a:pt x="4259" y="15476"/>
                </a:lnTo>
                <a:lnTo>
                  <a:pt x="4600" y="15671"/>
                </a:lnTo>
                <a:lnTo>
                  <a:pt x="4210" y="15841"/>
                </a:lnTo>
                <a:lnTo>
                  <a:pt x="3797" y="15938"/>
                </a:lnTo>
                <a:lnTo>
                  <a:pt x="3383" y="15987"/>
                </a:lnTo>
                <a:lnTo>
                  <a:pt x="3188" y="16011"/>
                </a:lnTo>
                <a:lnTo>
                  <a:pt x="2994" y="15987"/>
                </a:lnTo>
                <a:lnTo>
                  <a:pt x="2799" y="15963"/>
                </a:lnTo>
                <a:lnTo>
                  <a:pt x="2604" y="15914"/>
                </a:lnTo>
                <a:lnTo>
                  <a:pt x="2410" y="15865"/>
                </a:lnTo>
                <a:lnTo>
                  <a:pt x="2215" y="15768"/>
                </a:lnTo>
                <a:lnTo>
                  <a:pt x="2045" y="15671"/>
                </a:lnTo>
                <a:lnTo>
                  <a:pt x="1850" y="15549"/>
                </a:lnTo>
                <a:lnTo>
                  <a:pt x="1680" y="15403"/>
                </a:lnTo>
                <a:lnTo>
                  <a:pt x="1509" y="15233"/>
                </a:lnTo>
                <a:lnTo>
                  <a:pt x="1339" y="15038"/>
                </a:lnTo>
                <a:lnTo>
                  <a:pt x="1193" y="14819"/>
                </a:lnTo>
                <a:lnTo>
                  <a:pt x="1071" y="14600"/>
                </a:lnTo>
                <a:lnTo>
                  <a:pt x="950" y="14357"/>
                </a:lnTo>
                <a:lnTo>
                  <a:pt x="852" y="14113"/>
                </a:lnTo>
                <a:lnTo>
                  <a:pt x="779" y="13846"/>
                </a:lnTo>
                <a:lnTo>
                  <a:pt x="658" y="13335"/>
                </a:lnTo>
                <a:lnTo>
                  <a:pt x="585" y="12799"/>
                </a:lnTo>
                <a:lnTo>
                  <a:pt x="512" y="12288"/>
                </a:lnTo>
                <a:lnTo>
                  <a:pt x="463" y="11753"/>
                </a:lnTo>
                <a:lnTo>
                  <a:pt x="390" y="11218"/>
                </a:lnTo>
                <a:close/>
                <a:moveTo>
                  <a:pt x="6230" y="1"/>
                </a:moveTo>
                <a:lnTo>
                  <a:pt x="5914" y="25"/>
                </a:lnTo>
                <a:lnTo>
                  <a:pt x="5622" y="122"/>
                </a:lnTo>
                <a:lnTo>
                  <a:pt x="5451" y="195"/>
                </a:lnTo>
                <a:lnTo>
                  <a:pt x="5305" y="293"/>
                </a:lnTo>
                <a:lnTo>
                  <a:pt x="5159" y="390"/>
                </a:lnTo>
                <a:lnTo>
                  <a:pt x="5062" y="536"/>
                </a:lnTo>
                <a:lnTo>
                  <a:pt x="4965" y="658"/>
                </a:lnTo>
                <a:lnTo>
                  <a:pt x="4892" y="804"/>
                </a:lnTo>
                <a:lnTo>
                  <a:pt x="4843" y="974"/>
                </a:lnTo>
                <a:lnTo>
                  <a:pt x="4794" y="1120"/>
                </a:lnTo>
                <a:lnTo>
                  <a:pt x="4648" y="998"/>
                </a:lnTo>
                <a:lnTo>
                  <a:pt x="4454" y="877"/>
                </a:lnTo>
                <a:lnTo>
                  <a:pt x="4283" y="804"/>
                </a:lnTo>
                <a:lnTo>
                  <a:pt x="4089" y="779"/>
                </a:lnTo>
                <a:lnTo>
                  <a:pt x="3894" y="779"/>
                </a:lnTo>
                <a:lnTo>
                  <a:pt x="3675" y="804"/>
                </a:lnTo>
                <a:lnTo>
                  <a:pt x="3480" y="877"/>
                </a:lnTo>
                <a:lnTo>
                  <a:pt x="3286" y="998"/>
                </a:lnTo>
                <a:lnTo>
                  <a:pt x="3115" y="1144"/>
                </a:lnTo>
                <a:lnTo>
                  <a:pt x="2945" y="1315"/>
                </a:lnTo>
                <a:lnTo>
                  <a:pt x="2799" y="1509"/>
                </a:lnTo>
                <a:lnTo>
                  <a:pt x="2677" y="1704"/>
                </a:lnTo>
                <a:lnTo>
                  <a:pt x="2580" y="1923"/>
                </a:lnTo>
                <a:lnTo>
                  <a:pt x="2507" y="2142"/>
                </a:lnTo>
                <a:lnTo>
                  <a:pt x="2458" y="2385"/>
                </a:lnTo>
                <a:lnTo>
                  <a:pt x="2410" y="2604"/>
                </a:lnTo>
                <a:lnTo>
                  <a:pt x="2410" y="2799"/>
                </a:lnTo>
                <a:lnTo>
                  <a:pt x="2434" y="2994"/>
                </a:lnTo>
                <a:lnTo>
                  <a:pt x="2483" y="3188"/>
                </a:lnTo>
                <a:lnTo>
                  <a:pt x="2556" y="3359"/>
                </a:lnTo>
                <a:lnTo>
                  <a:pt x="2312" y="3407"/>
                </a:lnTo>
                <a:lnTo>
                  <a:pt x="2093" y="3480"/>
                </a:lnTo>
                <a:lnTo>
                  <a:pt x="1899" y="3602"/>
                </a:lnTo>
                <a:lnTo>
                  <a:pt x="1728" y="3748"/>
                </a:lnTo>
                <a:lnTo>
                  <a:pt x="1558" y="3918"/>
                </a:lnTo>
                <a:lnTo>
                  <a:pt x="1436" y="4113"/>
                </a:lnTo>
                <a:lnTo>
                  <a:pt x="1315" y="4307"/>
                </a:lnTo>
                <a:lnTo>
                  <a:pt x="1217" y="4526"/>
                </a:lnTo>
                <a:lnTo>
                  <a:pt x="1169" y="4745"/>
                </a:lnTo>
                <a:lnTo>
                  <a:pt x="1144" y="4964"/>
                </a:lnTo>
                <a:lnTo>
                  <a:pt x="1144" y="5183"/>
                </a:lnTo>
                <a:lnTo>
                  <a:pt x="1169" y="5402"/>
                </a:lnTo>
                <a:lnTo>
                  <a:pt x="1242" y="5597"/>
                </a:lnTo>
                <a:lnTo>
                  <a:pt x="1315" y="5816"/>
                </a:lnTo>
                <a:lnTo>
                  <a:pt x="1412" y="5986"/>
                </a:lnTo>
                <a:lnTo>
                  <a:pt x="1534" y="6181"/>
                </a:lnTo>
                <a:lnTo>
                  <a:pt x="1607" y="6254"/>
                </a:lnTo>
                <a:lnTo>
                  <a:pt x="1704" y="6327"/>
                </a:lnTo>
                <a:lnTo>
                  <a:pt x="1899" y="6449"/>
                </a:lnTo>
                <a:lnTo>
                  <a:pt x="2142" y="6522"/>
                </a:lnTo>
                <a:lnTo>
                  <a:pt x="2385" y="6570"/>
                </a:lnTo>
                <a:lnTo>
                  <a:pt x="2264" y="6814"/>
                </a:lnTo>
                <a:lnTo>
                  <a:pt x="2191" y="7081"/>
                </a:lnTo>
                <a:lnTo>
                  <a:pt x="2166" y="7349"/>
                </a:lnTo>
                <a:lnTo>
                  <a:pt x="2191" y="7617"/>
                </a:lnTo>
                <a:lnTo>
                  <a:pt x="2239" y="7884"/>
                </a:lnTo>
                <a:lnTo>
                  <a:pt x="2337" y="8152"/>
                </a:lnTo>
                <a:lnTo>
                  <a:pt x="2458" y="8395"/>
                </a:lnTo>
                <a:lnTo>
                  <a:pt x="2629" y="8614"/>
                </a:lnTo>
                <a:lnTo>
                  <a:pt x="2750" y="8712"/>
                </a:lnTo>
                <a:lnTo>
                  <a:pt x="2848" y="8809"/>
                </a:lnTo>
                <a:lnTo>
                  <a:pt x="2969" y="8906"/>
                </a:lnTo>
                <a:lnTo>
                  <a:pt x="3115" y="8955"/>
                </a:lnTo>
                <a:lnTo>
                  <a:pt x="3237" y="9004"/>
                </a:lnTo>
                <a:lnTo>
                  <a:pt x="3359" y="9052"/>
                </a:lnTo>
                <a:lnTo>
                  <a:pt x="3651" y="9077"/>
                </a:lnTo>
                <a:lnTo>
                  <a:pt x="3918" y="9052"/>
                </a:lnTo>
                <a:lnTo>
                  <a:pt x="4186" y="9004"/>
                </a:lnTo>
                <a:lnTo>
                  <a:pt x="4478" y="8882"/>
                </a:lnTo>
                <a:lnTo>
                  <a:pt x="4721" y="8736"/>
                </a:lnTo>
                <a:lnTo>
                  <a:pt x="4794" y="8687"/>
                </a:lnTo>
                <a:lnTo>
                  <a:pt x="4843" y="8906"/>
                </a:lnTo>
                <a:lnTo>
                  <a:pt x="4940" y="9101"/>
                </a:lnTo>
                <a:lnTo>
                  <a:pt x="5062" y="9296"/>
                </a:lnTo>
                <a:lnTo>
                  <a:pt x="5232" y="9442"/>
                </a:lnTo>
                <a:lnTo>
                  <a:pt x="5403" y="9588"/>
                </a:lnTo>
                <a:lnTo>
                  <a:pt x="5622" y="9685"/>
                </a:lnTo>
                <a:lnTo>
                  <a:pt x="5841" y="9782"/>
                </a:lnTo>
                <a:lnTo>
                  <a:pt x="6084" y="9855"/>
                </a:lnTo>
                <a:lnTo>
                  <a:pt x="6011" y="10074"/>
                </a:lnTo>
                <a:lnTo>
                  <a:pt x="5987" y="10293"/>
                </a:lnTo>
                <a:lnTo>
                  <a:pt x="5962" y="10537"/>
                </a:lnTo>
                <a:lnTo>
                  <a:pt x="5962" y="10780"/>
                </a:lnTo>
                <a:lnTo>
                  <a:pt x="5987" y="11267"/>
                </a:lnTo>
                <a:lnTo>
                  <a:pt x="6011" y="11705"/>
                </a:lnTo>
                <a:lnTo>
                  <a:pt x="5987" y="12459"/>
                </a:lnTo>
                <a:lnTo>
                  <a:pt x="5962" y="13213"/>
                </a:lnTo>
                <a:lnTo>
                  <a:pt x="5889" y="13943"/>
                </a:lnTo>
                <a:lnTo>
                  <a:pt x="5792" y="14697"/>
                </a:lnTo>
                <a:lnTo>
                  <a:pt x="5670" y="15403"/>
                </a:lnTo>
                <a:lnTo>
                  <a:pt x="5451" y="15379"/>
                </a:lnTo>
                <a:lnTo>
                  <a:pt x="5524" y="14843"/>
                </a:lnTo>
                <a:lnTo>
                  <a:pt x="5573" y="14308"/>
                </a:lnTo>
                <a:lnTo>
                  <a:pt x="5573" y="14065"/>
                </a:lnTo>
                <a:lnTo>
                  <a:pt x="5549" y="13797"/>
                </a:lnTo>
                <a:lnTo>
                  <a:pt x="5500" y="13529"/>
                </a:lnTo>
                <a:lnTo>
                  <a:pt x="5403" y="13262"/>
                </a:lnTo>
                <a:lnTo>
                  <a:pt x="5305" y="13043"/>
                </a:lnTo>
                <a:lnTo>
                  <a:pt x="5159" y="12799"/>
                </a:lnTo>
                <a:lnTo>
                  <a:pt x="5013" y="12580"/>
                </a:lnTo>
                <a:lnTo>
                  <a:pt x="4843" y="12361"/>
                </a:lnTo>
                <a:lnTo>
                  <a:pt x="4673" y="12167"/>
                </a:lnTo>
                <a:lnTo>
                  <a:pt x="4478" y="11972"/>
                </a:lnTo>
                <a:lnTo>
                  <a:pt x="4259" y="11802"/>
                </a:lnTo>
                <a:lnTo>
                  <a:pt x="4064" y="11656"/>
                </a:lnTo>
                <a:lnTo>
                  <a:pt x="3845" y="11510"/>
                </a:lnTo>
                <a:lnTo>
                  <a:pt x="3626" y="11388"/>
                </a:lnTo>
                <a:lnTo>
                  <a:pt x="3383" y="11291"/>
                </a:lnTo>
                <a:lnTo>
                  <a:pt x="3140" y="11218"/>
                </a:lnTo>
                <a:lnTo>
                  <a:pt x="2653" y="11072"/>
                </a:lnTo>
                <a:lnTo>
                  <a:pt x="2142" y="10975"/>
                </a:lnTo>
                <a:lnTo>
                  <a:pt x="1655" y="10877"/>
                </a:lnTo>
                <a:lnTo>
                  <a:pt x="1120" y="10804"/>
                </a:lnTo>
                <a:lnTo>
                  <a:pt x="852" y="10780"/>
                </a:lnTo>
                <a:lnTo>
                  <a:pt x="585" y="10780"/>
                </a:lnTo>
                <a:lnTo>
                  <a:pt x="342" y="10804"/>
                </a:lnTo>
                <a:lnTo>
                  <a:pt x="98" y="10877"/>
                </a:lnTo>
                <a:lnTo>
                  <a:pt x="25" y="10926"/>
                </a:lnTo>
                <a:lnTo>
                  <a:pt x="1" y="10999"/>
                </a:lnTo>
                <a:lnTo>
                  <a:pt x="1" y="11072"/>
                </a:lnTo>
                <a:lnTo>
                  <a:pt x="50" y="11145"/>
                </a:lnTo>
                <a:lnTo>
                  <a:pt x="25" y="11437"/>
                </a:lnTo>
                <a:lnTo>
                  <a:pt x="1" y="11729"/>
                </a:lnTo>
                <a:lnTo>
                  <a:pt x="1" y="12045"/>
                </a:lnTo>
                <a:lnTo>
                  <a:pt x="1" y="12337"/>
                </a:lnTo>
                <a:lnTo>
                  <a:pt x="25" y="12678"/>
                </a:lnTo>
                <a:lnTo>
                  <a:pt x="74" y="12994"/>
                </a:lnTo>
                <a:lnTo>
                  <a:pt x="123" y="13310"/>
                </a:lnTo>
                <a:lnTo>
                  <a:pt x="196" y="13627"/>
                </a:lnTo>
                <a:lnTo>
                  <a:pt x="293" y="13919"/>
                </a:lnTo>
                <a:lnTo>
                  <a:pt x="415" y="14235"/>
                </a:lnTo>
                <a:lnTo>
                  <a:pt x="536" y="14527"/>
                </a:lnTo>
                <a:lnTo>
                  <a:pt x="658" y="14819"/>
                </a:lnTo>
                <a:lnTo>
                  <a:pt x="828" y="15087"/>
                </a:lnTo>
                <a:lnTo>
                  <a:pt x="974" y="15330"/>
                </a:lnTo>
                <a:lnTo>
                  <a:pt x="1169" y="15549"/>
                </a:lnTo>
                <a:lnTo>
                  <a:pt x="1363" y="15768"/>
                </a:lnTo>
                <a:lnTo>
                  <a:pt x="1558" y="15938"/>
                </a:lnTo>
                <a:lnTo>
                  <a:pt x="1777" y="16060"/>
                </a:lnTo>
                <a:lnTo>
                  <a:pt x="1996" y="16182"/>
                </a:lnTo>
                <a:lnTo>
                  <a:pt x="2215" y="16303"/>
                </a:lnTo>
                <a:lnTo>
                  <a:pt x="2458" y="16376"/>
                </a:lnTo>
                <a:lnTo>
                  <a:pt x="2702" y="16425"/>
                </a:lnTo>
                <a:lnTo>
                  <a:pt x="2945" y="16474"/>
                </a:lnTo>
                <a:lnTo>
                  <a:pt x="3213" y="16498"/>
                </a:lnTo>
                <a:lnTo>
                  <a:pt x="3456" y="16474"/>
                </a:lnTo>
                <a:lnTo>
                  <a:pt x="3724" y="16474"/>
                </a:lnTo>
                <a:lnTo>
                  <a:pt x="3967" y="16425"/>
                </a:lnTo>
                <a:lnTo>
                  <a:pt x="4210" y="16352"/>
                </a:lnTo>
                <a:lnTo>
                  <a:pt x="4454" y="16279"/>
                </a:lnTo>
                <a:lnTo>
                  <a:pt x="4673" y="16157"/>
                </a:lnTo>
                <a:lnTo>
                  <a:pt x="4892" y="16036"/>
                </a:lnTo>
                <a:lnTo>
                  <a:pt x="5086" y="15890"/>
                </a:lnTo>
                <a:lnTo>
                  <a:pt x="5257" y="15890"/>
                </a:lnTo>
                <a:lnTo>
                  <a:pt x="5549" y="15914"/>
                </a:lnTo>
                <a:lnTo>
                  <a:pt x="5330" y="16693"/>
                </a:lnTo>
                <a:lnTo>
                  <a:pt x="5111" y="17471"/>
                </a:lnTo>
                <a:lnTo>
                  <a:pt x="4867" y="18128"/>
                </a:lnTo>
                <a:lnTo>
                  <a:pt x="4746" y="18445"/>
                </a:lnTo>
                <a:lnTo>
                  <a:pt x="4575" y="18761"/>
                </a:lnTo>
                <a:lnTo>
                  <a:pt x="4429" y="19004"/>
                </a:lnTo>
                <a:lnTo>
                  <a:pt x="4259" y="19272"/>
                </a:lnTo>
                <a:lnTo>
                  <a:pt x="4186" y="19394"/>
                </a:lnTo>
                <a:lnTo>
                  <a:pt x="4113" y="19540"/>
                </a:lnTo>
                <a:lnTo>
                  <a:pt x="4089" y="19686"/>
                </a:lnTo>
                <a:lnTo>
                  <a:pt x="4064" y="19832"/>
                </a:lnTo>
                <a:lnTo>
                  <a:pt x="4089" y="19880"/>
                </a:lnTo>
                <a:lnTo>
                  <a:pt x="4089" y="19929"/>
                </a:lnTo>
                <a:lnTo>
                  <a:pt x="4162" y="19977"/>
                </a:lnTo>
                <a:lnTo>
                  <a:pt x="4259" y="20002"/>
                </a:lnTo>
                <a:lnTo>
                  <a:pt x="4356" y="19953"/>
                </a:lnTo>
                <a:lnTo>
                  <a:pt x="4575" y="19734"/>
                </a:lnTo>
                <a:lnTo>
                  <a:pt x="4770" y="19491"/>
                </a:lnTo>
                <a:lnTo>
                  <a:pt x="4940" y="19223"/>
                </a:lnTo>
                <a:lnTo>
                  <a:pt x="5086" y="18931"/>
                </a:lnTo>
                <a:lnTo>
                  <a:pt x="5208" y="18639"/>
                </a:lnTo>
                <a:lnTo>
                  <a:pt x="5330" y="18347"/>
                </a:lnTo>
                <a:lnTo>
                  <a:pt x="5549" y="17763"/>
                </a:lnTo>
                <a:lnTo>
                  <a:pt x="5768" y="17082"/>
                </a:lnTo>
                <a:lnTo>
                  <a:pt x="5962" y="16376"/>
                </a:lnTo>
                <a:lnTo>
                  <a:pt x="6108" y="15695"/>
                </a:lnTo>
                <a:lnTo>
                  <a:pt x="6254" y="14989"/>
                </a:lnTo>
                <a:lnTo>
                  <a:pt x="6352" y="14308"/>
                </a:lnTo>
                <a:lnTo>
                  <a:pt x="6571" y="14357"/>
                </a:lnTo>
                <a:lnTo>
                  <a:pt x="6814" y="14357"/>
                </a:lnTo>
                <a:lnTo>
                  <a:pt x="7033" y="14332"/>
                </a:lnTo>
                <a:lnTo>
                  <a:pt x="7276" y="14259"/>
                </a:lnTo>
                <a:lnTo>
                  <a:pt x="7422" y="14332"/>
                </a:lnTo>
                <a:lnTo>
                  <a:pt x="7593" y="14405"/>
                </a:lnTo>
                <a:lnTo>
                  <a:pt x="7763" y="14454"/>
                </a:lnTo>
                <a:lnTo>
                  <a:pt x="7933" y="14478"/>
                </a:lnTo>
                <a:lnTo>
                  <a:pt x="8298" y="14527"/>
                </a:lnTo>
                <a:lnTo>
                  <a:pt x="8615" y="14478"/>
                </a:lnTo>
                <a:lnTo>
                  <a:pt x="8882" y="14430"/>
                </a:lnTo>
                <a:lnTo>
                  <a:pt x="9150" y="14332"/>
                </a:lnTo>
                <a:lnTo>
                  <a:pt x="9442" y="14211"/>
                </a:lnTo>
                <a:lnTo>
                  <a:pt x="9685" y="14065"/>
                </a:lnTo>
                <a:lnTo>
                  <a:pt x="9928" y="13894"/>
                </a:lnTo>
                <a:lnTo>
                  <a:pt x="10172" y="13724"/>
                </a:lnTo>
                <a:lnTo>
                  <a:pt x="10366" y="13505"/>
                </a:lnTo>
                <a:lnTo>
                  <a:pt x="10537" y="13286"/>
                </a:lnTo>
                <a:lnTo>
                  <a:pt x="10731" y="12994"/>
                </a:lnTo>
                <a:lnTo>
                  <a:pt x="10877" y="12702"/>
                </a:lnTo>
                <a:lnTo>
                  <a:pt x="10999" y="12386"/>
                </a:lnTo>
                <a:lnTo>
                  <a:pt x="11121" y="12069"/>
                </a:lnTo>
                <a:lnTo>
                  <a:pt x="11291" y="11413"/>
                </a:lnTo>
                <a:lnTo>
                  <a:pt x="11461" y="10756"/>
                </a:lnTo>
                <a:lnTo>
                  <a:pt x="11559" y="10391"/>
                </a:lnTo>
                <a:lnTo>
                  <a:pt x="11632" y="10172"/>
                </a:lnTo>
                <a:lnTo>
                  <a:pt x="11705" y="9928"/>
                </a:lnTo>
                <a:lnTo>
                  <a:pt x="11729" y="9709"/>
                </a:lnTo>
                <a:lnTo>
                  <a:pt x="11729" y="9490"/>
                </a:lnTo>
                <a:lnTo>
                  <a:pt x="11729" y="9393"/>
                </a:lnTo>
                <a:lnTo>
                  <a:pt x="11680" y="9296"/>
                </a:lnTo>
                <a:lnTo>
                  <a:pt x="11632" y="9223"/>
                </a:lnTo>
                <a:lnTo>
                  <a:pt x="11583" y="9174"/>
                </a:lnTo>
                <a:lnTo>
                  <a:pt x="11486" y="9125"/>
                </a:lnTo>
                <a:lnTo>
                  <a:pt x="11413" y="9150"/>
                </a:lnTo>
                <a:lnTo>
                  <a:pt x="11340" y="9174"/>
                </a:lnTo>
                <a:lnTo>
                  <a:pt x="11291" y="9247"/>
                </a:lnTo>
                <a:lnTo>
                  <a:pt x="11072" y="9223"/>
                </a:lnTo>
                <a:lnTo>
                  <a:pt x="10829" y="9247"/>
                </a:lnTo>
                <a:lnTo>
                  <a:pt x="10610" y="9296"/>
                </a:lnTo>
                <a:lnTo>
                  <a:pt x="10366" y="9344"/>
                </a:lnTo>
                <a:lnTo>
                  <a:pt x="9904" y="9490"/>
                </a:lnTo>
                <a:lnTo>
                  <a:pt x="9466" y="9661"/>
                </a:lnTo>
                <a:lnTo>
                  <a:pt x="8955" y="9880"/>
                </a:lnTo>
                <a:lnTo>
                  <a:pt x="8444" y="10147"/>
                </a:lnTo>
                <a:lnTo>
                  <a:pt x="8177" y="10293"/>
                </a:lnTo>
                <a:lnTo>
                  <a:pt x="7958" y="10439"/>
                </a:lnTo>
                <a:lnTo>
                  <a:pt x="7714" y="10610"/>
                </a:lnTo>
                <a:lnTo>
                  <a:pt x="7495" y="10804"/>
                </a:lnTo>
                <a:lnTo>
                  <a:pt x="7349" y="10950"/>
                </a:lnTo>
                <a:lnTo>
                  <a:pt x="7228" y="11145"/>
                </a:lnTo>
                <a:lnTo>
                  <a:pt x="7130" y="11340"/>
                </a:lnTo>
                <a:lnTo>
                  <a:pt x="7033" y="11559"/>
                </a:lnTo>
                <a:lnTo>
                  <a:pt x="6984" y="11778"/>
                </a:lnTo>
                <a:lnTo>
                  <a:pt x="6911" y="12021"/>
                </a:lnTo>
                <a:lnTo>
                  <a:pt x="6838" y="12459"/>
                </a:lnTo>
                <a:lnTo>
                  <a:pt x="6814" y="12726"/>
                </a:lnTo>
                <a:lnTo>
                  <a:pt x="6790" y="13091"/>
                </a:lnTo>
                <a:lnTo>
                  <a:pt x="6814" y="13286"/>
                </a:lnTo>
                <a:lnTo>
                  <a:pt x="6838" y="13481"/>
                </a:lnTo>
                <a:lnTo>
                  <a:pt x="6887" y="13627"/>
                </a:lnTo>
                <a:lnTo>
                  <a:pt x="6984" y="13748"/>
                </a:lnTo>
                <a:lnTo>
                  <a:pt x="6692" y="13846"/>
                </a:lnTo>
                <a:lnTo>
                  <a:pt x="6400" y="13967"/>
                </a:lnTo>
                <a:lnTo>
                  <a:pt x="6449" y="13116"/>
                </a:lnTo>
                <a:lnTo>
                  <a:pt x="6473" y="12240"/>
                </a:lnTo>
                <a:lnTo>
                  <a:pt x="6449" y="11656"/>
                </a:lnTo>
                <a:lnTo>
                  <a:pt x="6400" y="11072"/>
                </a:lnTo>
                <a:lnTo>
                  <a:pt x="6352" y="10488"/>
                </a:lnTo>
                <a:lnTo>
                  <a:pt x="6352" y="9904"/>
                </a:lnTo>
                <a:lnTo>
                  <a:pt x="6522" y="9928"/>
                </a:lnTo>
                <a:lnTo>
                  <a:pt x="6668" y="9928"/>
                </a:lnTo>
                <a:lnTo>
                  <a:pt x="6814" y="9904"/>
                </a:lnTo>
                <a:lnTo>
                  <a:pt x="6960" y="9880"/>
                </a:lnTo>
                <a:lnTo>
                  <a:pt x="7106" y="9831"/>
                </a:lnTo>
                <a:lnTo>
                  <a:pt x="7252" y="9782"/>
                </a:lnTo>
                <a:lnTo>
                  <a:pt x="7374" y="9709"/>
                </a:lnTo>
                <a:lnTo>
                  <a:pt x="7495" y="9636"/>
                </a:lnTo>
                <a:lnTo>
                  <a:pt x="7593" y="9539"/>
                </a:lnTo>
                <a:lnTo>
                  <a:pt x="7690" y="9417"/>
                </a:lnTo>
                <a:lnTo>
                  <a:pt x="7763" y="9320"/>
                </a:lnTo>
                <a:lnTo>
                  <a:pt x="7812" y="9174"/>
                </a:lnTo>
                <a:lnTo>
                  <a:pt x="7860" y="9052"/>
                </a:lnTo>
                <a:lnTo>
                  <a:pt x="7885" y="8906"/>
                </a:lnTo>
                <a:lnTo>
                  <a:pt x="7909" y="8736"/>
                </a:lnTo>
                <a:lnTo>
                  <a:pt x="7885" y="8566"/>
                </a:lnTo>
                <a:lnTo>
                  <a:pt x="8079" y="8687"/>
                </a:lnTo>
                <a:lnTo>
                  <a:pt x="8250" y="8785"/>
                </a:lnTo>
                <a:lnTo>
                  <a:pt x="8444" y="8858"/>
                </a:lnTo>
                <a:lnTo>
                  <a:pt x="8639" y="8882"/>
                </a:lnTo>
                <a:lnTo>
                  <a:pt x="9077" y="8882"/>
                </a:lnTo>
                <a:lnTo>
                  <a:pt x="9296" y="8809"/>
                </a:lnTo>
                <a:lnTo>
                  <a:pt x="9515" y="8736"/>
                </a:lnTo>
                <a:lnTo>
                  <a:pt x="9661" y="8663"/>
                </a:lnTo>
                <a:lnTo>
                  <a:pt x="9807" y="8590"/>
                </a:lnTo>
                <a:lnTo>
                  <a:pt x="9928" y="8493"/>
                </a:lnTo>
                <a:lnTo>
                  <a:pt x="10026" y="8395"/>
                </a:lnTo>
                <a:lnTo>
                  <a:pt x="10123" y="8274"/>
                </a:lnTo>
                <a:lnTo>
                  <a:pt x="10220" y="8152"/>
                </a:lnTo>
                <a:lnTo>
                  <a:pt x="10269" y="8006"/>
                </a:lnTo>
                <a:lnTo>
                  <a:pt x="10318" y="7884"/>
                </a:lnTo>
                <a:lnTo>
                  <a:pt x="10366" y="7738"/>
                </a:lnTo>
                <a:lnTo>
                  <a:pt x="10391" y="7592"/>
                </a:lnTo>
                <a:lnTo>
                  <a:pt x="10391" y="7446"/>
                </a:lnTo>
                <a:lnTo>
                  <a:pt x="10391" y="7300"/>
                </a:lnTo>
                <a:lnTo>
                  <a:pt x="10366" y="7154"/>
                </a:lnTo>
                <a:lnTo>
                  <a:pt x="10318" y="7008"/>
                </a:lnTo>
                <a:lnTo>
                  <a:pt x="10245" y="6862"/>
                </a:lnTo>
                <a:lnTo>
                  <a:pt x="10172" y="6716"/>
                </a:lnTo>
                <a:lnTo>
                  <a:pt x="10172" y="6692"/>
                </a:lnTo>
                <a:lnTo>
                  <a:pt x="10342" y="6668"/>
                </a:lnTo>
                <a:lnTo>
                  <a:pt x="10488" y="6619"/>
                </a:lnTo>
                <a:lnTo>
                  <a:pt x="10634" y="6546"/>
                </a:lnTo>
                <a:lnTo>
                  <a:pt x="10780" y="6449"/>
                </a:lnTo>
                <a:lnTo>
                  <a:pt x="10877" y="6327"/>
                </a:lnTo>
                <a:lnTo>
                  <a:pt x="10999" y="6205"/>
                </a:lnTo>
                <a:lnTo>
                  <a:pt x="11096" y="6059"/>
                </a:lnTo>
                <a:lnTo>
                  <a:pt x="11169" y="5913"/>
                </a:lnTo>
                <a:lnTo>
                  <a:pt x="11291" y="5597"/>
                </a:lnTo>
                <a:lnTo>
                  <a:pt x="11364" y="5256"/>
                </a:lnTo>
                <a:lnTo>
                  <a:pt x="11388" y="4916"/>
                </a:lnTo>
                <a:lnTo>
                  <a:pt x="11388" y="4599"/>
                </a:lnTo>
                <a:lnTo>
                  <a:pt x="11315" y="4307"/>
                </a:lnTo>
                <a:lnTo>
                  <a:pt x="11218" y="4088"/>
                </a:lnTo>
                <a:lnTo>
                  <a:pt x="11096" y="3894"/>
                </a:lnTo>
                <a:lnTo>
                  <a:pt x="10926" y="3748"/>
                </a:lnTo>
                <a:lnTo>
                  <a:pt x="10731" y="3626"/>
                </a:lnTo>
                <a:lnTo>
                  <a:pt x="10512" y="3553"/>
                </a:lnTo>
                <a:lnTo>
                  <a:pt x="10269" y="3529"/>
                </a:lnTo>
                <a:lnTo>
                  <a:pt x="10026" y="3505"/>
                </a:lnTo>
                <a:lnTo>
                  <a:pt x="10196" y="3310"/>
                </a:lnTo>
                <a:lnTo>
                  <a:pt x="10269" y="3188"/>
                </a:lnTo>
                <a:lnTo>
                  <a:pt x="10342" y="3042"/>
                </a:lnTo>
                <a:lnTo>
                  <a:pt x="10391" y="2896"/>
                </a:lnTo>
                <a:lnTo>
                  <a:pt x="10415" y="2726"/>
                </a:lnTo>
                <a:lnTo>
                  <a:pt x="10439" y="2580"/>
                </a:lnTo>
                <a:lnTo>
                  <a:pt x="10439" y="2434"/>
                </a:lnTo>
                <a:lnTo>
                  <a:pt x="10415" y="2264"/>
                </a:lnTo>
                <a:lnTo>
                  <a:pt x="10366" y="2118"/>
                </a:lnTo>
                <a:lnTo>
                  <a:pt x="10269" y="1826"/>
                </a:lnTo>
                <a:lnTo>
                  <a:pt x="10123" y="1534"/>
                </a:lnTo>
                <a:lnTo>
                  <a:pt x="9928" y="1290"/>
                </a:lnTo>
                <a:lnTo>
                  <a:pt x="9807" y="1193"/>
                </a:lnTo>
                <a:lnTo>
                  <a:pt x="9685" y="1096"/>
                </a:lnTo>
                <a:lnTo>
                  <a:pt x="9563" y="1023"/>
                </a:lnTo>
                <a:lnTo>
                  <a:pt x="9442" y="974"/>
                </a:lnTo>
                <a:lnTo>
                  <a:pt x="9198" y="901"/>
                </a:lnTo>
                <a:lnTo>
                  <a:pt x="8931" y="877"/>
                </a:lnTo>
                <a:lnTo>
                  <a:pt x="8663" y="901"/>
                </a:lnTo>
                <a:lnTo>
                  <a:pt x="8396" y="974"/>
                </a:lnTo>
                <a:lnTo>
                  <a:pt x="8152" y="1071"/>
                </a:lnTo>
                <a:lnTo>
                  <a:pt x="7909" y="1217"/>
                </a:lnTo>
                <a:lnTo>
                  <a:pt x="7714" y="1388"/>
                </a:lnTo>
                <a:lnTo>
                  <a:pt x="7714" y="1120"/>
                </a:lnTo>
                <a:lnTo>
                  <a:pt x="7666" y="852"/>
                </a:lnTo>
                <a:lnTo>
                  <a:pt x="7617" y="706"/>
                </a:lnTo>
                <a:lnTo>
                  <a:pt x="7568" y="560"/>
                </a:lnTo>
                <a:lnTo>
                  <a:pt x="7471" y="439"/>
                </a:lnTo>
                <a:lnTo>
                  <a:pt x="7374" y="317"/>
                </a:lnTo>
                <a:lnTo>
                  <a:pt x="7252" y="220"/>
                </a:lnTo>
                <a:lnTo>
                  <a:pt x="7130" y="147"/>
                </a:lnTo>
                <a:lnTo>
                  <a:pt x="6984" y="98"/>
                </a:lnTo>
                <a:lnTo>
                  <a:pt x="6838" y="49"/>
                </a:lnTo>
                <a:lnTo>
                  <a:pt x="6546"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6"/>
          <p:cNvSpPr/>
          <p:nvPr/>
        </p:nvSpPr>
        <p:spPr>
          <a:xfrm>
            <a:off x="2069500" y="3845964"/>
            <a:ext cx="321749" cy="403662"/>
          </a:xfrm>
          <a:custGeom>
            <a:avLst/>
            <a:gdLst/>
            <a:ahLst/>
            <a:cxnLst/>
            <a:rect l="l" t="t" r="r" b="b"/>
            <a:pathLst>
              <a:path w="14722" h="18470" extrusionOk="0">
                <a:moveTo>
                  <a:pt x="11874" y="658"/>
                </a:moveTo>
                <a:lnTo>
                  <a:pt x="11826" y="1291"/>
                </a:lnTo>
                <a:lnTo>
                  <a:pt x="11777" y="1923"/>
                </a:lnTo>
                <a:lnTo>
                  <a:pt x="11753" y="2264"/>
                </a:lnTo>
                <a:lnTo>
                  <a:pt x="11680" y="2580"/>
                </a:lnTo>
                <a:lnTo>
                  <a:pt x="11607" y="2872"/>
                </a:lnTo>
                <a:lnTo>
                  <a:pt x="11509" y="3188"/>
                </a:lnTo>
                <a:lnTo>
                  <a:pt x="11412" y="3407"/>
                </a:lnTo>
                <a:lnTo>
                  <a:pt x="11290" y="3626"/>
                </a:lnTo>
                <a:lnTo>
                  <a:pt x="11144" y="3797"/>
                </a:lnTo>
                <a:lnTo>
                  <a:pt x="10974" y="3943"/>
                </a:lnTo>
                <a:lnTo>
                  <a:pt x="10779" y="4064"/>
                </a:lnTo>
                <a:lnTo>
                  <a:pt x="10560" y="4162"/>
                </a:lnTo>
                <a:lnTo>
                  <a:pt x="10341" y="4235"/>
                </a:lnTo>
                <a:lnTo>
                  <a:pt x="10122" y="4308"/>
                </a:lnTo>
                <a:lnTo>
                  <a:pt x="9976" y="4332"/>
                </a:lnTo>
                <a:lnTo>
                  <a:pt x="9855" y="4332"/>
                </a:lnTo>
                <a:lnTo>
                  <a:pt x="9563" y="4308"/>
                </a:lnTo>
                <a:lnTo>
                  <a:pt x="9295" y="4259"/>
                </a:lnTo>
                <a:lnTo>
                  <a:pt x="9052" y="4162"/>
                </a:lnTo>
                <a:lnTo>
                  <a:pt x="9392" y="3894"/>
                </a:lnTo>
                <a:lnTo>
                  <a:pt x="9611" y="3675"/>
                </a:lnTo>
                <a:lnTo>
                  <a:pt x="9806" y="3432"/>
                </a:lnTo>
                <a:lnTo>
                  <a:pt x="10025" y="3188"/>
                </a:lnTo>
                <a:lnTo>
                  <a:pt x="10220" y="2921"/>
                </a:lnTo>
                <a:lnTo>
                  <a:pt x="10366" y="2629"/>
                </a:lnTo>
                <a:lnTo>
                  <a:pt x="10512" y="2337"/>
                </a:lnTo>
                <a:lnTo>
                  <a:pt x="10633" y="2045"/>
                </a:lnTo>
                <a:lnTo>
                  <a:pt x="10706" y="1753"/>
                </a:lnTo>
                <a:lnTo>
                  <a:pt x="10706" y="1680"/>
                </a:lnTo>
                <a:lnTo>
                  <a:pt x="10682" y="1607"/>
                </a:lnTo>
                <a:lnTo>
                  <a:pt x="10658" y="1558"/>
                </a:lnTo>
                <a:lnTo>
                  <a:pt x="10585" y="1534"/>
                </a:lnTo>
                <a:lnTo>
                  <a:pt x="10536" y="1510"/>
                </a:lnTo>
                <a:lnTo>
                  <a:pt x="10463" y="1510"/>
                </a:lnTo>
                <a:lnTo>
                  <a:pt x="10414" y="1558"/>
                </a:lnTo>
                <a:lnTo>
                  <a:pt x="10366" y="1607"/>
                </a:lnTo>
                <a:lnTo>
                  <a:pt x="10098" y="2069"/>
                </a:lnTo>
                <a:lnTo>
                  <a:pt x="9855" y="2531"/>
                </a:lnTo>
                <a:lnTo>
                  <a:pt x="9587" y="2969"/>
                </a:lnTo>
                <a:lnTo>
                  <a:pt x="9441" y="3188"/>
                </a:lnTo>
                <a:lnTo>
                  <a:pt x="9271" y="3383"/>
                </a:lnTo>
                <a:lnTo>
                  <a:pt x="9027" y="3626"/>
                </a:lnTo>
                <a:lnTo>
                  <a:pt x="8760" y="3845"/>
                </a:lnTo>
                <a:lnTo>
                  <a:pt x="8735" y="3845"/>
                </a:lnTo>
                <a:lnTo>
                  <a:pt x="8638" y="3724"/>
                </a:lnTo>
                <a:lnTo>
                  <a:pt x="8589" y="3578"/>
                </a:lnTo>
                <a:lnTo>
                  <a:pt x="8565" y="3432"/>
                </a:lnTo>
                <a:lnTo>
                  <a:pt x="8541" y="3261"/>
                </a:lnTo>
                <a:lnTo>
                  <a:pt x="8589" y="2921"/>
                </a:lnTo>
                <a:lnTo>
                  <a:pt x="8638" y="2629"/>
                </a:lnTo>
                <a:lnTo>
                  <a:pt x="8711" y="2410"/>
                </a:lnTo>
                <a:lnTo>
                  <a:pt x="8808" y="2215"/>
                </a:lnTo>
                <a:lnTo>
                  <a:pt x="8930" y="2020"/>
                </a:lnTo>
                <a:lnTo>
                  <a:pt x="9052" y="1850"/>
                </a:lnTo>
                <a:lnTo>
                  <a:pt x="9222" y="1680"/>
                </a:lnTo>
                <a:lnTo>
                  <a:pt x="9392" y="1510"/>
                </a:lnTo>
                <a:lnTo>
                  <a:pt x="9563" y="1388"/>
                </a:lnTo>
                <a:lnTo>
                  <a:pt x="9757" y="1266"/>
                </a:lnTo>
                <a:lnTo>
                  <a:pt x="10001" y="1120"/>
                </a:lnTo>
                <a:lnTo>
                  <a:pt x="10244" y="1023"/>
                </a:lnTo>
                <a:lnTo>
                  <a:pt x="10512" y="950"/>
                </a:lnTo>
                <a:lnTo>
                  <a:pt x="10779" y="877"/>
                </a:lnTo>
                <a:lnTo>
                  <a:pt x="11339" y="755"/>
                </a:lnTo>
                <a:lnTo>
                  <a:pt x="11874" y="658"/>
                </a:lnTo>
                <a:close/>
                <a:moveTo>
                  <a:pt x="1849" y="4527"/>
                </a:moveTo>
                <a:lnTo>
                  <a:pt x="2141" y="4551"/>
                </a:lnTo>
                <a:lnTo>
                  <a:pt x="2433" y="4600"/>
                </a:lnTo>
                <a:lnTo>
                  <a:pt x="2701" y="4648"/>
                </a:lnTo>
                <a:lnTo>
                  <a:pt x="2993" y="4746"/>
                </a:lnTo>
                <a:lnTo>
                  <a:pt x="3236" y="4819"/>
                </a:lnTo>
                <a:lnTo>
                  <a:pt x="3772" y="5062"/>
                </a:lnTo>
                <a:lnTo>
                  <a:pt x="4258" y="5330"/>
                </a:lnTo>
                <a:lnTo>
                  <a:pt x="4721" y="5622"/>
                </a:lnTo>
                <a:lnTo>
                  <a:pt x="4915" y="5768"/>
                </a:lnTo>
                <a:lnTo>
                  <a:pt x="5061" y="5914"/>
                </a:lnTo>
                <a:lnTo>
                  <a:pt x="5232" y="6084"/>
                </a:lnTo>
                <a:lnTo>
                  <a:pt x="5353" y="6254"/>
                </a:lnTo>
                <a:lnTo>
                  <a:pt x="5597" y="6644"/>
                </a:lnTo>
                <a:lnTo>
                  <a:pt x="5816" y="7057"/>
                </a:lnTo>
                <a:lnTo>
                  <a:pt x="5913" y="7301"/>
                </a:lnTo>
                <a:lnTo>
                  <a:pt x="5986" y="7568"/>
                </a:lnTo>
                <a:lnTo>
                  <a:pt x="6059" y="7836"/>
                </a:lnTo>
                <a:lnTo>
                  <a:pt x="6083" y="8104"/>
                </a:lnTo>
                <a:lnTo>
                  <a:pt x="6083" y="8323"/>
                </a:lnTo>
                <a:lnTo>
                  <a:pt x="6059" y="8542"/>
                </a:lnTo>
                <a:lnTo>
                  <a:pt x="5962" y="8858"/>
                </a:lnTo>
                <a:lnTo>
                  <a:pt x="5670" y="8712"/>
                </a:lnTo>
                <a:lnTo>
                  <a:pt x="5305" y="8493"/>
                </a:lnTo>
                <a:lnTo>
                  <a:pt x="4988" y="8250"/>
                </a:lnTo>
                <a:lnTo>
                  <a:pt x="4672" y="7958"/>
                </a:lnTo>
                <a:lnTo>
                  <a:pt x="4380" y="7666"/>
                </a:lnTo>
                <a:lnTo>
                  <a:pt x="4015" y="7179"/>
                </a:lnTo>
                <a:lnTo>
                  <a:pt x="3796" y="6911"/>
                </a:lnTo>
                <a:lnTo>
                  <a:pt x="3553" y="6619"/>
                </a:lnTo>
                <a:lnTo>
                  <a:pt x="3309" y="6376"/>
                </a:lnTo>
                <a:lnTo>
                  <a:pt x="3163" y="6279"/>
                </a:lnTo>
                <a:lnTo>
                  <a:pt x="3042" y="6181"/>
                </a:lnTo>
                <a:lnTo>
                  <a:pt x="2896" y="6108"/>
                </a:lnTo>
                <a:lnTo>
                  <a:pt x="2774" y="6060"/>
                </a:lnTo>
                <a:lnTo>
                  <a:pt x="2628" y="6035"/>
                </a:lnTo>
                <a:lnTo>
                  <a:pt x="2433" y="6035"/>
                </a:lnTo>
                <a:lnTo>
                  <a:pt x="2409" y="6060"/>
                </a:lnTo>
                <a:lnTo>
                  <a:pt x="2409" y="6108"/>
                </a:lnTo>
                <a:lnTo>
                  <a:pt x="2409" y="6157"/>
                </a:lnTo>
                <a:lnTo>
                  <a:pt x="2506" y="6279"/>
                </a:lnTo>
                <a:lnTo>
                  <a:pt x="2604" y="6425"/>
                </a:lnTo>
                <a:lnTo>
                  <a:pt x="2847" y="6668"/>
                </a:lnTo>
                <a:lnTo>
                  <a:pt x="3090" y="6911"/>
                </a:lnTo>
                <a:lnTo>
                  <a:pt x="3309" y="7130"/>
                </a:lnTo>
                <a:lnTo>
                  <a:pt x="3772" y="7739"/>
                </a:lnTo>
                <a:lnTo>
                  <a:pt x="4015" y="8031"/>
                </a:lnTo>
                <a:lnTo>
                  <a:pt x="4258" y="8323"/>
                </a:lnTo>
                <a:lnTo>
                  <a:pt x="4404" y="8444"/>
                </a:lnTo>
                <a:lnTo>
                  <a:pt x="4550" y="8590"/>
                </a:lnTo>
                <a:lnTo>
                  <a:pt x="4867" y="8834"/>
                </a:lnTo>
                <a:lnTo>
                  <a:pt x="5207" y="9053"/>
                </a:lnTo>
                <a:lnTo>
                  <a:pt x="5548" y="9247"/>
                </a:lnTo>
                <a:lnTo>
                  <a:pt x="5353" y="9345"/>
                </a:lnTo>
                <a:lnTo>
                  <a:pt x="5159" y="9418"/>
                </a:lnTo>
                <a:lnTo>
                  <a:pt x="4940" y="9466"/>
                </a:lnTo>
                <a:lnTo>
                  <a:pt x="4745" y="9491"/>
                </a:lnTo>
                <a:lnTo>
                  <a:pt x="4550" y="9491"/>
                </a:lnTo>
                <a:lnTo>
                  <a:pt x="4331" y="9466"/>
                </a:lnTo>
                <a:lnTo>
                  <a:pt x="4112" y="9442"/>
                </a:lnTo>
                <a:lnTo>
                  <a:pt x="3869" y="9369"/>
                </a:lnTo>
                <a:lnTo>
                  <a:pt x="3650" y="9296"/>
                </a:lnTo>
                <a:lnTo>
                  <a:pt x="3407" y="9174"/>
                </a:lnTo>
                <a:lnTo>
                  <a:pt x="3188" y="9053"/>
                </a:lnTo>
                <a:lnTo>
                  <a:pt x="2969" y="8907"/>
                </a:lnTo>
                <a:lnTo>
                  <a:pt x="2774" y="8761"/>
                </a:lnTo>
                <a:lnTo>
                  <a:pt x="2579" y="8590"/>
                </a:lnTo>
                <a:lnTo>
                  <a:pt x="2239" y="8201"/>
                </a:lnTo>
                <a:lnTo>
                  <a:pt x="2068" y="7982"/>
                </a:lnTo>
                <a:lnTo>
                  <a:pt x="1898" y="7714"/>
                </a:lnTo>
                <a:lnTo>
                  <a:pt x="1776" y="7471"/>
                </a:lnTo>
                <a:lnTo>
                  <a:pt x="1655" y="7179"/>
                </a:lnTo>
                <a:lnTo>
                  <a:pt x="1460" y="6619"/>
                </a:lnTo>
                <a:lnTo>
                  <a:pt x="1314" y="6060"/>
                </a:lnTo>
                <a:lnTo>
                  <a:pt x="1144" y="5330"/>
                </a:lnTo>
                <a:lnTo>
                  <a:pt x="1046" y="4940"/>
                </a:lnTo>
                <a:lnTo>
                  <a:pt x="998" y="4575"/>
                </a:lnTo>
                <a:lnTo>
                  <a:pt x="1265" y="4551"/>
                </a:lnTo>
                <a:lnTo>
                  <a:pt x="1557" y="4527"/>
                </a:lnTo>
                <a:close/>
                <a:moveTo>
                  <a:pt x="10974" y="14138"/>
                </a:moveTo>
                <a:lnTo>
                  <a:pt x="10755" y="14187"/>
                </a:lnTo>
                <a:lnTo>
                  <a:pt x="10536" y="14260"/>
                </a:lnTo>
                <a:lnTo>
                  <a:pt x="10098" y="14430"/>
                </a:lnTo>
                <a:lnTo>
                  <a:pt x="9855" y="14503"/>
                </a:lnTo>
                <a:lnTo>
                  <a:pt x="9636" y="14600"/>
                </a:lnTo>
                <a:lnTo>
                  <a:pt x="9198" y="14844"/>
                </a:lnTo>
                <a:lnTo>
                  <a:pt x="9173" y="14868"/>
                </a:lnTo>
                <a:lnTo>
                  <a:pt x="9149" y="14892"/>
                </a:lnTo>
                <a:lnTo>
                  <a:pt x="9173" y="14965"/>
                </a:lnTo>
                <a:lnTo>
                  <a:pt x="9198" y="14990"/>
                </a:lnTo>
                <a:lnTo>
                  <a:pt x="9246" y="15014"/>
                </a:lnTo>
                <a:lnTo>
                  <a:pt x="9271" y="15014"/>
                </a:lnTo>
                <a:lnTo>
                  <a:pt x="9490" y="14941"/>
                </a:lnTo>
                <a:lnTo>
                  <a:pt x="9757" y="14892"/>
                </a:lnTo>
                <a:lnTo>
                  <a:pt x="10268" y="14795"/>
                </a:lnTo>
                <a:lnTo>
                  <a:pt x="10512" y="14722"/>
                </a:lnTo>
                <a:lnTo>
                  <a:pt x="10731" y="14625"/>
                </a:lnTo>
                <a:lnTo>
                  <a:pt x="10828" y="14552"/>
                </a:lnTo>
                <a:lnTo>
                  <a:pt x="10925" y="14479"/>
                </a:lnTo>
                <a:lnTo>
                  <a:pt x="11023" y="14381"/>
                </a:lnTo>
                <a:lnTo>
                  <a:pt x="11096" y="14284"/>
                </a:lnTo>
                <a:lnTo>
                  <a:pt x="11096" y="14235"/>
                </a:lnTo>
                <a:lnTo>
                  <a:pt x="11071" y="14162"/>
                </a:lnTo>
                <a:lnTo>
                  <a:pt x="11023" y="14138"/>
                </a:lnTo>
                <a:close/>
                <a:moveTo>
                  <a:pt x="8297" y="13116"/>
                </a:moveTo>
                <a:lnTo>
                  <a:pt x="8614" y="13140"/>
                </a:lnTo>
                <a:lnTo>
                  <a:pt x="8443" y="13238"/>
                </a:lnTo>
                <a:lnTo>
                  <a:pt x="8370" y="13286"/>
                </a:lnTo>
                <a:lnTo>
                  <a:pt x="8297" y="13335"/>
                </a:lnTo>
                <a:lnTo>
                  <a:pt x="8273" y="13384"/>
                </a:lnTo>
                <a:lnTo>
                  <a:pt x="8249" y="13432"/>
                </a:lnTo>
                <a:lnTo>
                  <a:pt x="8273" y="13505"/>
                </a:lnTo>
                <a:lnTo>
                  <a:pt x="8322" y="13578"/>
                </a:lnTo>
                <a:lnTo>
                  <a:pt x="8370" y="13603"/>
                </a:lnTo>
                <a:lnTo>
                  <a:pt x="8419" y="13627"/>
                </a:lnTo>
                <a:lnTo>
                  <a:pt x="8614" y="13603"/>
                </a:lnTo>
                <a:lnTo>
                  <a:pt x="8784" y="13554"/>
                </a:lnTo>
                <a:lnTo>
                  <a:pt x="9125" y="13432"/>
                </a:lnTo>
                <a:lnTo>
                  <a:pt x="9271" y="13408"/>
                </a:lnTo>
                <a:lnTo>
                  <a:pt x="9538" y="13408"/>
                </a:lnTo>
                <a:lnTo>
                  <a:pt x="9660" y="13384"/>
                </a:lnTo>
                <a:lnTo>
                  <a:pt x="9782" y="13432"/>
                </a:lnTo>
                <a:lnTo>
                  <a:pt x="10220" y="13651"/>
                </a:lnTo>
                <a:lnTo>
                  <a:pt x="9952" y="13724"/>
                </a:lnTo>
                <a:lnTo>
                  <a:pt x="9709" y="13797"/>
                </a:lnTo>
                <a:lnTo>
                  <a:pt x="9149" y="13919"/>
                </a:lnTo>
                <a:lnTo>
                  <a:pt x="8857" y="13968"/>
                </a:lnTo>
                <a:lnTo>
                  <a:pt x="8589" y="14041"/>
                </a:lnTo>
                <a:lnTo>
                  <a:pt x="8541" y="14089"/>
                </a:lnTo>
                <a:lnTo>
                  <a:pt x="8516" y="14138"/>
                </a:lnTo>
                <a:lnTo>
                  <a:pt x="8541" y="14187"/>
                </a:lnTo>
                <a:lnTo>
                  <a:pt x="8589" y="14235"/>
                </a:lnTo>
                <a:lnTo>
                  <a:pt x="8857" y="14284"/>
                </a:lnTo>
                <a:lnTo>
                  <a:pt x="9125" y="14284"/>
                </a:lnTo>
                <a:lnTo>
                  <a:pt x="9392" y="14260"/>
                </a:lnTo>
                <a:lnTo>
                  <a:pt x="9660" y="14211"/>
                </a:lnTo>
                <a:lnTo>
                  <a:pt x="9903" y="14162"/>
                </a:lnTo>
                <a:lnTo>
                  <a:pt x="10171" y="14114"/>
                </a:lnTo>
                <a:lnTo>
                  <a:pt x="10414" y="14016"/>
                </a:lnTo>
                <a:lnTo>
                  <a:pt x="10536" y="13943"/>
                </a:lnTo>
                <a:lnTo>
                  <a:pt x="10633" y="13870"/>
                </a:lnTo>
                <a:lnTo>
                  <a:pt x="11096" y="14162"/>
                </a:lnTo>
                <a:lnTo>
                  <a:pt x="11558" y="14479"/>
                </a:lnTo>
                <a:lnTo>
                  <a:pt x="11631" y="14527"/>
                </a:lnTo>
                <a:lnTo>
                  <a:pt x="11193" y="14722"/>
                </a:lnTo>
                <a:lnTo>
                  <a:pt x="10852" y="14892"/>
                </a:lnTo>
                <a:lnTo>
                  <a:pt x="10512" y="15014"/>
                </a:lnTo>
                <a:lnTo>
                  <a:pt x="10171" y="15136"/>
                </a:lnTo>
                <a:lnTo>
                  <a:pt x="9830" y="15209"/>
                </a:lnTo>
                <a:lnTo>
                  <a:pt x="9782" y="15233"/>
                </a:lnTo>
                <a:lnTo>
                  <a:pt x="9782" y="15257"/>
                </a:lnTo>
                <a:lnTo>
                  <a:pt x="9782" y="15282"/>
                </a:lnTo>
                <a:lnTo>
                  <a:pt x="9830" y="15306"/>
                </a:lnTo>
                <a:lnTo>
                  <a:pt x="9976" y="15330"/>
                </a:lnTo>
                <a:lnTo>
                  <a:pt x="10122" y="15330"/>
                </a:lnTo>
                <a:lnTo>
                  <a:pt x="10414" y="15306"/>
                </a:lnTo>
                <a:lnTo>
                  <a:pt x="10731" y="15233"/>
                </a:lnTo>
                <a:lnTo>
                  <a:pt x="11023" y="15136"/>
                </a:lnTo>
                <a:lnTo>
                  <a:pt x="11485" y="14965"/>
                </a:lnTo>
                <a:lnTo>
                  <a:pt x="11996" y="14771"/>
                </a:lnTo>
                <a:lnTo>
                  <a:pt x="12337" y="15038"/>
                </a:lnTo>
                <a:lnTo>
                  <a:pt x="12093" y="15111"/>
                </a:lnTo>
                <a:lnTo>
                  <a:pt x="11874" y="15209"/>
                </a:lnTo>
                <a:lnTo>
                  <a:pt x="11436" y="15403"/>
                </a:lnTo>
                <a:lnTo>
                  <a:pt x="11047" y="15525"/>
                </a:lnTo>
                <a:lnTo>
                  <a:pt x="10682" y="15647"/>
                </a:lnTo>
                <a:lnTo>
                  <a:pt x="10293" y="15744"/>
                </a:lnTo>
                <a:lnTo>
                  <a:pt x="9903" y="15890"/>
                </a:lnTo>
                <a:lnTo>
                  <a:pt x="9879" y="15914"/>
                </a:lnTo>
                <a:lnTo>
                  <a:pt x="9879" y="15939"/>
                </a:lnTo>
                <a:lnTo>
                  <a:pt x="9879" y="15963"/>
                </a:lnTo>
                <a:lnTo>
                  <a:pt x="9903" y="15987"/>
                </a:lnTo>
                <a:lnTo>
                  <a:pt x="10098" y="16036"/>
                </a:lnTo>
                <a:lnTo>
                  <a:pt x="10268" y="16060"/>
                </a:lnTo>
                <a:lnTo>
                  <a:pt x="10463" y="16036"/>
                </a:lnTo>
                <a:lnTo>
                  <a:pt x="10658" y="16012"/>
                </a:lnTo>
                <a:lnTo>
                  <a:pt x="11023" y="15939"/>
                </a:lnTo>
                <a:lnTo>
                  <a:pt x="11388" y="15817"/>
                </a:lnTo>
                <a:lnTo>
                  <a:pt x="12020" y="15598"/>
                </a:lnTo>
                <a:lnTo>
                  <a:pt x="12337" y="15476"/>
                </a:lnTo>
                <a:lnTo>
                  <a:pt x="12629" y="15306"/>
                </a:lnTo>
                <a:lnTo>
                  <a:pt x="12921" y="15598"/>
                </a:lnTo>
                <a:lnTo>
                  <a:pt x="12434" y="15793"/>
                </a:lnTo>
                <a:lnTo>
                  <a:pt x="11947" y="15963"/>
                </a:lnTo>
                <a:lnTo>
                  <a:pt x="11534" y="16060"/>
                </a:lnTo>
                <a:lnTo>
                  <a:pt x="11096" y="16158"/>
                </a:lnTo>
                <a:lnTo>
                  <a:pt x="10682" y="16255"/>
                </a:lnTo>
                <a:lnTo>
                  <a:pt x="10487" y="16328"/>
                </a:lnTo>
                <a:lnTo>
                  <a:pt x="10293" y="16425"/>
                </a:lnTo>
                <a:lnTo>
                  <a:pt x="10268" y="16450"/>
                </a:lnTo>
                <a:lnTo>
                  <a:pt x="10268" y="16474"/>
                </a:lnTo>
                <a:lnTo>
                  <a:pt x="10268" y="16498"/>
                </a:lnTo>
                <a:lnTo>
                  <a:pt x="10293" y="16523"/>
                </a:lnTo>
                <a:lnTo>
                  <a:pt x="10512" y="16547"/>
                </a:lnTo>
                <a:lnTo>
                  <a:pt x="10731" y="16547"/>
                </a:lnTo>
                <a:lnTo>
                  <a:pt x="10950" y="16523"/>
                </a:lnTo>
                <a:lnTo>
                  <a:pt x="11169" y="16498"/>
                </a:lnTo>
                <a:lnTo>
                  <a:pt x="11607" y="16401"/>
                </a:lnTo>
                <a:lnTo>
                  <a:pt x="12020" y="16279"/>
                </a:lnTo>
                <a:lnTo>
                  <a:pt x="12312" y="16182"/>
                </a:lnTo>
                <a:lnTo>
                  <a:pt x="12604" y="16085"/>
                </a:lnTo>
                <a:lnTo>
                  <a:pt x="12872" y="15963"/>
                </a:lnTo>
                <a:lnTo>
                  <a:pt x="13140" y="15841"/>
                </a:lnTo>
                <a:lnTo>
                  <a:pt x="13164" y="15866"/>
                </a:lnTo>
                <a:lnTo>
                  <a:pt x="13407" y="16133"/>
                </a:lnTo>
                <a:lnTo>
                  <a:pt x="12994" y="16231"/>
                </a:lnTo>
                <a:lnTo>
                  <a:pt x="12604" y="16377"/>
                </a:lnTo>
                <a:lnTo>
                  <a:pt x="11680" y="16669"/>
                </a:lnTo>
                <a:lnTo>
                  <a:pt x="10779" y="16912"/>
                </a:lnTo>
                <a:lnTo>
                  <a:pt x="10731" y="16961"/>
                </a:lnTo>
                <a:lnTo>
                  <a:pt x="10706" y="17034"/>
                </a:lnTo>
                <a:lnTo>
                  <a:pt x="10731" y="17082"/>
                </a:lnTo>
                <a:lnTo>
                  <a:pt x="10804" y="17107"/>
                </a:lnTo>
                <a:lnTo>
                  <a:pt x="11023" y="17082"/>
                </a:lnTo>
                <a:lnTo>
                  <a:pt x="11242" y="17082"/>
                </a:lnTo>
                <a:lnTo>
                  <a:pt x="11680" y="16985"/>
                </a:lnTo>
                <a:lnTo>
                  <a:pt x="12093" y="16888"/>
                </a:lnTo>
                <a:lnTo>
                  <a:pt x="12531" y="16742"/>
                </a:lnTo>
                <a:lnTo>
                  <a:pt x="13091" y="16571"/>
                </a:lnTo>
                <a:lnTo>
                  <a:pt x="13626" y="16401"/>
                </a:lnTo>
                <a:lnTo>
                  <a:pt x="13870" y="16717"/>
                </a:lnTo>
                <a:lnTo>
                  <a:pt x="14089" y="17058"/>
                </a:lnTo>
                <a:lnTo>
                  <a:pt x="13894" y="17155"/>
                </a:lnTo>
                <a:lnTo>
                  <a:pt x="13699" y="17228"/>
                </a:lnTo>
                <a:lnTo>
                  <a:pt x="13286" y="17350"/>
                </a:lnTo>
                <a:lnTo>
                  <a:pt x="12872" y="17423"/>
                </a:lnTo>
                <a:lnTo>
                  <a:pt x="12434" y="17472"/>
                </a:lnTo>
                <a:lnTo>
                  <a:pt x="11339" y="17618"/>
                </a:lnTo>
                <a:lnTo>
                  <a:pt x="10220" y="17788"/>
                </a:lnTo>
                <a:lnTo>
                  <a:pt x="9587" y="17885"/>
                </a:lnTo>
                <a:lnTo>
                  <a:pt x="8930" y="17934"/>
                </a:lnTo>
                <a:lnTo>
                  <a:pt x="8297" y="17958"/>
                </a:lnTo>
                <a:lnTo>
                  <a:pt x="7032" y="17958"/>
                </a:lnTo>
                <a:lnTo>
                  <a:pt x="6400" y="17910"/>
                </a:lnTo>
                <a:lnTo>
                  <a:pt x="5110" y="17837"/>
                </a:lnTo>
                <a:lnTo>
                  <a:pt x="3918" y="17764"/>
                </a:lnTo>
                <a:lnTo>
                  <a:pt x="3334" y="17715"/>
                </a:lnTo>
                <a:lnTo>
                  <a:pt x="2725" y="17666"/>
                </a:lnTo>
                <a:lnTo>
                  <a:pt x="2166" y="17618"/>
                </a:lnTo>
                <a:lnTo>
                  <a:pt x="1849" y="17569"/>
                </a:lnTo>
                <a:lnTo>
                  <a:pt x="1533" y="17520"/>
                </a:lnTo>
                <a:lnTo>
                  <a:pt x="1217" y="17447"/>
                </a:lnTo>
                <a:lnTo>
                  <a:pt x="925" y="17350"/>
                </a:lnTo>
                <a:lnTo>
                  <a:pt x="681" y="17204"/>
                </a:lnTo>
                <a:lnTo>
                  <a:pt x="560" y="17131"/>
                </a:lnTo>
                <a:lnTo>
                  <a:pt x="462" y="17034"/>
                </a:lnTo>
                <a:lnTo>
                  <a:pt x="754" y="16644"/>
                </a:lnTo>
                <a:lnTo>
                  <a:pt x="1046" y="16279"/>
                </a:lnTo>
                <a:lnTo>
                  <a:pt x="1363" y="15914"/>
                </a:lnTo>
                <a:lnTo>
                  <a:pt x="1703" y="15574"/>
                </a:lnTo>
                <a:lnTo>
                  <a:pt x="2044" y="15257"/>
                </a:lnTo>
                <a:lnTo>
                  <a:pt x="2409" y="14941"/>
                </a:lnTo>
                <a:lnTo>
                  <a:pt x="2798" y="14649"/>
                </a:lnTo>
                <a:lnTo>
                  <a:pt x="3212" y="14381"/>
                </a:lnTo>
                <a:lnTo>
                  <a:pt x="3699" y="14089"/>
                </a:lnTo>
                <a:lnTo>
                  <a:pt x="4185" y="13870"/>
                </a:lnTo>
                <a:lnTo>
                  <a:pt x="4721" y="13676"/>
                </a:lnTo>
                <a:lnTo>
                  <a:pt x="5232" y="13505"/>
                </a:lnTo>
                <a:lnTo>
                  <a:pt x="5767" y="13384"/>
                </a:lnTo>
                <a:lnTo>
                  <a:pt x="6327" y="13286"/>
                </a:lnTo>
                <a:lnTo>
                  <a:pt x="6862" y="13189"/>
                </a:lnTo>
                <a:lnTo>
                  <a:pt x="7421" y="13140"/>
                </a:lnTo>
                <a:lnTo>
                  <a:pt x="7373" y="13603"/>
                </a:lnTo>
                <a:lnTo>
                  <a:pt x="7276" y="14065"/>
                </a:lnTo>
                <a:lnTo>
                  <a:pt x="7276" y="14187"/>
                </a:lnTo>
                <a:lnTo>
                  <a:pt x="7324" y="14284"/>
                </a:lnTo>
                <a:lnTo>
                  <a:pt x="7397" y="14357"/>
                </a:lnTo>
                <a:lnTo>
                  <a:pt x="7494" y="14381"/>
                </a:lnTo>
                <a:lnTo>
                  <a:pt x="7592" y="14406"/>
                </a:lnTo>
                <a:lnTo>
                  <a:pt x="7689" y="14381"/>
                </a:lnTo>
                <a:lnTo>
                  <a:pt x="7762" y="14308"/>
                </a:lnTo>
                <a:lnTo>
                  <a:pt x="7811" y="14211"/>
                </a:lnTo>
                <a:lnTo>
                  <a:pt x="7884" y="13676"/>
                </a:lnTo>
                <a:lnTo>
                  <a:pt x="7957" y="13116"/>
                </a:lnTo>
                <a:close/>
                <a:moveTo>
                  <a:pt x="6886" y="1"/>
                </a:moveTo>
                <a:lnTo>
                  <a:pt x="6813" y="25"/>
                </a:lnTo>
                <a:lnTo>
                  <a:pt x="6765" y="25"/>
                </a:lnTo>
                <a:lnTo>
                  <a:pt x="6740" y="74"/>
                </a:lnTo>
                <a:lnTo>
                  <a:pt x="6740" y="98"/>
                </a:lnTo>
                <a:lnTo>
                  <a:pt x="6740" y="147"/>
                </a:lnTo>
                <a:lnTo>
                  <a:pt x="6862" y="536"/>
                </a:lnTo>
                <a:lnTo>
                  <a:pt x="7008" y="926"/>
                </a:lnTo>
                <a:lnTo>
                  <a:pt x="7130" y="1315"/>
                </a:lnTo>
                <a:lnTo>
                  <a:pt x="7227" y="1704"/>
                </a:lnTo>
                <a:lnTo>
                  <a:pt x="7300" y="2118"/>
                </a:lnTo>
                <a:lnTo>
                  <a:pt x="7349" y="2556"/>
                </a:lnTo>
                <a:lnTo>
                  <a:pt x="7373" y="2994"/>
                </a:lnTo>
                <a:lnTo>
                  <a:pt x="7373" y="3407"/>
                </a:lnTo>
                <a:lnTo>
                  <a:pt x="7324" y="3870"/>
                </a:lnTo>
                <a:lnTo>
                  <a:pt x="7276" y="4332"/>
                </a:lnTo>
                <a:lnTo>
                  <a:pt x="7105" y="5257"/>
                </a:lnTo>
                <a:lnTo>
                  <a:pt x="6911" y="6181"/>
                </a:lnTo>
                <a:lnTo>
                  <a:pt x="6838" y="6644"/>
                </a:lnTo>
                <a:lnTo>
                  <a:pt x="6765" y="7106"/>
                </a:lnTo>
                <a:lnTo>
                  <a:pt x="6716" y="7666"/>
                </a:lnTo>
                <a:lnTo>
                  <a:pt x="6716" y="8201"/>
                </a:lnTo>
                <a:lnTo>
                  <a:pt x="6765" y="8712"/>
                </a:lnTo>
                <a:lnTo>
                  <a:pt x="6838" y="9223"/>
                </a:lnTo>
                <a:lnTo>
                  <a:pt x="6424" y="9077"/>
                </a:lnTo>
                <a:lnTo>
                  <a:pt x="6497" y="8834"/>
                </a:lnTo>
                <a:lnTo>
                  <a:pt x="6570" y="8590"/>
                </a:lnTo>
                <a:lnTo>
                  <a:pt x="6594" y="8347"/>
                </a:lnTo>
                <a:lnTo>
                  <a:pt x="6594" y="8079"/>
                </a:lnTo>
                <a:lnTo>
                  <a:pt x="6570" y="7836"/>
                </a:lnTo>
                <a:lnTo>
                  <a:pt x="6521" y="7568"/>
                </a:lnTo>
                <a:lnTo>
                  <a:pt x="6448" y="7325"/>
                </a:lnTo>
                <a:lnTo>
                  <a:pt x="6351" y="7082"/>
                </a:lnTo>
                <a:lnTo>
                  <a:pt x="6254" y="6838"/>
                </a:lnTo>
                <a:lnTo>
                  <a:pt x="6132" y="6595"/>
                </a:lnTo>
                <a:lnTo>
                  <a:pt x="6010" y="6352"/>
                </a:lnTo>
                <a:lnTo>
                  <a:pt x="5864" y="6133"/>
                </a:lnTo>
                <a:lnTo>
                  <a:pt x="5694" y="5938"/>
                </a:lnTo>
                <a:lnTo>
                  <a:pt x="5548" y="5743"/>
                </a:lnTo>
                <a:lnTo>
                  <a:pt x="5378" y="5549"/>
                </a:lnTo>
                <a:lnTo>
                  <a:pt x="5207" y="5403"/>
                </a:lnTo>
                <a:lnTo>
                  <a:pt x="4964" y="5208"/>
                </a:lnTo>
                <a:lnTo>
                  <a:pt x="4696" y="5013"/>
                </a:lnTo>
                <a:lnTo>
                  <a:pt x="4429" y="4867"/>
                </a:lnTo>
                <a:lnTo>
                  <a:pt x="4161" y="4721"/>
                </a:lnTo>
                <a:lnTo>
                  <a:pt x="3869" y="4575"/>
                </a:lnTo>
                <a:lnTo>
                  <a:pt x="3577" y="4454"/>
                </a:lnTo>
                <a:lnTo>
                  <a:pt x="2993" y="4259"/>
                </a:lnTo>
                <a:lnTo>
                  <a:pt x="2506" y="4137"/>
                </a:lnTo>
                <a:lnTo>
                  <a:pt x="2239" y="4089"/>
                </a:lnTo>
                <a:lnTo>
                  <a:pt x="1971" y="4064"/>
                </a:lnTo>
                <a:lnTo>
                  <a:pt x="1679" y="4040"/>
                </a:lnTo>
                <a:lnTo>
                  <a:pt x="1411" y="4064"/>
                </a:lnTo>
                <a:lnTo>
                  <a:pt x="1168" y="4137"/>
                </a:lnTo>
                <a:lnTo>
                  <a:pt x="949" y="4235"/>
                </a:lnTo>
                <a:lnTo>
                  <a:pt x="900" y="4186"/>
                </a:lnTo>
                <a:lnTo>
                  <a:pt x="852" y="4137"/>
                </a:lnTo>
                <a:lnTo>
                  <a:pt x="803" y="4137"/>
                </a:lnTo>
                <a:lnTo>
                  <a:pt x="754" y="4186"/>
                </a:lnTo>
                <a:lnTo>
                  <a:pt x="681" y="4259"/>
                </a:lnTo>
                <a:lnTo>
                  <a:pt x="633" y="4356"/>
                </a:lnTo>
                <a:lnTo>
                  <a:pt x="608" y="4454"/>
                </a:lnTo>
                <a:lnTo>
                  <a:pt x="584" y="4575"/>
                </a:lnTo>
                <a:lnTo>
                  <a:pt x="584" y="4819"/>
                </a:lnTo>
                <a:lnTo>
                  <a:pt x="608" y="5062"/>
                </a:lnTo>
                <a:lnTo>
                  <a:pt x="657" y="5330"/>
                </a:lnTo>
                <a:lnTo>
                  <a:pt x="706" y="5597"/>
                </a:lnTo>
                <a:lnTo>
                  <a:pt x="803" y="6011"/>
                </a:lnTo>
                <a:lnTo>
                  <a:pt x="876" y="6352"/>
                </a:lnTo>
                <a:lnTo>
                  <a:pt x="973" y="6692"/>
                </a:lnTo>
                <a:lnTo>
                  <a:pt x="1071" y="7033"/>
                </a:lnTo>
                <a:lnTo>
                  <a:pt x="1192" y="7349"/>
                </a:lnTo>
                <a:lnTo>
                  <a:pt x="1338" y="7690"/>
                </a:lnTo>
                <a:lnTo>
                  <a:pt x="1484" y="8006"/>
                </a:lnTo>
                <a:lnTo>
                  <a:pt x="1679" y="8298"/>
                </a:lnTo>
                <a:lnTo>
                  <a:pt x="1874" y="8566"/>
                </a:lnTo>
                <a:lnTo>
                  <a:pt x="2068" y="8809"/>
                </a:lnTo>
                <a:lnTo>
                  <a:pt x="2287" y="9004"/>
                </a:lnTo>
                <a:lnTo>
                  <a:pt x="2531" y="9199"/>
                </a:lnTo>
                <a:lnTo>
                  <a:pt x="2774" y="9393"/>
                </a:lnTo>
                <a:lnTo>
                  <a:pt x="3042" y="9539"/>
                </a:lnTo>
                <a:lnTo>
                  <a:pt x="3309" y="9685"/>
                </a:lnTo>
                <a:lnTo>
                  <a:pt x="3577" y="9807"/>
                </a:lnTo>
                <a:lnTo>
                  <a:pt x="3869" y="9904"/>
                </a:lnTo>
                <a:lnTo>
                  <a:pt x="4161" y="9977"/>
                </a:lnTo>
                <a:lnTo>
                  <a:pt x="4453" y="10001"/>
                </a:lnTo>
                <a:lnTo>
                  <a:pt x="4745" y="10001"/>
                </a:lnTo>
                <a:lnTo>
                  <a:pt x="5013" y="9977"/>
                </a:lnTo>
                <a:lnTo>
                  <a:pt x="5280" y="9904"/>
                </a:lnTo>
                <a:lnTo>
                  <a:pt x="5548" y="9807"/>
                </a:lnTo>
                <a:lnTo>
                  <a:pt x="5816" y="9685"/>
                </a:lnTo>
                <a:lnTo>
                  <a:pt x="6059" y="9539"/>
                </a:lnTo>
                <a:lnTo>
                  <a:pt x="6278" y="9637"/>
                </a:lnTo>
                <a:lnTo>
                  <a:pt x="6521" y="9734"/>
                </a:lnTo>
                <a:lnTo>
                  <a:pt x="6740" y="9783"/>
                </a:lnTo>
                <a:lnTo>
                  <a:pt x="6984" y="9807"/>
                </a:lnTo>
                <a:lnTo>
                  <a:pt x="7203" y="10634"/>
                </a:lnTo>
                <a:lnTo>
                  <a:pt x="7324" y="11145"/>
                </a:lnTo>
                <a:lnTo>
                  <a:pt x="7421" y="11632"/>
                </a:lnTo>
                <a:lnTo>
                  <a:pt x="7446" y="12143"/>
                </a:lnTo>
                <a:lnTo>
                  <a:pt x="7446" y="12629"/>
                </a:lnTo>
                <a:lnTo>
                  <a:pt x="6886" y="12678"/>
                </a:lnTo>
                <a:lnTo>
                  <a:pt x="6327" y="12775"/>
                </a:lnTo>
                <a:lnTo>
                  <a:pt x="5767" y="12873"/>
                </a:lnTo>
                <a:lnTo>
                  <a:pt x="5207" y="12994"/>
                </a:lnTo>
                <a:lnTo>
                  <a:pt x="4648" y="13165"/>
                </a:lnTo>
                <a:lnTo>
                  <a:pt x="4112" y="13359"/>
                </a:lnTo>
                <a:lnTo>
                  <a:pt x="3601" y="13603"/>
                </a:lnTo>
                <a:lnTo>
                  <a:pt x="3090" y="13870"/>
                </a:lnTo>
                <a:lnTo>
                  <a:pt x="2652" y="14138"/>
                </a:lnTo>
                <a:lnTo>
                  <a:pt x="2239" y="14454"/>
                </a:lnTo>
                <a:lnTo>
                  <a:pt x="1825" y="14795"/>
                </a:lnTo>
                <a:lnTo>
                  <a:pt x="1411" y="15136"/>
                </a:lnTo>
                <a:lnTo>
                  <a:pt x="1046" y="15525"/>
                </a:lnTo>
                <a:lnTo>
                  <a:pt x="706" y="15939"/>
                </a:lnTo>
                <a:lnTo>
                  <a:pt x="414" y="16377"/>
                </a:lnTo>
                <a:lnTo>
                  <a:pt x="146" y="16839"/>
                </a:lnTo>
                <a:lnTo>
                  <a:pt x="73" y="16863"/>
                </a:lnTo>
                <a:lnTo>
                  <a:pt x="24" y="16912"/>
                </a:lnTo>
                <a:lnTo>
                  <a:pt x="0" y="16985"/>
                </a:lnTo>
                <a:lnTo>
                  <a:pt x="0" y="17058"/>
                </a:lnTo>
                <a:lnTo>
                  <a:pt x="73" y="17204"/>
                </a:lnTo>
                <a:lnTo>
                  <a:pt x="146" y="17326"/>
                </a:lnTo>
                <a:lnTo>
                  <a:pt x="219" y="17423"/>
                </a:lnTo>
                <a:lnTo>
                  <a:pt x="316" y="17520"/>
                </a:lnTo>
                <a:lnTo>
                  <a:pt x="438" y="17618"/>
                </a:lnTo>
                <a:lnTo>
                  <a:pt x="560" y="17691"/>
                </a:lnTo>
                <a:lnTo>
                  <a:pt x="852" y="17812"/>
                </a:lnTo>
                <a:lnTo>
                  <a:pt x="1144" y="17910"/>
                </a:lnTo>
                <a:lnTo>
                  <a:pt x="1460" y="17982"/>
                </a:lnTo>
                <a:lnTo>
                  <a:pt x="1995" y="18080"/>
                </a:lnTo>
                <a:lnTo>
                  <a:pt x="2725" y="18177"/>
                </a:lnTo>
                <a:lnTo>
                  <a:pt x="3455" y="18226"/>
                </a:lnTo>
                <a:lnTo>
                  <a:pt x="4940" y="18323"/>
                </a:lnTo>
                <a:lnTo>
                  <a:pt x="6205" y="18396"/>
                </a:lnTo>
                <a:lnTo>
                  <a:pt x="7470" y="18469"/>
                </a:lnTo>
                <a:lnTo>
                  <a:pt x="8078" y="18469"/>
                </a:lnTo>
                <a:lnTo>
                  <a:pt x="8711" y="18445"/>
                </a:lnTo>
                <a:lnTo>
                  <a:pt x="9344" y="18396"/>
                </a:lnTo>
                <a:lnTo>
                  <a:pt x="9976" y="18323"/>
                </a:lnTo>
                <a:lnTo>
                  <a:pt x="11339" y="18128"/>
                </a:lnTo>
                <a:lnTo>
                  <a:pt x="12726" y="17958"/>
                </a:lnTo>
                <a:lnTo>
                  <a:pt x="13140" y="17885"/>
                </a:lnTo>
                <a:lnTo>
                  <a:pt x="13553" y="17812"/>
                </a:lnTo>
                <a:lnTo>
                  <a:pt x="13967" y="17666"/>
                </a:lnTo>
                <a:lnTo>
                  <a:pt x="14162" y="17593"/>
                </a:lnTo>
                <a:lnTo>
                  <a:pt x="14356" y="17472"/>
                </a:lnTo>
                <a:lnTo>
                  <a:pt x="14429" y="17496"/>
                </a:lnTo>
                <a:lnTo>
                  <a:pt x="14502" y="17496"/>
                </a:lnTo>
                <a:lnTo>
                  <a:pt x="14575" y="17472"/>
                </a:lnTo>
                <a:lnTo>
                  <a:pt x="14624" y="17447"/>
                </a:lnTo>
                <a:lnTo>
                  <a:pt x="14673" y="17399"/>
                </a:lnTo>
                <a:lnTo>
                  <a:pt x="14721" y="17326"/>
                </a:lnTo>
                <a:lnTo>
                  <a:pt x="14721" y="17277"/>
                </a:lnTo>
                <a:lnTo>
                  <a:pt x="14697" y="17180"/>
                </a:lnTo>
                <a:lnTo>
                  <a:pt x="14600" y="16912"/>
                </a:lnTo>
                <a:lnTo>
                  <a:pt x="14454" y="16669"/>
                </a:lnTo>
                <a:lnTo>
                  <a:pt x="14283" y="16401"/>
                </a:lnTo>
                <a:lnTo>
                  <a:pt x="14113" y="16182"/>
                </a:lnTo>
                <a:lnTo>
                  <a:pt x="14137" y="16158"/>
                </a:lnTo>
                <a:lnTo>
                  <a:pt x="14137" y="16133"/>
                </a:lnTo>
                <a:lnTo>
                  <a:pt x="14137" y="16109"/>
                </a:lnTo>
                <a:lnTo>
                  <a:pt x="14113" y="16109"/>
                </a:lnTo>
                <a:lnTo>
                  <a:pt x="14040" y="16085"/>
                </a:lnTo>
                <a:lnTo>
                  <a:pt x="13699" y="15671"/>
                </a:lnTo>
                <a:lnTo>
                  <a:pt x="13553" y="15525"/>
                </a:lnTo>
                <a:lnTo>
                  <a:pt x="13626" y="15452"/>
                </a:lnTo>
                <a:lnTo>
                  <a:pt x="13626" y="15403"/>
                </a:lnTo>
                <a:lnTo>
                  <a:pt x="13626" y="15379"/>
                </a:lnTo>
                <a:lnTo>
                  <a:pt x="13602" y="15355"/>
                </a:lnTo>
                <a:lnTo>
                  <a:pt x="13553" y="15355"/>
                </a:lnTo>
                <a:lnTo>
                  <a:pt x="13432" y="15379"/>
                </a:lnTo>
                <a:lnTo>
                  <a:pt x="13188" y="15136"/>
                </a:lnTo>
                <a:lnTo>
                  <a:pt x="12945" y="14892"/>
                </a:lnTo>
                <a:lnTo>
                  <a:pt x="12385" y="14454"/>
                </a:lnTo>
                <a:lnTo>
                  <a:pt x="12361" y="14381"/>
                </a:lnTo>
                <a:lnTo>
                  <a:pt x="12312" y="14357"/>
                </a:lnTo>
                <a:lnTo>
                  <a:pt x="12264" y="14333"/>
                </a:lnTo>
                <a:lnTo>
                  <a:pt x="12069" y="14211"/>
                </a:lnTo>
                <a:lnTo>
                  <a:pt x="11582" y="13870"/>
                </a:lnTo>
                <a:lnTo>
                  <a:pt x="11071" y="13554"/>
                </a:lnTo>
                <a:lnTo>
                  <a:pt x="10560" y="13262"/>
                </a:lnTo>
                <a:lnTo>
                  <a:pt x="10025" y="12994"/>
                </a:lnTo>
                <a:lnTo>
                  <a:pt x="9782" y="12897"/>
                </a:lnTo>
                <a:lnTo>
                  <a:pt x="9538" y="12824"/>
                </a:lnTo>
                <a:lnTo>
                  <a:pt x="9295" y="12751"/>
                </a:lnTo>
                <a:lnTo>
                  <a:pt x="9027" y="12702"/>
                </a:lnTo>
                <a:lnTo>
                  <a:pt x="8516" y="12629"/>
                </a:lnTo>
                <a:lnTo>
                  <a:pt x="8005" y="12629"/>
                </a:lnTo>
                <a:lnTo>
                  <a:pt x="8005" y="12264"/>
                </a:lnTo>
                <a:lnTo>
                  <a:pt x="7981" y="11899"/>
                </a:lnTo>
                <a:lnTo>
                  <a:pt x="7957" y="11559"/>
                </a:lnTo>
                <a:lnTo>
                  <a:pt x="7884" y="11194"/>
                </a:lnTo>
                <a:lnTo>
                  <a:pt x="7786" y="10731"/>
                </a:lnTo>
                <a:lnTo>
                  <a:pt x="7640" y="10269"/>
                </a:lnTo>
                <a:lnTo>
                  <a:pt x="7494" y="9807"/>
                </a:lnTo>
                <a:lnTo>
                  <a:pt x="7349" y="9345"/>
                </a:lnTo>
                <a:lnTo>
                  <a:pt x="7300" y="9077"/>
                </a:lnTo>
                <a:lnTo>
                  <a:pt x="7251" y="8809"/>
                </a:lnTo>
                <a:lnTo>
                  <a:pt x="7203" y="8250"/>
                </a:lnTo>
                <a:lnTo>
                  <a:pt x="7203" y="7666"/>
                </a:lnTo>
                <a:lnTo>
                  <a:pt x="7251" y="7106"/>
                </a:lnTo>
                <a:lnTo>
                  <a:pt x="7324" y="6522"/>
                </a:lnTo>
                <a:lnTo>
                  <a:pt x="7421" y="5938"/>
                </a:lnTo>
                <a:lnTo>
                  <a:pt x="7616" y="4746"/>
                </a:lnTo>
                <a:lnTo>
                  <a:pt x="7884" y="4746"/>
                </a:lnTo>
                <a:lnTo>
                  <a:pt x="8127" y="4673"/>
                </a:lnTo>
                <a:lnTo>
                  <a:pt x="8370" y="4575"/>
                </a:lnTo>
                <a:lnTo>
                  <a:pt x="8638" y="4454"/>
                </a:lnTo>
                <a:lnTo>
                  <a:pt x="8760" y="4527"/>
                </a:lnTo>
                <a:lnTo>
                  <a:pt x="8906" y="4624"/>
                </a:lnTo>
                <a:lnTo>
                  <a:pt x="9076" y="4673"/>
                </a:lnTo>
                <a:lnTo>
                  <a:pt x="9246" y="4721"/>
                </a:lnTo>
                <a:lnTo>
                  <a:pt x="9587" y="4794"/>
                </a:lnTo>
                <a:lnTo>
                  <a:pt x="10122" y="4794"/>
                </a:lnTo>
                <a:lnTo>
                  <a:pt x="10366" y="4746"/>
                </a:lnTo>
                <a:lnTo>
                  <a:pt x="10609" y="4673"/>
                </a:lnTo>
                <a:lnTo>
                  <a:pt x="10828" y="4575"/>
                </a:lnTo>
                <a:lnTo>
                  <a:pt x="11071" y="4454"/>
                </a:lnTo>
                <a:lnTo>
                  <a:pt x="11266" y="4308"/>
                </a:lnTo>
                <a:lnTo>
                  <a:pt x="11461" y="4162"/>
                </a:lnTo>
                <a:lnTo>
                  <a:pt x="11607" y="3967"/>
                </a:lnTo>
                <a:lnTo>
                  <a:pt x="11728" y="3797"/>
                </a:lnTo>
                <a:lnTo>
                  <a:pt x="11850" y="3602"/>
                </a:lnTo>
                <a:lnTo>
                  <a:pt x="11947" y="3407"/>
                </a:lnTo>
                <a:lnTo>
                  <a:pt x="12020" y="3188"/>
                </a:lnTo>
                <a:lnTo>
                  <a:pt x="12142" y="2775"/>
                </a:lnTo>
                <a:lnTo>
                  <a:pt x="12215" y="2312"/>
                </a:lnTo>
                <a:lnTo>
                  <a:pt x="12288" y="1850"/>
                </a:lnTo>
                <a:lnTo>
                  <a:pt x="12312" y="1412"/>
                </a:lnTo>
                <a:lnTo>
                  <a:pt x="12361" y="512"/>
                </a:lnTo>
                <a:lnTo>
                  <a:pt x="12458" y="463"/>
                </a:lnTo>
                <a:lnTo>
                  <a:pt x="12507" y="390"/>
                </a:lnTo>
                <a:lnTo>
                  <a:pt x="12531" y="317"/>
                </a:lnTo>
                <a:lnTo>
                  <a:pt x="12507" y="220"/>
                </a:lnTo>
                <a:lnTo>
                  <a:pt x="12483" y="147"/>
                </a:lnTo>
                <a:lnTo>
                  <a:pt x="12434" y="98"/>
                </a:lnTo>
                <a:lnTo>
                  <a:pt x="12337" y="74"/>
                </a:lnTo>
                <a:lnTo>
                  <a:pt x="12264" y="98"/>
                </a:lnTo>
                <a:lnTo>
                  <a:pt x="12069" y="147"/>
                </a:lnTo>
                <a:lnTo>
                  <a:pt x="12045" y="147"/>
                </a:lnTo>
                <a:lnTo>
                  <a:pt x="11631" y="269"/>
                </a:lnTo>
                <a:lnTo>
                  <a:pt x="11217" y="366"/>
                </a:lnTo>
                <a:lnTo>
                  <a:pt x="10804" y="463"/>
                </a:lnTo>
                <a:lnTo>
                  <a:pt x="10390" y="561"/>
                </a:lnTo>
                <a:lnTo>
                  <a:pt x="10001" y="707"/>
                </a:lnTo>
                <a:lnTo>
                  <a:pt x="9611" y="877"/>
                </a:lnTo>
                <a:lnTo>
                  <a:pt x="9417" y="974"/>
                </a:lnTo>
                <a:lnTo>
                  <a:pt x="9246" y="1096"/>
                </a:lnTo>
                <a:lnTo>
                  <a:pt x="9076" y="1242"/>
                </a:lnTo>
                <a:lnTo>
                  <a:pt x="8906" y="1388"/>
                </a:lnTo>
                <a:lnTo>
                  <a:pt x="8735" y="1558"/>
                </a:lnTo>
                <a:lnTo>
                  <a:pt x="8614" y="1753"/>
                </a:lnTo>
                <a:lnTo>
                  <a:pt x="8492" y="1947"/>
                </a:lnTo>
                <a:lnTo>
                  <a:pt x="8395" y="2142"/>
                </a:lnTo>
                <a:lnTo>
                  <a:pt x="8297" y="2361"/>
                </a:lnTo>
                <a:lnTo>
                  <a:pt x="8249" y="2580"/>
                </a:lnTo>
                <a:lnTo>
                  <a:pt x="8200" y="2799"/>
                </a:lnTo>
                <a:lnTo>
                  <a:pt x="8151" y="3042"/>
                </a:lnTo>
                <a:lnTo>
                  <a:pt x="8151" y="3286"/>
                </a:lnTo>
                <a:lnTo>
                  <a:pt x="8200" y="3578"/>
                </a:lnTo>
                <a:lnTo>
                  <a:pt x="8224" y="3724"/>
                </a:lnTo>
                <a:lnTo>
                  <a:pt x="8297" y="3845"/>
                </a:lnTo>
                <a:lnTo>
                  <a:pt x="8370" y="3967"/>
                </a:lnTo>
                <a:lnTo>
                  <a:pt x="8443" y="4040"/>
                </a:lnTo>
                <a:lnTo>
                  <a:pt x="8443" y="4064"/>
                </a:lnTo>
                <a:lnTo>
                  <a:pt x="8370" y="4089"/>
                </a:lnTo>
                <a:lnTo>
                  <a:pt x="8200" y="4186"/>
                </a:lnTo>
                <a:lnTo>
                  <a:pt x="8030" y="4259"/>
                </a:lnTo>
                <a:lnTo>
                  <a:pt x="7689" y="4381"/>
                </a:lnTo>
                <a:lnTo>
                  <a:pt x="7762" y="3797"/>
                </a:lnTo>
                <a:lnTo>
                  <a:pt x="7811" y="3237"/>
                </a:lnTo>
                <a:lnTo>
                  <a:pt x="7811" y="2702"/>
                </a:lnTo>
                <a:lnTo>
                  <a:pt x="7786" y="2142"/>
                </a:lnTo>
                <a:lnTo>
                  <a:pt x="7738" y="1874"/>
                </a:lnTo>
                <a:lnTo>
                  <a:pt x="7689" y="1607"/>
                </a:lnTo>
                <a:lnTo>
                  <a:pt x="7616" y="1339"/>
                </a:lnTo>
                <a:lnTo>
                  <a:pt x="7519" y="1072"/>
                </a:lnTo>
                <a:lnTo>
                  <a:pt x="7421" y="828"/>
                </a:lnTo>
                <a:lnTo>
                  <a:pt x="7300" y="561"/>
                </a:lnTo>
                <a:lnTo>
                  <a:pt x="7130" y="317"/>
                </a:lnTo>
                <a:lnTo>
                  <a:pt x="6959" y="50"/>
                </a:lnTo>
                <a:lnTo>
                  <a:pt x="6935" y="25"/>
                </a:lnTo>
                <a:lnTo>
                  <a:pt x="6886"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6"/>
          <p:cNvSpPr/>
          <p:nvPr/>
        </p:nvSpPr>
        <p:spPr>
          <a:xfrm>
            <a:off x="2632644" y="3876822"/>
            <a:ext cx="362159" cy="314821"/>
          </a:xfrm>
          <a:custGeom>
            <a:avLst/>
            <a:gdLst/>
            <a:ahLst/>
            <a:cxnLst/>
            <a:rect l="l" t="t" r="r" b="b"/>
            <a:pathLst>
              <a:path w="16571" h="14405" extrusionOk="0">
                <a:moveTo>
                  <a:pt x="8103" y="4623"/>
                </a:moveTo>
                <a:lnTo>
                  <a:pt x="7811" y="4818"/>
                </a:lnTo>
                <a:lnTo>
                  <a:pt x="7665" y="4915"/>
                </a:lnTo>
                <a:lnTo>
                  <a:pt x="7519" y="5013"/>
                </a:lnTo>
                <a:lnTo>
                  <a:pt x="7470" y="4623"/>
                </a:lnTo>
                <a:close/>
                <a:moveTo>
                  <a:pt x="8516" y="4599"/>
                </a:moveTo>
                <a:lnTo>
                  <a:pt x="8760" y="4623"/>
                </a:lnTo>
                <a:lnTo>
                  <a:pt x="9003" y="4648"/>
                </a:lnTo>
                <a:lnTo>
                  <a:pt x="9027" y="4648"/>
                </a:lnTo>
                <a:lnTo>
                  <a:pt x="8979" y="4672"/>
                </a:lnTo>
                <a:lnTo>
                  <a:pt x="8930" y="4721"/>
                </a:lnTo>
                <a:lnTo>
                  <a:pt x="8930" y="4696"/>
                </a:lnTo>
                <a:lnTo>
                  <a:pt x="8857" y="4769"/>
                </a:lnTo>
                <a:lnTo>
                  <a:pt x="8735" y="4818"/>
                </a:lnTo>
                <a:lnTo>
                  <a:pt x="8541" y="4940"/>
                </a:lnTo>
                <a:lnTo>
                  <a:pt x="8273" y="5134"/>
                </a:lnTo>
                <a:lnTo>
                  <a:pt x="8030" y="5329"/>
                </a:lnTo>
                <a:lnTo>
                  <a:pt x="7811" y="5475"/>
                </a:lnTo>
                <a:lnTo>
                  <a:pt x="7567" y="5621"/>
                </a:lnTo>
                <a:lnTo>
                  <a:pt x="7543" y="5256"/>
                </a:lnTo>
                <a:lnTo>
                  <a:pt x="7665" y="5232"/>
                </a:lnTo>
                <a:lnTo>
                  <a:pt x="7786" y="5159"/>
                </a:lnTo>
                <a:lnTo>
                  <a:pt x="8005" y="5037"/>
                </a:lnTo>
                <a:lnTo>
                  <a:pt x="8297" y="4842"/>
                </a:lnTo>
                <a:lnTo>
                  <a:pt x="8443" y="4745"/>
                </a:lnTo>
                <a:lnTo>
                  <a:pt x="8516" y="4599"/>
                </a:lnTo>
                <a:close/>
                <a:moveTo>
                  <a:pt x="9003" y="5086"/>
                </a:moveTo>
                <a:lnTo>
                  <a:pt x="8930" y="5572"/>
                </a:lnTo>
                <a:lnTo>
                  <a:pt x="8881" y="5572"/>
                </a:lnTo>
                <a:lnTo>
                  <a:pt x="8833" y="5597"/>
                </a:lnTo>
                <a:lnTo>
                  <a:pt x="8419" y="5864"/>
                </a:lnTo>
                <a:lnTo>
                  <a:pt x="8005" y="6108"/>
                </a:lnTo>
                <a:lnTo>
                  <a:pt x="7835" y="6181"/>
                </a:lnTo>
                <a:lnTo>
                  <a:pt x="7640" y="6278"/>
                </a:lnTo>
                <a:lnTo>
                  <a:pt x="7616" y="5889"/>
                </a:lnTo>
                <a:lnTo>
                  <a:pt x="7738" y="5840"/>
                </a:lnTo>
                <a:lnTo>
                  <a:pt x="7859" y="5791"/>
                </a:lnTo>
                <a:lnTo>
                  <a:pt x="8103" y="5645"/>
                </a:lnTo>
                <a:lnTo>
                  <a:pt x="9003" y="5086"/>
                </a:lnTo>
                <a:close/>
                <a:moveTo>
                  <a:pt x="8881" y="6010"/>
                </a:moveTo>
                <a:lnTo>
                  <a:pt x="8857" y="6181"/>
                </a:lnTo>
                <a:lnTo>
                  <a:pt x="8857" y="6254"/>
                </a:lnTo>
                <a:lnTo>
                  <a:pt x="8784" y="6254"/>
                </a:lnTo>
                <a:lnTo>
                  <a:pt x="8735" y="6278"/>
                </a:lnTo>
                <a:lnTo>
                  <a:pt x="8200" y="6570"/>
                </a:lnTo>
                <a:lnTo>
                  <a:pt x="7689" y="6862"/>
                </a:lnTo>
                <a:lnTo>
                  <a:pt x="7665" y="6594"/>
                </a:lnTo>
                <a:lnTo>
                  <a:pt x="7811" y="6570"/>
                </a:lnTo>
                <a:lnTo>
                  <a:pt x="7932" y="6521"/>
                </a:lnTo>
                <a:lnTo>
                  <a:pt x="8176" y="6400"/>
                </a:lnTo>
                <a:lnTo>
                  <a:pt x="8541" y="6229"/>
                </a:lnTo>
                <a:lnTo>
                  <a:pt x="8711" y="6132"/>
                </a:lnTo>
                <a:lnTo>
                  <a:pt x="8881" y="6010"/>
                </a:lnTo>
                <a:close/>
                <a:moveTo>
                  <a:pt x="8833" y="6594"/>
                </a:moveTo>
                <a:lnTo>
                  <a:pt x="8808" y="6765"/>
                </a:lnTo>
                <a:lnTo>
                  <a:pt x="8760" y="6789"/>
                </a:lnTo>
                <a:lnTo>
                  <a:pt x="8565" y="6862"/>
                </a:lnTo>
                <a:lnTo>
                  <a:pt x="8395" y="6959"/>
                </a:lnTo>
                <a:lnTo>
                  <a:pt x="8054" y="7178"/>
                </a:lnTo>
                <a:lnTo>
                  <a:pt x="7859" y="7300"/>
                </a:lnTo>
                <a:lnTo>
                  <a:pt x="7689" y="7446"/>
                </a:lnTo>
                <a:lnTo>
                  <a:pt x="7689" y="7105"/>
                </a:lnTo>
                <a:lnTo>
                  <a:pt x="8273" y="6862"/>
                </a:lnTo>
                <a:lnTo>
                  <a:pt x="8833" y="6594"/>
                </a:lnTo>
                <a:close/>
                <a:moveTo>
                  <a:pt x="8784" y="7154"/>
                </a:moveTo>
                <a:lnTo>
                  <a:pt x="8760" y="7470"/>
                </a:lnTo>
                <a:lnTo>
                  <a:pt x="8687" y="7495"/>
                </a:lnTo>
                <a:lnTo>
                  <a:pt x="8516" y="7568"/>
                </a:lnTo>
                <a:lnTo>
                  <a:pt x="8370" y="7665"/>
                </a:lnTo>
                <a:lnTo>
                  <a:pt x="8103" y="7884"/>
                </a:lnTo>
                <a:lnTo>
                  <a:pt x="7908" y="8030"/>
                </a:lnTo>
                <a:lnTo>
                  <a:pt x="7713" y="8200"/>
                </a:lnTo>
                <a:lnTo>
                  <a:pt x="7689" y="7787"/>
                </a:lnTo>
                <a:lnTo>
                  <a:pt x="7835" y="7714"/>
                </a:lnTo>
                <a:lnTo>
                  <a:pt x="7981" y="7641"/>
                </a:lnTo>
                <a:lnTo>
                  <a:pt x="8249" y="7470"/>
                </a:lnTo>
                <a:lnTo>
                  <a:pt x="8516" y="7300"/>
                </a:lnTo>
                <a:lnTo>
                  <a:pt x="8784" y="7154"/>
                </a:lnTo>
                <a:close/>
                <a:moveTo>
                  <a:pt x="8735" y="7835"/>
                </a:moveTo>
                <a:lnTo>
                  <a:pt x="8711" y="8103"/>
                </a:lnTo>
                <a:lnTo>
                  <a:pt x="8638" y="8127"/>
                </a:lnTo>
                <a:lnTo>
                  <a:pt x="8468" y="8249"/>
                </a:lnTo>
                <a:lnTo>
                  <a:pt x="8322" y="8371"/>
                </a:lnTo>
                <a:lnTo>
                  <a:pt x="8030" y="8662"/>
                </a:lnTo>
                <a:lnTo>
                  <a:pt x="7811" y="8857"/>
                </a:lnTo>
                <a:lnTo>
                  <a:pt x="7738" y="8444"/>
                </a:lnTo>
                <a:lnTo>
                  <a:pt x="7859" y="8395"/>
                </a:lnTo>
                <a:lnTo>
                  <a:pt x="8005" y="8322"/>
                </a:lnTo>
                <a:lnTo>
                  <a:pt x="8249" y="8176"/>
                </a:lnTo>
                <a:lnTo>
                  <a:pt x="8492" y="8006"/>
                </a:lnTo>
                <a:lnTo>
                  <a:pt x="8735" y="7835"/>
                </a:lnTo>
                <a:close/>
                <a:moveTo>
                  <a:pt x="8662" y="8687"/>
                </a:moveTo>
                <a:lnTo>
                  <a:pt x="8589" y="9198"/>
                </a:lnTo>
                <a:lnTo>
                  <a:pt x="8346" y="9125"/>
                </a:lnTo>
                <a:lnTo>
                  <a:pt x="8103" y="9100"/>
                </a:lnTo>
                <a:lnTo>
                  <a:pt x="8273" y="8979"/>
                </a:lnTo>
                <a:lnTo>
                  <a:pt x="8468" y="8833"/>
                </a:lnTo>
                <a:lnTo>
                  <a:pt x="8662" y="8687"/>
                </a:lnTo>
                <a:close/>
                <a:moveTo>
                  <a:pt x="7981" y="4088"/>
                </a:moveTo>
                <a:lnTo>
                  <a:pt x="7713" y="4112"/>
                </a:lnTo>
                <a:lnTo>
                  <a:pt x="7421" y="4137"/>
                </a:lnTo>
                <a:lnTo>
                  <a:pt x="7324" y="4137"/>
                </a:lnTo>
                <a:lnTo>
                  <a:pt x="7300" y="4161"/>
                </a:lnTo>
                <a:lnTo>
                  <a:pt x="7348" y="4210"/>
                </a:lnTo>
                <a:lnTo>
                  <a:pt x="7348" y="4210"/>
                </a:lnTo>
                <a:lnTo>
                  <a:pt x="7275" y="4185"/>
                </a:lnTo>
                <a:lnTo>
                  <a:pt x="7178" y="4185"/>
                </a:lnTo>
                <a:lnTo>
                  <a:pt x="7081" y="4234"/>
                </a:lnTo>
                <a:lnTo>
                  <a:pt x="7056" y="4283"/>
                </a:lnTo>
                <a:lnTo>
                  <a:pt x="7032" y="4331"/>
                </a:lnTo>
                <a:lnTo>
                  <a:pt x="7008" y="4502"/>
                </a:lnTo>
                <a:lnTo>
                  <a:pt x="6983" y="4672"/>
                </a:lnTo>
                <a:lnTo>
                  <a:pt x="6983" y="5037"/>
                </a:lnTo>
                <a:lnTo>
                  <a:pt x="7056" y="5743"/>
                </a:lnTo>
                <a:lnTo>
                  <a:pt x="7105" y="6448"/>
                </a:lnTo>
                <a:lnTo>
                  <a:pt x="7105" y="7154"/>
                </a:lnTo>
                <a:lnTo>
                  <a:pt x="7105" y="7738"/>
                </a:lnTo>
                <a:lnTo>
                  <a:pt x="7129" y="8322"/>
                </a:lnTo>
                <a:lnTo>
                  <a:pt x="7154" y="8638"/>
                </a:lnTo>
                <a:lnTo>
                  <a:pt x="7202" y="8930"/>
                </a:lnTo>
                <a:lnTo>
                  <a:pt x="7275" y="9198"/>
                </a:lnTo>
                <a:lnTo>
                  <a:pt x="7397" y="9465"/>
                </a:lnTo>
                <a:lnTo>
                  <a:pt x="7446" y="9538"/>
                </a:lnTo>
                <a:lnTo>
                  <a:pt x="7519" y="9587"/>
                </a:lnTo>
                <a:lnTo>
                  <a:pt x="7567" y="9636"/>
                </a:lnTo>
                <a:lnTo>
                  <a:pt x="7592" y="9660"/>
                </a:lnTo>
                <a:lnTo>
                  <a:pt x="7713" y="9660"/>
                </a:lnTo>
                <a:lnTo>
                  <a:pt x="7932" y="9563"/>
                </a:lnTo>
                <a:lnTo>
                  <a:pt x="8054" y="9538"/>
                </a:lnTo>
                <a:lnTo>
                  <a:pt x="8176" y="9538"/>
                </a:lnTo>
                <a:lnTo>
                  <a:pt x="8297" y="9587"/>
                </a:lnTo>
                <a:lnTo>
                  <a:pt x="8419" y="9636"/>
                </a:lnTo>
                <a:lnTo>
                  <a:pt x="8541" y="9684"/>
                </a:lnTo>
                <a:lnTo>
                  <a:pt x="8687" y="9709"/>
                </a:lnTo>
                <a:lnTo>
                  <a:pt x="8760" y="9709"/>
                </a:lnTo>
                <a:lnTo>
                  <a:pt x="8833" y="9684"/>
                </a:lnTo>
                <a:lnTo>
                  <a:pt x="8906" y="9636"/>
                </a:lnTo>
                <a:lnTo>
                  <a:pt x="8930" y="9563"/>
                </a:lnTo>
                <a:lnTo>
                  <a:pt x="9027" y="9490"/>
                </a:lnTo>
                <a:lnTo>
                  <a:pt x="9052" y="9441"/>
                </a:lnTo>
                <a:lnTo>
                  <a:pt x="9076" y="9392"/>
                </a:lnTo>
                <a:lnTo>
                  <a:pt x="9198" y="8760"/>
                </a:lnTo>
                <a:lnTo>
                  <a:pt x="9246" y="8127"/>
                </a:lnTo>
                <a:lnTo>
                  <a:pt x="9295" y="7495"/>
                </a:lnTo>
                <a:lnTo>
                  <a:pt x="9319" y="6886"/>
                </a:lnTo>
                <a:lnTo>
                  <a:pt x="9368" y="6278"/>
                </a:lnTo>
                <a:lnTo>
                  <a:pt x="9417" y="5694"/>
                </a:lnTo>
                <a:lnTo>
                  <a:pt x="9490" y="5110"/>
                </a:lnTo>
                <a:lnTo>
                  <a:pt x="9514" y="4526"/>
                </a:lnTo>
                <a:lnTo>
                  <a:pt x="9514" y="4453"/>
                </a:lnTo>
                <a:lnTo>
                  <a:pt x="9490" y="4404"/>
                </a:lnTo>
                <a:lnTo>
                  <a:pt x="9465" y="4356"/>
                </a:lnTo>
                <a:lnTo>
                  <a:pt x="9417" y="4331"/>
                </a:lnTo>
                <a:lnTo>
                  <a:pt x="9319" y="4307"/>
                </a:lnTo>
                <a:lnTo>
                  <a:pt x="9246" y="4210"/>
                </a:lnTo>
                <a:lnTo>
                  <a:pt x="9198" y="4185"/>
                </a:lnTo>
                <a:lnTo>
                  <a:pt x="9149" y="4161"/>
                </a:lnTo>
                <a:lnTo>
                  <a:pt x="8857" y="4112"/>
                </a:lnTo>
                <a:lnTo>
                  <a:pt x="8565" y="4088"/>
                </a:lnTo>
                <a:close/>
                <a:moveTo>
                  <a:pt x="8176" y="10585"/>
                </a:moveTo>
                <a:lnTo>
                  <a:pt x="7932" y="10804"/>
                </a:lnTo>
                <a:lnTo>
                  <a:pt x="7689" y="10974"/>
                </a:lnTo>
                <a:lnTo>
                  <a:pt x="7738" y="10877"/>
                </a:lnTo>
                <a:lnTo>
                  <a:pt x="7786" y="10755"/>
                </a:lnTo>
                <a:lnTo>
                  <a:pt x="7859" y="10658"/>
                </a:lnTo>
                <a:lnTo>
                  <a:pt x="7957" y="10585"/>
                </a:lnTo>
                <a:lnTo>
                  <a:pt x="8030" y="10609"/>
                </a:lnTo>
                <a:lnTo>
                  <a:pt x="8103" y="10585"/>
                </a:lnTo>
                <a:close/>
                <a:moveTo>
                  <a:pt x="8614" y="10682"/>
                </a:moveTo>
                <a:lnTo>
                  <a:pt x="8687" y="10779"/>
                </a:lnTo>
                <a:lnTo>
                  <a:pt x="8760" y="10877"/>
                </a:lnTo>
                <a:lnTo>
                  <a:pt x="8565" y="10998"/>
                </a:lnTo>
                <a:lnTo>
                  <a:pt x="8395" y="11144"/>
                </a:lnTo>
                <a:lnTo>
                  <a:pt x="8078" y="11436"/>
                </a:lnTo>
                <a:lnTo>
                  <a:pt x="7957" y="11582"/>
                </a:lnTo>
                <a:lnTo>
                  <a:pt x="7859" y="11704"/>
                </a:lnTo>
                <a:lnTo>
                  <a:pt x="7786" y="11826"/>
                </a:lnTo>
                <a:lnTo>
                  <a:pt x="7713" y="11728"/>
                </a:lnTo>
                <a:lnTo>
                  <a:pt x="7665" y="11607"/>
                </a:lnTo>
                <a:lnTo>
                  <a:pt x="7640" y="11485"/>
                </a:lnTo>
                <a:lnTo>
                  <a:pt x="7640" y="11363"/>
                </a:lnTo>
                <a:lnTo>
                  <a:pt x="7786" y="11315"/>
                </a:lnTo>
                <a:lnTo>
                  <a:pt x="7908" y="11242"/>
                </a:lnTo>
                <a:lnTo>
                  <a:pt x="8176" y="11071"/>
                </a:lnTo>
                <a:lnTo>
                  <a:pt x="8395" y="10901"/>
                </a:lnTo>
                <a:lnTo>
                  <a:pt x="8614" y="10682"/>
                </a:lnTo>
                <a:close/>
                <a:moveTo>
                  <a:pt x="8857" y="11266"/>
                </a:moveTo>
                <a:lnTo>
                  <a:pt x="8833" y="11412"/>
                </a:lnTo>
                <a:lnTo>
                  <a:pt x="8784" y="11558"/>
                </a:lnTo>
                <a:lnTo>
                  <a:pt x="8711" y="11655"/>
                </a:lnTo>
                <a:lnTo>
                  <a:pt x="8614" y="11753"/>
                </a:lnTo>
                <a:lnTo>
                  <a:pt x="8492" y="11826"/>
                </a:lnTo>
                <a:lnTo>
                  <a:pt x="8370" y="11899"/>
                </a:lnTo>
                <a:lnTo>
                  <a:pt x="8200" y="11923"/>
                </a:lnTo>
                <a:lnTo>
                  <a:pt x="8030" y="11923"/>
                </a:lnTo>
                <a:lnTo>
                  <a:pt x="8176" y="11801"/>
                </a:lnTo>
                <a:lnTo>
                  <a:pt x="8273" y="11728"/>
                </a:lnTo>
                <a:lnTo>
                  <a:pt x="8565" y="11485"/>
                </a:lnTo>
                <a:lnTo>
                  <a:pt x="8857" y="11266"/>
                </a:lnTo>
                <a:close/>
                <a:moveTo>
                  <a:pt x="8176" y="10049"/>
                </a:moveTo>
                <a:lnTo>
                  <a:pt x="8054" y="10074"/>
                </a:lnTo>
                <a:lnTo>
                  <a:pt x="7957" y="10122"/>
                </a:lnTo>
                <a:lnTo>
                  <a:pt x="7811" y="10171"/>
                </a:lnTo>
                <a:lnTo>
                  <a:pt x="7689" y="10220"/>
                </a:lnTo>
                <a:lnTo>
                  <a:pt x="7592" y="10268"/>
                </a:lnTo>
                <a:lnTo>
                  <a:pt x="7519" y="10366"/>
                </a:lnTo>
                <a:lnTo>
                  <a:pt x="7373" y="10536"/>
                </a:lnTo>
                <a:lnTo>
                  <a:pt x="7275" y="10755"/>
                </a:lnTo>
                <a:lnTo>
                  <a:pt x="7202" y="10974"/>
                </a:lnTo>
                <a:lnTo>
                  <a:pt x="7154" y="11242"/>
                </a:lnTo>
                <a:lnTo>
                  <a:pt x="7154" y="11509"/>
                </a:lnTo>
                <a:lnTo>
                  <a:pt x="7202" y="11753"/>
                </a:lnTo>
                <a:lnTo>
                  <a:pt x="7324" y="11972"/>
                </a:lnTo>
                <a:lnTo>
                  <a:pt x="7397" y="12069"/>
                </a:lnTo>
                <a:lnTo>
                  <a:pt x="7470" y="12142"/>
                </a:lnTo>
                <a:lnTo>
                  <a:pt x="7567" y="12215"/>
                </a:lnTo>
                <a:lnTo>
                  <a:pt x="7689" y="12288"/>
                </a:lnTo>
                <a:lnTo>
                  <a:pt x="7786" y="12337"/>
                </a:lnTo>
                <a:lnTo>
                  <a:pt x="7932" y="12385"/>
                </a:lnTo>
                <a:lnTo>
                  <a:pt x="8054" y="12410"/>
                </a:lnTo>
                <a:lnTo>
                  <a:pt x="8346" y="12410"/>
                </a:lnTo>
                <a:lnTo>
                  <a:pt x="8492" y="12385"/>
                </a:lnTo>
                <a:lnTo>
                  <a:pt x="8614" y="12337"/>
                </a:lnTo>
                <a:lnTo>
                  <a:pt x="8711" y="12288"/>
                </a:lnTo>
                <a:lnTo>
                  <a:pt x="8833" y="12215"/>
                </a:lnTo>
                <a:lnTo>
                  <a:pt x="8930" y="12142"/>
                </a:lnTo>
                <a:lnTo>
                  <a:pt x="9076" y="11972"/>
                </a:lnTo>
                <a:lnTo>
                  <a:pt x="9198" y="11753"/>
                </a:lnTo>
                <a:lnTo>
                  <a:pt x="9295" y="11534"/>
                </a:lnTo>
                <a:lnTo>
                  <a:pt x="9319" y="11266"/>
                </a:lnTo>
                <a:lnTo>
                  <a:pt x="9319" y="10998"/>
                </a:lnTo>
                <a:lnTo>
                  <a:pt x="9246" y="10779"/>
                </a:lnTo>
                <a:lnTo>
                  <a:pt x="9149" y="10560"/>
                </a:lnTo>
                <a:lnTo>
                  <a:pt x="9003" y="10366"/>
                </a:lnTo>
                <a:lnTo>
                  <a:pt x="8833" y="10220"/>
                </a:lnTo>
                <a:lnTo>
                  <a:pt x="8735" y="10171"/>
                </a:lnTo>
                <a:lnTo>
                  <a:pt x="8638" y="10122"/>
                </a:lnTo>
                <a:lnTo>
                  <a:pt x="8395" y="10049"/>
                </a:lnTo>
                <a:close/>
                <a:moveTo>
                  <a:pt x="8322" y="535"/>
                </a:moveTo>
                <a:lnTo>
                  <a:pt x="8443" y="560"/>
                </a:lnTo>
                <a:lnTo>
                  <a:pt x="8638" y="657"/>
                </a:lnTo>
                <a:lnTo>
                  <a:pt x="8833" y="803"/>
                </a:lnTo>
                <a:lnTo>
                  <a:pt x="9003" y="973"/>
                </a:lnTo>
                <a:lnTo>
                  <a:pt x="9344" y="1338"/>
                </a:lnTo>
                <a:lnTo>
                  <a:pt x="9757" y="1971"/>
                </a:lnTo>
                <a:lnTo>
                  <a:pt x="10147" y="2652"/>
                </a:lnTo>
                <a:lnTo>
                  <a:pt x="10901" y="4015"/>
                </a:lnTo>
                <a:lnTo>
                  <a:pt x="11655" y="5402"/>
                </a:lnTo>
                <a:lnTo>
                  <a:pt x="12045" y="6083"/>
                </a:lnTo>
                <a:lnTo>
                  <a:pt x="12434" y="6740"/>
                </a:lnTo>
                <a:lnTo>
                  <a:pt x="13164" y="7957"/>
                </a:lnTo>
                <a:lnTo>
                  <a:pt x="13918" y="9173"/>
                </a:lnTo>
                <a:lnTo>
                  <a:pt x="14672" y="10366"/>
                </a:lnTo>
                <a:lnTo>
                  <a:pt x="15427" y="11582"/>
                </a:lnTo>
                <a:lnTo>
                  <a:pt x="15402" y="11655"/>
                </a:lnTo>
                <a:lnTo>
                  <a:pt x="15402" y="11704"/>
                </a:lnTo>
                <a:lnTo>
                  <a:pt x="15427" y="11777"/>
                </a:lnTo>
                <a:lnTo>
                  <a:pt x="15475" y="11826"/>
                </a:lnTo>
                <a:lnTo>
                  <a:pt x="15646" y="11972"/>
                </a:lnTo>
                <a:lnTo>
                  <a:pt x="15792" y="12191"/>
                </a:lnTo>
                <a:lnTo>
                  <a:pt x="15913" y="12434"/>
                </a:lnTo>
                <a:lnTo>
                  <a:pt x="16011" y="12677"/>
                </a:lnTo>
                <a:lnTo>
                  <a:pt x="16059" y="12945"/>
                </a:lnTo>
                <a:lnTo>
                  <a:pt x="16035" y="13067"/>
                </a:lnTo>
                <a:lnTo>
                  <a:pt x="16035" y="13188"/>
                </a:lnTo>
                <a:lnTo>
                  <a:pt x="15986" y="13286"/>
                </a:lnTo>
                <a:lnTo>
                  <a:pt x="15938" y="13407"/>
                </a:lnTo>
                <a:lnTo>
                  <a:pt x="15865" y="13505"/>
                </a:lnTo>
                <a:lnTo>
                  <a:pt x="15792" y="13578"/>
                </a:lnTo>
                <a:lnTo>
                  <a:pt x="15597" y="13699"/>
                </a:lnTo>
                <a:lnTo>
                  <a:pt x="15402" y="13772"/>
                </a:lnTo>
                <a:lnTo>
                  <a:pt x="15159" y="13821"/>
                </a:lnTo>
                <a:lnTo>
                  <a:pt x="14940" y="13845"/>
                </a:lnTo>
                <a:lnTo>
                  <a:pt x="14040" y="13845"/>
                </a:lnTo>
                <a:lnTo>
                  <a:pt x="11023" y="13821"/>
                </a:lnTo>
                <a:lnTo>
                  <a:pt x="9514" y="13797"/>
                </a:lnTo>
                <a:lnTo>
                  <a:pt x="8005" y="13797"/>
                </a:lnTo>
                <a:lnTo>
                  <a:pt x="5159" y="13821"/>
                </a:lnTo>
                <a:lnTo>
                  <a:pt x="3723" y="13870"/>
                </a:lnTo>
                <a:lnTo>
                  <a:pt x="2312" y="13918"/>
                </a:lnTo>
                <a:lnTo>
                  <a:pt x="1630" y="13918"/>
                </a:lnTo>
                <a:lnTo>
                  <a:pt x="1411" y="13894"/>
                </a:lnTo>
                <a:lnTo>
                  <a:pt x="1192" y="13845"/>
                </a:lnTo>
                <a:lnTo>
                  <a:pt x="998" y="13772"/>
                </a:lnTo>
                <a:lnTo>
                  <a:pt x="803" y="13675"/>
                </a:lnTo>
                <a:lnTo>
                  <a:pt x="633" y="13529"/>
                </a:lnTo>
                <a:lnTo>
                  <a:pt x="535" y="13432"/>
                </a:lnTo>
                <a:lnTo>
                  <a:pt x="487" y="13334"/>
                </a:lnTo>
                <a:lnTo>
                  <a:pt x="462" y="13261"/>
                </a:lnTo>
                <a:lnTo>
                  <a:pt x="438" y="13164"/>
                </a:lnTo>
                <a:lnTo>
                  <a:pt x="438" y="12969"/>
                </a:lnTo>
                <a:lnTo>
                  <a:pt x="511" y="12799"/>
                </a:lnTo>
                <a:lnTo>
                  <a:pt x="657" y="12434"/>
                </a:lnTo>
                <a:lnTo>
                  <a:pt x="730" y="12239"/>
                </a:lnTo>
                <a:lnTo>
                  <a:pt x="779" y="12045"/>
                </a:lnTo>
                <a:lnTo>
                  <a:pt x="998" y="11680"/>
                </a:lnTo>
                <a:lnTo>
                  <a:pt x="1217" y="11290"/>
                </a:lnTo>
                <a:lnTo>
                  <a:pt x="1630" y="10512"/>
                </a:lnTo>
                <a:lnTo>
                  <a:pt x="2141" y="9684"/>
                </a:lnTo>
                <a:lnTo>
                  <a:pt x="2652" y="8833"/>
                </a:lnTo>
                <a:lnTo>
                  <a:pt x="3674" y="7081"/>
                </a:lnTo>
                <a:lnTo>
                  <a:pt x="4696" y="5329"/>
                </a:lnTo>
                <a:lnTo>
                  <a:pt x="5207" y="4477"/>
                </a:lnTo>
                <a:lnTo>
                  <a:pt x="5742" y="3650"/>
                </a:lnTo>
                <a:lnTo>
                  <a:pt x="6813" y="2020"/>
                </a:lnTo>
                <a:lnTo>
                  <a:pt x="7251" y="1338"/>
                </a:lnTo>
                <a:lnTo>
                  <a:pt x="7494" y="1022"/>
                </a:lnTo>
                <a:lnTo>
                  <a:pt x="7640" y="876"/>
                </a:lnTo>
                <a:lnTo>
                  <a:pt x="7786" y="730"/>
                </a:lnTo>
                <a:lnTo>
                  <a:pt x="7884" y="633"/>
                </a:lnTo>
                <a:lnTo>
                  <a:pt x="8005" y="584"/>
                </a:lnTo>
                <a:lnTo>
                  <a:pt x="8103" y="535"/>
                </a:lnTo>
                <a:close/>
                <a:moveTo>
                  <a:pt x="8346" y="0"/>
                </a:moveTo>
                <a:lnTo>
                  <a:pt x="8176" y="25"/>
                </a:lnTo>
                <a:lnTo>
                  <a:pt x="8005" y="73"/>
                </a:lnTo>
                <a:lnTo>
                  <a:pt x="7835" y="146"/>
                </a:lnTo>
                <a:lnTo>
                  <a:pt x="7665" y="219"/>
                </a:lnTo>
                <a:lnTo>
                  <a:pt x="7519" y="341"/>
                </a:lnTo>
                <a:lnTo>
                  <a:pt x="7251" y="584"/>
                </a:lnTo>
                <a:lnTo>
                  <a:pt x="7105" y="730"/>
                </a:lnTo>
                <a:lnTo>
                  <a:pt x="6983" y="900"/>
                </a:lnTo>
                <a:lnTo>
                  <a:pt x="6740" y="1265"/>
                </a:lnTo>
                <a:lnTo>
                  <a:pt x="6497" y="1630"/>
                </a:lnTo>
                <a:lnTo>
                  <a:pt x="6278" y="1995"/>
                </a:lnTo>
                <a:lnTo>
                  <a:pt x="5596" y="2969"/>
                </a:lnTo>
                <a:lnTo>
                  <a:pt x="4964" y="3966"/>
                </a:lnTo>
                <a:lnTo>
                  <a:pt x="4331" y="4988"/>
                </a:lnTo>
                <a:lnTo>
                  <a:pt x="3723" y="6035"/>
                </a:lnTo>
                <a:lnTo>
                  <a:pt x="2506" y="8127"/>
                </a:lnTo>
                <a:lnTo>
                  <a:pt x="1363" y="10147"/>
                </a:lnTo>
                <a:lnTo>
                  <a:pt x="900" y="10925"/>
                </a:lnTo>
                <a:lnTo>
                  <a:pt x="706" y="11339"/>
                </a:lnTo>
                <a:lnTo>
                  <a:pt x="535" y="11753"/>
                </a:lnTo>
                <a:lnTo>
                  <a:pt x="487" y="11801"/>
                </a:lnTo>
                <a:lnTo>
                  <a:pt x="462" y="11850"/>
                </a:lnTo>
                <a:lnTo>
                  <a:pt x="389" y="12069"/>
                </a:lnTo>
                <a:lnTo>
                  <a:pt x="268" y="12288"/>
                </a:lnTo>
                <a:lnTo>
                  <a:pt x="170" y="12507"/>
                </a:lnTo>
                <a:lnTo>
                  <a:pt x="49" y="12726"/>
                </a:lnTo>
                <a:lnTo>
                  <a:pt x="24" y="12823"/>
                </a:lnTo>
                <a:lnTo>
                  <a:pt x="0" y="12945"/>
                </a:lnTo>
                <a:lnTo>
                  <a:pt x="0" y="13067"/>
                </a:lnTo>
                <a:lnTo>
                  <a:pt x="0" y="13188"/>
                </a:lnTo>
                <a:lnTo>
                  <a:pt x="73" y="13407"/>
                </a:lnTo>
                <a:lnTo>
                  <a:pt x="146" y="13651"/>
                </a:lnTo>
                <a:lnTo>
                  <a:pt x="292" y="13845"/>
                </a:lnTo>
                <a:lnTo>
                  <a:pt x="438" y="13991"/>
                </a:lnTo>
                <a:lnTo>
                  <a:pt x="633" y="14113"/>
                </a:lnTo>
                <a:lnTo>
                  <a:pt x="852" y="14210"/>
                </a:lnTo>
                <a:lnTo>
                  <a:pt x="1095" y="14283"/>
                </a:lnTo>
                <a:lnTo>
                  <a:pt x="1314" y="14332"/>
                </a:lnTo>
                <a:lnTo>
                  <a:pt x="1776" y="14381"/>
                </a:lnTo>
                <a:lnTo>
                  <a:pt x="2141" y="14405"/>
                </a:lnTo>
                <a:lnTo>
                  <a:pt x="3309" y="14405"/>
                </a:lnTo>
                <a:lnTo>
                  <a:pt x="4064" y="14356"/>
                </a:lnTo>
                <a:lnTo>
                  <a:pt x="4842" y="14332"/>
                </a:lnTo>
                <a:lnTo>
                  <a:pt x="6691" y="14308"/>
                </a:lnTo>
                <a:lnTo>
                  <a:pt x="8565" y="14283"/>
                </a:lnTo>
                <a:lnTo>
                  <a:pt x="10439" y="14283"/>
                </a:lnTo>
                <a:lnTo>
                  <a:pt x="12337" y="14308"/>
                </a:lnTo>
                <a:lnTo>
                  <a:pt x="13748" y="14356"/>
                </a:lnTo>
                <a:lnTo>
                  <a:pt x="14478" y="14356"/>
                </a:lnTo>
                <a:lnTo>
                  <a:pt x="14818" y="14332"/>
                </a:lnTo>
                <a:lnTo>
                  <a:pt x="15159" y="14308"/>
                </a:lnTo>
                <a:lnTo>
                  <a:pt x="15402" y="14259"/>
                </a:lnTo>
                <a:lnTo>
                  <a:pt x="15621" y="14210"/>
                </a:lnTo>
                <a:lnTo>
                  <a:pt x="15840" y="14113"/>
                </a:lnTo>
                <a:lnTo>
                  <a:pt x="16059" y="13991"/>
                </a:lnTo>
                <a:lnTo>
                  <a:pt x="16230" y="13845"/>
                </a:lnTo>
                <a:lnTo>
                  <a:pt x="16400" y="13675"/>
                </a:lnTo>
                <a:lnTo>
                  <a:pt x="16497" y="13480"/>
                </a:lnTo>
                <a:lnTo>
                  <a:pt x="16522" y="13359"/>
                </a:lnTo>
                <a:lnTo>
                  <a:pt x="16546" y="13237"/>
                </a:lnTo>
                <a:lnTo>
                  <a:pt x="16570" y="13042"/>
                </a:lnTo>
                <a:lnTo>
                  <a:pt x="16546" y="12848"/>
                </a:lnTo>
                <a:lnTo>
                  <a:pt x="16522" y="12653"/>
                </a:lnTo>
                <a:lnTo>
                  <a:pt x="16473" y="12458"/>
                </a:lnTo>
                <a:lnTo>
                  <a:pt x="16400" y="12264"/>
                </a:lnTo>
                <a:lnTo>
                  <a:pt x="16303" y="12069"/>
                </a:lnTo>
                <a:lnTo>
                  <a:pt x="16205" y="11899"/>
                </a:lnTo>
                <a:lnTo>
                  <a:pt x="16084" y="11728"/>
                </a:lnTo>
                <a:lnTo>
                  <a:pt x="15281" y="10414"/>
                </a:lnTo>
                <a:lnTo>
                  <a:pt x="14478" y="9100"/>
                </a:lnTo>
                <a:lnTo>
                  <a:pt x="12848" y="6497"/>
                </a:lnTo>
                <a:lnTo>
                  <a:pt x="12458" y="5840"/>
                </a:lnTo>
                <a:lnTo>
                  <a:pt x="12069" y="5159"/>
                </a:lnTo>
                <a:lnTo>
                  <a:pt x="11315" y="3747"/>
                </a:lnTo>
                <a:lnTo>
                  <a:pt x="10536" y="2336"/>
                </a:lnTo>
                <a:lnTo>
                  <a:pt x="10147" y="1655"/>
                </a:lnTo>
                <a:lnTo>
                  <a:pt x="9757" y="998"/>
                </a:lnTo>
                <a:lnTo>
                  <a:pt x="9709" y="925"/>
                </a:lnTo>
                <a:lnTo>
                  <a:pt x="9636" y="876"/>
                </a:lnTo>
                <a:lnTo>
                  <a:pt x="9417" y="608"/>
                </a:lnTo>
                <a:lnTo>
                  <a:pt x="9149" y="341"/>
                </a:lnTo>
                <a:lnTo>
                  <a:pt x="9003" y="219"/>
                </a:lnTo>
                <a:lnTo>
                  <a:pt x="8857" y="98"/>
                </a:lnTo>
                <a:lnTo>
                  <a:pt x="8687" y="25"/>
                </a:lnTo>
                <a:lnTo>
                  <a:pt x="854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3218101" y="3848630"/>
            <a:ext cx="363230" cy="363755"/>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3804127" y="3843844"/>
            <a:ext cx="365875" cy="374398"/>
          </a:xfrm>
          <a:custGeom>
            <a:avLst/>
            <a:gdLst/>
            <a:ahLst/>
            <a:cxnLst/>
            <a:rect l="l" t="t" r="r" b="b"/>
            <a:pathLst>
              <a:path w="16741" h="17131" extrusionOk="0">
                <a:moveTo>
                  <a:pt x="6570" y="5719"/>
                </a:moveTo>
                <a:lnTo>
                  <a:pt x="6692" y="5913"/>
                </a:lnTo>
                <a:lnTo>
                  <a:pt x="6619" y="5986"/>
                </a:lnTo>
                <a:lnTo>
                  <a:pt x="6351" y="6181"/>
                </a:lnTo>
                <a:lnTo>
                  <a:pt x="6059" y="6400"/>
                </a:lnTo>
                <a:lnTo>
                  <a:pt x="5816" y="6668"/>
                </a:lnTo>
                <a:lnTo>
                  <a:pt x="5718" y="6789"/>
                </a:lnTo>
                <a:lnTo>
                  <a:pt x="5621" y="6935"/>
                </a:lnTo>
                <a:lnTo>
                  <a:pt x="5499" y="6838"/>
                </a:lnTo>
                <a:lnTo>
                  <a:pt x="5353" y="6741"/>
                </a:lnTo>
                <a:lnTo>
                  <a:pt x="5499" y="6643"/>
                </a:lnTo>
                <a:lnTo>
                  <a:pt x="5645" y="6522"/>
                </a:lnTo>
                <a:lnTo>
                  <a:pt x="5913" y="6303"/>
                </a:lnTo>
                <a:lnTo>
                  <a:pt x="6570" y="5719"/>
                </a:lnTo>
                <a:close/>
                <a:moveTo>
                  <a:pt x="6959" y="6205"/>
                </a:moveTo>
                <a:lnTo>
                  <a:pt x="7057" y="6303"/>
                </a:lnTo>
                <a:lnTo>
                  <a:pt x="6789" y="6522"/>
                </a:lnTo>
                <a:lnTo>
                  <a:pt x="6473" y="6789"/>
                </a:lnTo>
                <a:lnTo>
                  <a:pt x="6205" y="7057"/>
                </a:lnTo>
                <a:lnTo>
                  <a:pt x="6083" y="7179"/>
                </a:lnTo>
                <a:lnTo>
                  <a:pt x="5986" y="7300"/>
                </a:lnTo>
                <a:lnTo>
                  <a:pt x="5864" y="7154"/>
                </a:lnTo>
                <a:lnTo>
                  <a:pt x="5986" y="7057"/>
                </a:lnTo>
                <a:lnTo>
                  <a:pt x="6108" y="6935"/>
                </a:lnTo>
                <a:lnTo>
                  <a:pt x="6351" y="6692"/>
                </a:lnTo>
                <a:lnTo>
                  <a:pt x="6619" y="6449"/>
                </a:lnTo>
                <a:lnTo>
                  <a:pt x="6911" y="6254"/>
                </a:lnTo>
                <a:lnTo>
                  <a:pt x="6959" y="6205"/>
                </a:lnTo>
                <a:close/>
                <a:moveTo>
                  <a:pt x="7397" y="6619"/>
                </a:moveTo>
                <a:lnTo>
                  <a:pt x="7665" y="6814"/>
                </a:lnTo>
                <a:lnTo>
                  <a:pt x="7324" y="7033"/>
                </a:lnTo>
                <a:lnTo>
                  <a:pt x="7008" y="7276"/>
                </a:lnTo>
                <a:lnTo>
                  <a:pt x="6862" y="7422"/>
                </a:lnTo>
                <a:lnTo>
                  <a:pt x="6716" y="7568"/>
                </a:lnTo>
                <a:lnTo>
                  <a:pt x="6594" y="7714"/>
                </a:lnTo>
                <a:lnTo>
                  <a:pt x="6497" y="7884"/>
                </a:lnTo>
                <a:lnTo>
                  <a:pt x="6229" y="7568"/>
                </a:lnTo>
                <a:lnTo>
                  <a:pt x="6327" y="7495"/>
                </a:lnTo>
                <a:lnTo>
                  <a:pt x="6424" y="7422"/>
                </a:lnTo>
                <a:lnTo>
                  <a:pt x="6619" y="7252"/>
                </a:lnTo>
                <a:lnTo>
                  <a:pt x="7008" y="6935"/>
                </a:lnTo>
                <a:lnTo>
                  <a:pt x="7397" y="6619"/>
                </a:lnTo>
                <a:close/>
                <a:moveTo>
                  <a:pt x="8030" y="7081"/>
                </a:moveTo>
                <a:lnTo>
                  <a:pt x="8127" y="7154"/>
                </a:lnTo>
                <a:lnTo>
                  <a:pt x="7762" y="7373"/>
                </a:lnTo>
                <a:lnTo>
                  <a:pt x="7397" y="7641"/>
                </a:lnTo>
                <a:lnTo>
                  <a:pt x="7057" y="7933"/>
                </a:lnTo>
                <a:lnTo>
                  <a:pt x="6911" y="8079"/>
                </a:lnTo>
                <a:lnTo>
                  <a:pt x="6765" y="8249"/>
                </a:lnTo>
                <a:lnTo>
                  <a:pt x="6619" y="8030"/>
                </a:lnTo>
                <a:lnTo>
                  <a:pt x="6643" y="8030"/>
                </a:lnTo>
                <a:lnTo>
                  <a:pt x="6838" y="7909"/>
                </a:lnTo>
                <a:lnTo>
                  <a:pt x="7008" y="7787"/>
                </a:lnTo>
                <a:lnTo>
                  <a:pt x="7324" y="7544"/>
                </a:lnTo>
                <a:lnTo>
                  <a:pt x="7689" y="7300"/>
                </a:lnTo>
                <a:lnTo>
                  <a:pt x="8030" y="7081"/>
                </a:lnTo>
                <a:close/>
                <a:moveTo>
                  <a:pt x="9879" y="8931"/>
                </a:moveTo>
                <a:lnTo>
                  <a:pt x="9952" y="9052"/>
                </a:lnTo>
                <a:lnTo>
                  <a:pt x="9757" y="9223"/>
                </a:lnTo>
                <a:lnTo>
                  <a:pt x="9563" y="9417"/>
                </a:lnTo>
                <a:lnTo>
                  <a:pt x="9198" y="9782"/>
                </a:lnTo>
                <a:lnTo>
                  <a:pt x="9027" y="9953"/>
                </a:lnTo>
                <a:lnTo>
                  <a:pt x="8930" y="10074"/>
                </a:lnTo>
                <a:lnTo>
                  <a:pt x="8833" y="10196"/>
                </a:lnTo>
                <a:lnTo>
                  <a:pt x="8589" y="10050"/>
                </a:lnTo>
                <a:lnTo>
                  <a:pt x="8711" y="9977"/>
                </a:lnTo>
                <a:lnTo>
                  <a:pt x="8833" y="9880"/>
                </a:lnTo>
                <a:lnTo>
                  <a:pt x="9027" y="9685"/>
                </a:lnTo>
                <a:lnTo>
                  <a:pt x="9879" y="8931"/>
                </a:lnTo>
                <a:close/>
                <a:moveTo>
                  <a:pt x="10317" y="5670"/>
                </a:moveTo>
                <a:lnTo>
                  <a:pt x="10585" y="5962"/>
                </a:lnTo>
                <a:lnTo>
                  <a:pt x="10220" y="6230"/>
                </a:lnTo>
                <a:lnTo>
                  <a:pt x="9879" y="6497"/>
                </a:lnTo>
                <a:lnTo>
                  <a:pt x="9198" y="7081"/>
                </a:lnTo>
                <a:lnTo>
                  <a:pt x="8541" y="7690"/>
                </a:lnTo>
                <a:lnTo>
                  <a:pt x="7908" y="8274"/>
                </a:lnTo>
                <a:lnTo>
                  <a:pt x="7276" y="8906"/>
                </a:lnTo>
                <a:lnTo>
                  <a:pt x="6643" y="9515"/>
                </a:lnTo>
                <a:lnTo>
                  <a:pt x="6108" y="10050"/>
                </a:lnTo>
                <a:lnTo>
                  <a:pt x="5962" y="10196"/>
                </a:lnTo>
                <a:lnTo>
                  <a:pt x="5864" y="10366"/>
                </a:lnTo>
                <a:lnTo>
                  <a:pt x="5767" y="10512"/>
                </a:lnTo>
                <a:lnTo>
                  <a:pt x="5694" y="10682"/>
                </a:lnTo>
                <a:lnTo>
                  <a:pt x="5378" y="10415"/>
                </a:lnTo>
                <a:lnTo>
                  <a:pt x="5524" y="10293"/>
                </a:lnTo>
                <a:lnTo>
                  <a:pt x="5670" y="10147"/>
                </a:lnTo>
                <a:lnTo>
                  <a:pt x="5913" y="9880"/>
                </a:lnTo>
                <a:lnTo>
                  <a:pt x="6424" y="9320"/>
                </a:lnTo>
                <a:lnTo>
                  <a:pt x="6935" y="8760"/>
                </a:lnTo>
                <a:lnTo>
                  <a:pt x="6984" y="8712"/>
                </a:lnTo>
                <a:lnTo>
                  <a:pt x="7008" y="8663"/>
                </a:lnTo>
                <a:lnTo>
                  <a:pt x="7008" y="8566"/>
                </a:lnTo>
                <a:lnTo>
                  <a:pt x="7519" y="8103"/>
                </a:lnTo>
                <a:lnTo>
                  <a:pt x="7762" y="7884"/>
                </a:lnTo>
                <a:lnTo>
                  <a:pt x="8054" y="7690"/>
                </a:lnTo>
                <a:lnTo>
                  <a:pt x="8370" y="7495"/>
                </a:lnTo>
                <a:lnTo>
                  <a:pt x="8516" y="7373"/>
                </a:lnTo>
                <a:lnTo>
                  <a:pt x="8541" y="7300"/>
                </a:lnTo>
                <a:lnTo>
                  <a:pt x="8565" y="7227"/>
                </a:lnTo>
                <a:lnTo>
                  <a:pt x="8735" y="7130"/>
                </a:lnTo>
                <a:lnTo>
                  <a:pt x="8906" y="6984"/>
                </a:lnTo>
                <a:lnTo>
                  <a:pt x="9246" y="6716"/>
                </a:lnTo>
                <a:lnTo>
                  <a:pt x="9782" y="6205"/>
                </a:lnTo>
                <a:lnTo>
                  <a:pt x="10317" y="5670"/>
                </a:lnTo>
                <a:close/>
                <a:moveTo>
                  <a:pt x="10195" y="9369"/>
                </a:moveTo>
                <a:lnTo>
                  <a:pt x="10439" y="9661"/>
                </a:lnTo>
                <a:lnTo>
                  <a:pt x="9928" y="10147"/>
                </a:lnTo>
                <a:lnTo>
                  <a:pt x="9660" y="10415"/>
                </a:lnTo>
                <a:lnTo>
                  <a:pt x="9514" y="10536"/>
                </a:lnTo>
                <a:lnTo>
                  <a:pt x="9417" y="10682"/>
                </a:lnTo>
                <a:lnTo>
                  <a:pt x="9222" y="10512"/>
                </a:lnTo>
                <a:lnTo>
                  <a:pt x="9052" y="10366"/>
                </a:lnTo>
                <a:lnTo>
                  <a:pt x="9198" y="10293"/>
                </a:lnTo>
                <a:lnTo>
                  <a:pt x="9319" y="10171"/>
                </a:lnTo>
                <a:lnTo>
                  <a:pt x="9538" y="9977"/>
                </a:lnTo>
                <a:lnTo>
                  <a:pt x="9879" y="9685"/>
                </a:lnTo>
                <a:lnTo>
                  <a:pt x="10195" y="9369"/>
                </a:lnTo>
                <a:close/>
                <a:moveTo>
                  <a:pt x="10852" y="6278"/>
                </a:moveTo>
                <a:lnTo>
                  <a:pt x="10901" y="6303"/>
                </a:lnTo>
                <a:lnTo>
                  <a:pt x="10609" y="6546"/>
                </a:lnTo>
                <a:lnTo>
                  <a:pt x="10341" y="6789"/>
                </a:lnTo>
                <a:lnTo>
                  <a:pt x="9806" y="7325"/>
                </a:lnTo>
                <a:lnTo>
                  <a:pt x="8565" y="8541"/>
                </a:lnTo>
                <a:lnTo>
                  <a:pt x="7300" y="9734"/>
                </a:lnTo>
                <a:lnTo>
                  <a:pt x="6643" y="10342"/>
                </a:lnTo>
                <a:lnTo>
                  <a:pt x="6473" y="10512"/>
                </a:lnTo>
                <a:lnTo>
                  <a:pt x="6327" y="10658"/>
                </a:lnTo>
                <a:lnTo>
                  <a:pt x="6181" y="10853"/>
                </a:lnTo>
                <a:lnTo>
                  <a:pt x="6083" y="11023"/>
                </a:lnTo>
                <a:lnTo>
                  <a:pt x="6083" y="11047"/>
                </a:lnTo>
                <a:lnTo>
                  <a:pt x="5791" y="10780"/>
                </a:lnTo>
                <a:lnTo>
                  <a:pt x="5937" y="10707"/>
                </a:lnTo>
                <a:lnTo>
                  <a:pt x="6083" y="10609"/>
                </a:lnTo>
                <a:lnTo>
                  <a:pt x="6327" y="10390"/>
                </a:lnTo>
                <a:lnTo>
                  <a:pt x="6765" y="9904"/>
                </a:lnTo>
                <a:lnTo>
                  <a:pt x="7397" y="9271"/>
                </a:lnTo>
                <a:lnTo>
                  <a:pt x="8054" y="8663"/>
                </a:lnTo>
                <a:lnTo>
                  <a:pt x="8735" y="8055"/>
                </a:lnTo>
                <a:lnTo>
                  <a:pt x="9441" y="7471"/>
                </a:lnTo>
                <a:lnTo>
                  <a:pt x="10171" y="6887"/>
                </a:lnTo>
                <a:lnTo>
                  <a:pt x="10852" y="6278"/>
                </a:lnTo>
                <a:close/>
                <a:moveTo>
                  <a:pt x="10731" y="9953"/>
                </a:moveTo>
                <a:lnTo>
                  <a:pt x="10901" y="10123"/>
                </a:lnTo>
                <a:lnTo>
                  <a:pt x="10658" y="10317"/>
                </a:lnTo>
                <a:lnTo>
                  <a:pt x="10463" y="10512"/>
                </a:lnTo>
                <a:lnTo>
                  <a:pt x="10147" y="10755"/>
                </a:lnTo>
                <a:lnTo>
                  <a:pt x="10001" y="10901"/>
                </a:lnTo>
                <a:lnTo>
                  <a:pt x="9879" y="11047"/>
                </a:lnTo>
                <a:lnTo>
                  <a:pt x="9709" y="10926"/>
                </a:lnTo>
                <a:lnTo>
                  <a:pt x="9611" y="10877"/>
                </a:lnTo>
                <a:lnTo>
                  <a:pt x="9879" y="10682"/>
                </a:lnTo>
                <a:lnTo>
                  <a:pt x="10122" y="10488"/>
                </a:lnTo>
                <a:lnTo>
                  <a:pt x="10731" y="9953"/>
                </a:lnTo>
                <a:close/>
                <a:moveTo>
                  <a:pt x="11193" y="6619"/>
                </a:moveTo>
                <a:lnTo>
                  <a:pt x="11315" y="6741"/>
                </a:lnTo>
                <a:lnTo>
                  <a:pt x="10852" y="7179"/>
                </a:lnTo>
                <a:lnTo>
                  <a:pt x="10439" y="7641"/>
                </a:lnTo>
                <a:lnTo>
                  <a:pt x="10001" y="8055"/>
                </a:lnTo>
                <a:lnTo>
                  <a:pt x="9806" y="8274"/>
                </a:lnTo>
                <a:lnTo>
                  <a:pt x="9733" y="8395"/>
                </a:lnTo>
                <a:lnTo>
                  <a:pt x="9684" y="8541"/>
                </a:lnTo>
                <a:lnTo>
                  <a:pt x="9684" y="8566"/>
                </a:lnTo>
                <a:lnTo>
                  <a:pt x="8857" y="9320"/>
                </a:lnTo>
                <a:lnTo>
                  <a:pt x="8565" y="9588"/>
                </a:lnTo>
                <a:lnTo>
                  <a:pt x="8419" y="9734"/>
                </a:lnTo>
                <a:lnTo>
                  <a:pt x="8346" y="9831"/>
                </a:lnTo>
                <a:lnTo>
                  <a:pt x="8297" y="9904"/>
                </a:lnTo>
                <a:lnTo>
                  <a:pt x="8224" y="9953"/>
                </a:lnTo>
                <a:lnTo>
                  <a:pt x="7713" y="10439"/>
                </a:lnTo>
                <a:lnTo>
                  <a:pt x="7203" y="10901"/>
                </a:lnTo>
                <a:lnTo>
                  <a:pt x="6886" y="11145"/>
                </a:lnTo>
                <a:lnTo>
                  <a:pt x="6716" y="11291"/>
                </a:lnTo>
                <a:lnTo>
                  <a:pt x="6570" y="11412"/>
                </a:lnTo>
                <a:lnTo>
                  <a:pt x="6254" y="11169"/>
                </a:lnTo>
                <a:lnTo>
                  <a:pt x="6424" y="11096"/>
                </a:lnTo>
                <a:lnTo>
                  <a:pt x="6570" y="10974"/>
                </a:lnTo>
                <a:lnTo>
                  <a:pt x="6886" y="10707"/>
                </a:lnTo>
                <a:lnTo>
                  <a:pt x="7446" y="10147"/>
                </a:lnTo>
                <a:lnTo>
                  <a:pt x="8711" y="8955"/>
                </a:lnTo>
                <a:lnTo>
                  <a:pt x="10001" y="7763"/>
                </a:lnTo>
                <a:lnTo>
                  <a:pt x="10609" y="7203"/>
                </a:lnTo>
                <a:lnTo>
                  <a:pt x="10901" y="6911"/>
                </a:lnTo>
                <a:lnTo>
                  <a:pt x="11193" y="6619"/>
                </a:lnTo>
                <a:close/>
                <a:moveTo>
                  <a:pt x="11120" y="10366"/>
                </a:moveTo>
                <a:lnTo>
                  <a:pt x="11290" y="10536"/>
                </a:lnTo>
                <a:lnTo>
                  <a:pt x="10998" y="10828"/>
                </a:lnTo>
                <a:lnTo>
                  <a:pt x="10706" y="11096"/>
                </a:lnTo>
                <a:lnTo>
                  <a:pt x="10487" y="11266"/>
                </a:lnTo>
                <a:lnTo>
                  <a:pt x="10244" y="11437"/>
                </a:lnTo>
                <a:lnTo>
                  <a:pt x="10171" y="11315"/>
                </a:lnTo>
                <a:lnTo>
                  <a:pt x="10074" y="11218"/>
                </a:lnTo>
                <a:lnTo>
                  <a:pt x="10220" y="11120"/>
                </a:lnTo>
                <a:lnTo>
                  <a:pt x="10366" y="11023"/>
                </a:lnTo>
                <a:lnTo>
                  <a:pt x="10633" y="10780"/>
                </a:lnTo>
                <a:lnTo>
                  <a:pt x="10877" y="10585"/>
                </a:lnTo>
                <a:lnTo>
                  <a:pt x="11120" y="10366"/>
                </a:lnTo>
                <a:close/>
                <a:moveTo>
                  <a:pt x="10220" y="5208"/>
                </a:moveTo>
                <a:lnTo>
                  <a:pt x="10122" y="5232"/>
                </a:lnTo>
                <a:lnTo>
                  <a:pt x="10049" y="5305"/>
                </a:lnTo>
                <a:lnTo>
                  <a:pt x="9952" y="5378"/>
                </a:lnTo>
                <a:lnTo>
                  <a:pt x="9344" y="6011"/>
                </a:lnTo>
                <a:lnTo>
                  <a:pt x="9027" y="6303"/>
                </a:lnTo>
                <a:lnTo>
                  <a:pt x="8687" y="6570"/>
                </a:lnTo>
                <a:lnTo>
                  <a:pt x="8419" y="6789"/>
                </a:lnTo>
                <a:lnTo>
                  <a:pt x="8005" y="6497"/>
                </a:lnTo>
                <a:lnTo>
                  <a:pt x="7592" y="6157"/>
                </a:lnTo>
                <a:lnTo>
                  <a:pt x="7373" y="5962"/>
                </a:lnTo>
                <a:lnTo>
                  <a:pt x="7178" y="5767"/>
                </a:lnTo>
                <a:lnTo>
                  <a:pt x="6984" y="5573"/>
                </a:lnTo>
                <a:lnTo>
                  <a:pt x="6740" y="5402"/>
                </a:lnTo>
                <a:lnTo>
                  <a:pt x="6716" y="5329"/>
                </a:lnTo>
                <a:lnTo>
                  <a:pt x="6643" y="5281"/>
                </a:lnTo>
                <a:lnTo>
                  <a:pt x="6594" y="5256"/>
                </a:lnTo>
                <a:lnTo>
                  <a:pt x="6448" y="5256"/>
                </a:lnTo>
                <a:lnTo>
                  <a:pt x="6400" y="5305"/>
                </a:lnTo>
                <a:lnTo>
                  <a:pt x="5621" y="6011"/>
                </a:lnTo>
                <a:lnTo>
                  <a:pt x="5280" y="6303"/>
                </a:lnTo>
                <a:lnTo>
                  <a:pt x="5134" y="6473"/>
                </a:lnTo>
                <a:lnTo>
                  <a:pt x="5086" y="6570"/>
                </a:lnTo>
                <a:lnTo>
                  <a:pt x="5037" y="6668"/>
                </a:lnTo>
                <a:lnTo>
                  <a:pt x="5037" y="6716"/>
                </a:lnTo>
                <a:lnTo>
                  <a:pt x="5037" y="6741"/>
                </a:lnTo>
                <a:lnTo>
                  <a:pt x="5086" y="6789"/>
                </a:lnTo>
                <a:lnTo>
                  <a:pt x="5110" y="6814"/>
                </a:lnTo>
                <a:lnTo>
                  <a:pt x="5183" y="6911"/>
                </a:lnTo>
                <a:lnTo>
                  <a:pt x="5256" y="7033"/>
                </a:lnTo>
                <a:lnTo>
                  <a:pt x="5426" y="7227"/>
                </a:lnTo>
                <a:lnTo>
                  <a:pt x="5791" y="7617"/>
                </a:lnTo>
                <a:lnTo>
                  <a:pt x="6156" y="8079"/>
                </a:lnTo>
                <a:lnTo>
                  <a:pt x="6521" y="8541"/>
                </a:lnTo>
                <a:lnTo>
                  <a:pt x="5694" y="9466"/>
                </a:lnTo>
                <a:lnTo>
                  <a:pt x="5256" y="9904"/>
                </a:lnTo>
                <a:lnTo>
                  <a:pt x="5159" y="10025"/>
                </a:lnTo>
                <a:lnTo>
                  <a:pt x="5061" y="10147"/>
                </a:lnTo>
                <a:lnTo>
                  <a:pt x="5013" y="10269"/>
                </a:lnTo>
                <a:lnTo>
                  <a:pt x="4988" y="10415"/>
                </a:lnTo>
                <a:lnTo>
                  <a:pt x="4988" y="10439"/>
                </a:lnTo>
                <a:lnTo>
                  <a:pt x="4988" y="10512"/>
                </a:lnTo>
                <a:lnTo>
                  <a:pt x="5013" y="10585"/>
                </a:lnTo>
                <a:lnTo>
                  <a:pt x="5159" y="10780"/>
                </a:lnTo>
                <a:lnTo>
                  <a:pt x="5305" y="10950"/>
                </a:lnTo>
                <a:lnTo>
                  <a:pt x="5670" y="11291"/>
                </a:lnTo>
                <a:lnTo>
                  <a:pt x="6035" y="11607"/>
                </a:lnTo>
                <a:lnTo>
                  <a:pt x="6424" y="11875"/>
                </a:lnTo>
                <a:lnTo>
                  <a:pt x="6473" y="11899"/>
                </a:lnTo>
                <a:lnTo>
                  <a:pt x="6521" y="11923"/>
                </a:lnTo>
                <a:lnTo>
                  <a:pt x="6594" y="11899"/>
                </a:lnTo>
                <a:lnTo>
                  <a:pt x="6619" y="11899"/>
                </a:lnTo>
                <a:lnTo>
                  <a:pt x="6692" y="11826"/>
                </a:lnTo>
                <a:lnTo>
                  <a:pt x="6740" y="11729"/>
                </a:lnTo>
                <a:lnTo>
                  <a:pt x="6911" y="11631"/>
                </a:lnTo>
                <a:lnTo>
                  <a:pt x="7057" y="11510"/>
                </a:lnTo>
                <a:lnTo>
                  <a:pt x="7349" y="11266"/>
                </a:lnTo>
                <a:lnTo>
                  <a:pt x="7859" y="10828"/>
                </a:lnTo>
                <a:lnTo>
                  <a:pt x="8370" y="10342"/>
                </a:lnTo>
                <a:lnTo>
                  <a:pt x="8468" y="10439"/>
                </a:lnTo>
                <a:lnTo>
                  <a:pt x="8784" y="10707"/>
                </a:lnTo>
                <a:lnTo>
                  <a:pt x="9076" y="10999"/>
                </a:lnTo>
                <a:lnTo>
                  <a:pt x="9198" y="11120"/>
                </a:lnTo>
                <a:lnTo>
                  <a:pt x="9319" y="11218"/>
                </a:lnTo>
                <a:lnTo>
                  <a:pt x="9587" y="11364"/>
                </a:lnTo>
                <a:lnTo>
                  <a:pt x="9709" y="11485"/>
                </a:lnTo>
                <a:lnTo>
                  <a:pt x="9830" y="11583"/>
                </a:lnTo>
                <a:lnTo>
                  <a:pt x="9928" y="11704"/>
                </a:lnTo>
                <a:lnTo>
                  <a:pt x="10001" y="11753"/>
                </a:lnTo>
                <a:lnTo>
                  <a:pt x="10074" y="11777"/>
                </a:lnTo>
                <a:lnTo>
                  <a:pt x="10098" y="11802"/>
                </a:lnTo>
                <a:lnTo>
                  <a:pt x="10220" y="11802"/>
                </a:lnTo>
                <a:lnTo>
                  <a:pt x="10317" y="11777"/>
                </a:lnTo>
                <a:lnTo>
                  <a:pt x="10414" y="11729"/>
                </a:lnTo>
                <a:lnTo>
                  <a:pt x="10512" y="11680"/>
                </a:lnTo>
                <a:lnTo>
                  <a:pt x="10706" y="11534"/>
                </a:lnTo>
                <a:lnTo>
                  <a:pt x="10877" y="11388"/>
                </a:lnTo>
                <a:lnTo>
                  <a:pt x="11096" y="11218"/>
                </a:lnTo>
                <a:lnTo>
                  <a:pt x="11315" y="10999"/>
                </a:lnTo>
                <a:lnTo>
                  <a:pt x="11704" y="10585"/>
                </a:lnTo>
                <a:lnTo>
                  <a:pt x="11753" y="10512"/>
                </a:lnTo>
                <a:lnTo>
                  <a:pt x="11753" y="10439"/>
                </a:lnTo>
                <a:lnTo>
                  <a:pt x="11728" y="10366"/>
                </a:lnTo>
                <a:lnTo>
                  <a:pt x="11680" y="10317"/>
                </a:lnTo>
                <a:lnTo>
                  <a:pt x="11631" y="10244"/>
                </a:lnTo>
                <a:lnTo>
                  <a:pt x="11339" y="9904"/>
                </a:lnTo>
                <a:lnTo>
                  <a:pt x="11047" y="9588"/>
                </a:lnTo>
                <a:lnTo>
                  <a:pt x="10731" y="9271"/>
                </a:lnTo>
                <a:lnTo>
                  <a:pt x="10439" y="8955"/>
                </a:lnTo>
                <a:lnTo>
                  <a:pt x="10414" y="8906"/>
                </a:lnTo>
                <a:lnTo>
                  <a:pt x="10366" y="8882"/>
                </a:lnTo>
                <a:lnTo>
                  <a:pt x="10195" y="8639"/>
                </a:lnTo>
                <a:lnTo>
                  <a:pt x="10220" y="8590"/>
                </a:lnTo>
                <a:lnTo>
                  <a:pt x="10220" y="8517"/>
                </a:lnTo>
                <a:lnTo>
                  <a:pt x="10220" y="8468"/>
                </a:lnTo>
                <a:lnTo>
                  <a:pt x="10195" y="8420"/>
                </a:lnTo>
                <a:lnTo>
                  <a:pt x="10463" y="8152"/>
                </a:lnTo>
                <a:lnTo>
                  <a:pt x="10706" y="7909"/>
                </a:lnTo>
                <a:lnTo>
                  <a:pt x="11193" y="7422"/>
                </a:lnTo>
                <a:lnTo>
                  <a:pt x="11461" y="7179"/>
                </a:lnTo>
                <a:lnTo>
                  <a:pt x="11680" y="6911"/>
                </a:lnTo>
                <a:lnTo>
                  <a:pt x="11728" y="6838"/>
                </a:lnTo>
                <a:lnTo>
                  <a:pt x="11728" y="6741"/>
                </a:lnTo>
                <a:lnTo>
                  <a:pt x="11753" y="6692"/>
                </a:lnTo>
                <a:lnTo>
                  <a:pt x="11753" y="6643"/>
                </a:lnTo>
                <a:lnTo>
                  <a:pt x="11753" y="6570"/>
                </a:lnTo>
                <a:lnTo>
                  <a:pt x="11728" y="6522"/>
                </a:lnTo>
                <a:lnTo>
                  <a:pt x="11607" y="6351"/>
                </a:lnTo>
                <a:lnTo>
                  <a:pt x="11461" y="6205"/>
                </a:lnTo>
                <a:lnTo>
                  <a:pt x="11169" y="5913"/>
                </a:lnTo>
                <a:lnTo>
                  <a:pt x="10852" y="5597"/>
                </a:lnTo>
                <a:lnTo>
                  <a:pt x="10536" y="5305"/>
                </a:lnTo>
                <a:lnTo>
                  <a:pt x="10463" y="5256"/>
                </a:lnTo>
                <a:lnTo>
                  <a:pt x="10366" y="5256"/>
                </a:lnTo>
                <a:lnTo>
                  <a:pt x="10341" y="5232"/>
                </a:lnTo>
                <a:lnTo>
                  <a:pt x="10220" y="5208"/>
                </a:lnTo>
                <a:close/>
                <a:moveTo>
                  <a:pt x="11631" y="536"/>
                </a:moveTo>
                <a:lnTo>
                  <a:pt x="11728" y="658"/>
                </a:lnTo>
                <a:lnTo>
                  <a:pt x="11801" y="779"/>
                </a:lnTo>
                <a:lnTo>
                  <a:pt x="12020" y="998"/>
                </a:lnTo>
                <a:lnTo>
                  <a:pt x="12483" y="1412"/>
                </a:lnTo>
                <a:lnTo>
                  <a:pt x="13164" y="2044"/>
                </a:lnTo>
                <a:lnTo>
                  <a:pt x="13797" y="2677"/>
                </a:lnTo>
                <a:lnTo>
                  <a:pt x="14429" y="3334"/>
                </a:lnTo>
                <a:lnTo>
                  <a:pt x="15062" y="3991"/>
                </a:lnTo>
                <a:lnTo>
                  <a:pt x="16278" y="5354"/>
                </a:lnTo>
                <a:lnTo>
                  <a:pt x="16303" y="5354"/>
                </a:lnTo>
                <a:lnTo>
                  <a:pt x="16254" y="5548"/>
                </a:lnTo>
                <a:lnTo>
                  <a:pt x="16230" y="5719"/>
                </a:lnTo>
                <a:lnTo>
                  <a:pt x="16181" y="6084"/>
                </a:lnTo>
                <a:lnTo>
                  <a:pt x="16181" y="6838"/>
                </a:lnTo>
                <a:lnTo>
                  <a:pt x="16157" y="7690"/>
                </a:lnTo>
                <a:lnTo>
                  <a:pt x="16157" y="8541"/>
                </a:lnTo>
                <a:lnTo>
                  <a:pt x="16181" y="10244"/>
                </a:lnTo>
                <a:lnTo>
                  <a:pt x="16230" y="11948"/>
                </a:lnTo>
                <a:lnTo>
                  <a:pt x="16230" y="11972"/>
                </a:lnTo>
                <a:lnTo>
                  <a:pt x="15938" y="12167"/>
                </a:lnTo>
                <a:lnTo>
                  <a:pt x="15646" y="12410"/>
                </a:lnTo>
                <a:lnTo>
                  <a:pt x="15354" y="12653"/>
                </a:lnTo>
                <a:lnTo>
                  <a:pt x="15086" y="12921"/>
                </a:lnTo>
                <a:lnTo>
                  <a:pt x="14551" y="13456"/>
                </a:lnTo>
                <a:lnTo>
                  <a:pt x="14016" y="13992"/>
                </a:lnTo>
                <a:lnTo>
                  <a:pt x="11509" y="16401"/>
                </a:lnTo>
                <a:lnTo>
                  <a:pt x="11461" y="16474"/>
                </a:lnTo>
                <a:lnTo>
                  <a:pt x="9830" y="16571"/>
                </a:lnTo>
                <a:lnTo>
                  <a:pt x="9027" y="16595"/>
                </a:lnTo>
                <a:lnTo>
                  <a:pt x="8200" y="16620"/>
                </a:lnTo>
                <a:lnTo>
                  <a:pt x="7349" y="16595"/>
                </a:lnTo>
                <a:lnTo>
                  <a:pt x="6521" y="16571"/>
                </a:lnTo>
                <a:lnTo>
                  <a:pt x="5840" y="16498"/>
                </a:lnTo>
                <a:lnTo>
                  <a:pt x="5329" y="16498"/>
                </a:lnTo>
                <a:lnTo>
                  <a:pt x="5159" y="16522"/>
                </a:lnTo>
                <a:lnTo>
                  <a:pt x="5110" y="16401"/>
                </a:lnTo>
                <a:lnTo>
                  <a:pt x="5037" y="16255"/>
                </a:lnTo>
                <a:lnTo>
                  <a:pt x="4940" y="16133"/>
                </a:lnTo>
                <a:lnTo>
                  <a:pt x="4842" y="16011"/>
                </a:lnTo>
                <a:lnTo>
                  <a:pt x="4429" y="15549"/>
                </a:lnTo>
                <a:lnTo>
                  <a:pt x="3772" y="14868"/>
                </a:lnTo>
                <a:lnTo>
                  <a:pt x="3431" y="14527"/>
                </a:lnTo>
                <a:lnTo>
                  <a:pt x="3090" y="14211"/>
                </a:lnTo>
                <a:lnTo>
                  <a:pt x="2750" y="13919"/>
                </a:lnTo>
                <a:lnTo>
                  <a:pt x="2385" y="13651"/>
                </a:lnTo>
                <a:lnTo>
                  <a:pt x="1679" y="13116"/>
                </a:lnTo>
                <a:lnTo>
                  <a:pt x="1338" y="12824"/>
                </a:lnTo>
                <a:lnTo>
                  <a:pt x="1022" y="12532"/>
                </a:lnTo>
                <a:lnTo>
                  <a:pt x="730" y="12191"/>
                </a:lnTo>
                <a:lnTo>
                  <a:pt x="487" y="11850"/>
                </a:lnTo>
                <a:lnTo>
                  <a:pt x="535" y="11704"/>
                </a:lnTo>
                <a:lnTo>
                  <a:pt x="560" y="11534"/>
                </a:lnTo>
                <a:lnTo>
                  <a:pt x="584" y="11218"/>
                </a:lnTo>
                <a:lnTo>
                  <a:pt x="584" y="10561"/>
                </a:lnTo>
                <a:lnTo>
                  <a:pt x="584" y="9612"/>
                </a:lnTo>
                <a:lnTo>
                  <a:pt x="584" y="8663"/>
                </a:lnTo>
                <a:lnTo>
                  <a:pt x="584" y="7714"/>
                </a:lnTo>
                <a:lnTo>
                  <a:pt x="535" y="6765"/>
                </a:lnTo>
                <a:lnTo>
                  <a:pt x="535" y="6132"/>
                </a:lnTo>
                <a:lnTo>
                  <a:pt x="511" y="5792"/>
                </a:lnTo>
                <a:lnTo>
                  <a:pt x="438" y="5475"/>
                </a:lnTo>
                <a:lnTo>
                  <a:pt x="511" y="5402"/>
                </a:lnTo>
                <a:lnTo>
                  <a:pt x="1046" y="4721"/>
                </a:lnTo>
                <a:lnTo>
                  <a:pt x="1582" y="4040"/>
                </a:lnTo>
                <a:lnTo>
                  <a:pt x="2141" y="3358"/>
                </a:lnTo>
                <a:lnTo>
                  <a:pt x="2725" y="2726"/>
                </a:lnTo>
                <a:lnTo>
                  <a:pt x="2993" y="2458"/>
                </a:lnTo>
                <a:lnTo>
                  <a:pt x="3285" y="2190"/>
                </a:lnTo>
                <a:lnTo>
                  <a:pt x="3869" y="1655"/>
                </a:lnTo>
                <a:lnTo>
                  <a:pt x="4429" y="1120"/>
                </a:lnTo>
                <a:lnTo>
                  <a:pt x="4696" y="852"/>
                </a:lnTo>
                <a:lnTo>
                  <a:pt x="4964" y="560"/>
                </a:lnTo>
                <a:lnTo>
                  <a:pt x="5305" y="609"/>
                </a:lnTo>
                <a:lnTo>
                  <a:pt x="5670" y="633"/>
                </a:lnTo>
                <a:lnTo>
                  <a:pt x="6400" y="633"/>
                </a:lnTo>
                <a:lnTo>
                  <a:pt x="8127" y="609"/>
                </a:lnTo>
                <a:lnTo>
                  <a:pt x="9003" y="609"/>
                </a:lnTo>
                <a:lnTo>
                  <a:pt x="9879" y="633"/>
                </a:lnTo>
                <a:lnTo>
                  <a:pt x="10779" y="609"/>
                </a:lnTo>
                <a:lnTo>
                  <a:pt x="11217" y="585"/>
                </a:lnTo>
                <a:lnTo>
                  <a:pt x="11631" y="536"/>
                </a:lnTo>
                <a:close/>
                <a:moveTo>
                  <a:pt x="10731" y="1"/>
                </a:moveTo>
                <a:lnTo>
                  <a:pt x="9855" y="25"/>
                </a:lnTo>
                <a:lnTo>
                  <a:pt x="8127" y="49"/>
                </a:lnTo>
                <a:lnTo>
                  <a:pt x="6400" y="74"/>
                </a:lnTo>
                <a:lnTo>
                  <a:pt x="5597" y="74"/>
                </a:lnTo>
                <a:lnTo>
                  <a:pt x="5207" y="98"/>
                </a:lnTo>
                <a:lnTo>
                  <a:pt x="4818" y="171"/>
                </a:lnTo>
                <a:lnTo>
                  <a:pt x="4769" y="195"/>
                </a:lnTo>
                <a:lnTo>
                  <a:pt x="4721" y="244"/>
                </a:lnTo>
                <a:lnTo>
                  <a:pt x="4696" y="293"/>
                </a:lnTo>
                <a:lnTo>
                  <a:pt x="4696" y="341"/>
                </a:lnTo>
                <a:lnTo>
                  <a:pt x="4331" y="536"/>
                </a:lnTo>
                <a:lnTo>
                  <a:pt x="4015" y="779"/>
                </a:lnTo>
                <a:lnTo>
                  <a:pt x="3674" y="1023"/>
                </a:lnTo>
                <a:lnTo>
                  <a:pt x="3382" y="1315"/>
                </a:lnTo>
                <a:lnTo>
                  <a:pt x="2774" y="1899"/>
                </a:lnTo>
                <a:lnTo>
                  <a:pt x="2239" y="2458"/>
                </a:lnTo>
                <a:lnTo>
                  <a:pt x="1655" y="3091"/>
                </a:lnTo>
                <a:lnTo>
                  <a:pt x="1071" y="3748"/>
                </a:lnTo>
                <a:lnTo>
                  <a:pt x="535" y="4429"/>
                </a:lnTo>
                <a:lnTo>
                  <a:pt x="49" y="5135"/>
                </a:lnTo>
                <a:lnTo>
                  <a:pt x="24" y="5208"/>
                </a:lnTo>
                <a:lnTo>
                  <a:pt x="0" y="5281"/>
                </a:lnTo>
                <a:lnTo>
                  <a:pt x="24" y="5354"/>
                </a:lnTo>
                <a:lnTo>
                  <a:pt x="49" y="5402"/>
                </a:lnTo>
                <a:lnTo>
                  <a:pt x="0" y="5694"/>
                </a:lnTo>
                <a:lnTo>
                  <a:pt x="0" y="5986"/>
                </a:lnTo>
                <a:lnTo>
                  <a:pt x="24" y="6570"/>
                </a:lnTo>
                <a:lnTo>
                  <a:pt x="73" y="8468"/>
                </a:lnTo>
                <a:lnTo>
                  <a:pt x="73" y="9417"/>
                </a:lnTo>
                <a:lnTo>
                  <a:pt x="73" y="10366"/>
                </a:lnTo>
                <a:lnTo>
                  <a:pt x="49" y="10755"/>
                </a:lnTo>
                <a:lnTo>
                  <a:pt x="0" y="11145"/>
                </a:lnTo>
                <a:lnTo>
                  <a:pt x="0" y="11339"/>
                </a:lnTo>
                <a:lnTo>
                  <a:pt x="0" y="11534"/>
                </a:lnTo>
                <a:lnTo>
                  <a:pt x="24" y="11729"/>
                </a:lnTo>
                <a:lnTo>
                  <a:pt x="97" y="11899"/>
                </a:lnTo>
                <a:lnTo>
                  <a:pt x="73" y="11948"/>
                </a:lnTo>
                <a:lnTo>
                  <a:pt x="73" y="11996"/>
                </a:lnTo>
                <a:lnTo>
                  <a:pt x="146" y="12191"/>
                </a:lnTo>
                <a:lnTo>
                  <a:pt x="219" y="12361"/>
                </a:lnTo>
                <a:lnTo>
                  <a:pt x="292" y="12532"/>
                </a:lnTo>
                <a:lnTo>
                  <a:pt x="414" y="12702"/>
                </a:lnTo>
                <a:lnTo>
                  <a:pt x="535" y="12848"/>
                </a:lnTo>
                <a:lnTo>
                  <a:pt x="681" y="12994"/>
                </a:lnTo>
                <a:lnTo>
                  <a:pt x="998" y="13286"/>
                </a:lnTo>
                <a:lnTo>
                  <a:pt x="1338" y="13554"/>
                </a:lnTo>
                <a:lnTo>
                  <a:pt x="1679" y="13797"/>
                </a:lnTo>
                <a:lnTo>
                  <a:pt x="1995" y="14040"/>
                </a:lnTo>
                <a:lnTo>
                  <a:pt x="2287" y="14259"/>
                </a:lnTo>
                <a:lnTo>
                  <a:pt x="2652" y="14576"/>
                </a:lnTo>
                <a:lnTo>
                  <a:pt x="2993" y="14916"/>
                </a:lnTo>
                <a:lnTo>
                  <a:pt x="3650" y="15598"/>
                </a:lnTo>
                <a:lnTo>
                  <a:pt x="3991" y="15987"/>
                </a:lnTo>
                <a:lnTo>
                  <a:pt x="4331" y="16376"/>
                </a:lnTo>
                <a:lnTo>
                  <a:pt x="4453" y="16547"/>
                </a:lnTo>
                <a:lnTo>
                  <a:pt x="4599" y="16693"/>
                </a:lnTo>
                <a:lnTo>
                  <a:pt x="4745" y="16814"/>
                </a:lnTo>
                <a:lnTo>
                  <a:pt x="4818" y="16863"/>
                </a:lnTo>
                <a:lnTo>
                  <a:pt x="4940" y="16887"/>
                </a:lnTo>
                <a:lnTo>
                  <a:pt x="5013" y="16887"/>
                </a:lnTo>
                <a:lnTo>
                  <a:pt x="5086" y="16863"/>
                </a:lnTo>
                <a:lnTo>
                  <a:pt x="5232" y="16912"/>
                </a:lnTo>
                <a:lnTo>
                  <a:pt x="5378" y="16960"/>
                </a:lnTo>
                <a:lnTo>
                  <a:pt x="5694" y="17009"/>
                </a:lnTo>
                <a:lnTo>
                  <a:pt x="6327" y="17058"/>
                </a:lnTo>
                <a:lnTo>
                  <a:pt x="7178" y="17106"/>
                </a:lnTo>
                <a:lnTo>
                  <a:pt x="8005" y="17106"/>
                </a:lnTo>
                <a:lnTo>
                  <a:pt x="8906" y="17131"/>
                </a:lnTo>
                <a:lnTo>
                  <a:pt x="9806" y="17106"/>
                </a:lnTo>
                <a:lnTo>
                  <a:pt x="10706" y="17033"/>
                </a:lnTo>
                <a:lnTo>
                  <a:pt x="11582" y="16936"/>
                </a:lnTo>
                <a:lnTo>
                  <a:pt x="11655" y="16912"/>
                </a:lnTo>
                <a:lnTo>
                  <a:pt x="11704" y="16887"/>
                </a:lnTo>
                <a:lnTo>
                  <a:pt x="11753" y="16839"/>
                </a:lnTo>
                <a:lnTo>
                  <a:pt x="11801" y="16790"/>
                </a:lnTo>
                <a:lnTo>
                  <a:pt x="11850" y="16741"/>
                </a:lnTo>
                <a:lnTo>
                  <a:pt x="14210" y="14454"/>
                </a:lnTo>
                <a:lnTo>
                  <a:pt x="14794" y="13919"/>
                </a:lnTo>
                <a:lnTo>
                  <a:pt x="15403" y="13383"/>
                </a:lnTo>
                <a:lnTo>
                  <a:pt x="15694" y="13091"/>
                </a:lnTo>
                <a:lnTo>
                  <a:pt x="15986" y="12799"/>
                </a:lnTo>
                <a:lnTo>
                  <a:pt x="16230" y="12507"/>
                </a:lnTo>
                <a:lnTo>
                  <a:pt x="16473" y="12191"/>
                </a:lnTo>
                <a:lnTo>
                  <a:pt x="16570" y="12191"/>
                </a:lnTo>
                <a:lnTo>
                  <a:pt x="16668" y="12142"/>
                </a:lnTo>
                <a:lnTo>
                  <a:pt x="16716" y="12069"/>
                </a:lnTo>
                <a:lnTo>
                  <a:pt x="16741" y="11948"/>
                </a:lnTo>
                <a:lnTo>
                  <a:pt x="16692" y="10244"/>
                </a:lnTo>
                <a:lnTo>
                  <a:pt x="16668" y="8541"/>
                </a:lnTo>
                <a:lnTo>
                  <a:pt x="16692" y="6838"/>
                </a:lnTo>
                <a:lnTo>
                  <a:pt x="16716" y="6084"/>
                </a:lnTo>
                <a:lnTo>
                  <a:pt x="16716" y="5694"/>
                </a:lnTo>
                <a:lnTo>
                  <a:pt x="16692" y="5500"/>
                </a:lnTo>
                <a:lnTo>
                  <a:pt x="16643" y="5329"/>
                </a:lnTo>
                <a:lnTo>
                  <a:pt x="16692" y="5232"/>
                </a:lnTo>
                <a:lnTo>
                  <a:pt x="16716" y="5159"/>
                </a:lnTo>
                <a:lnTo>
                  <a:pt x="16692" y="5062"/>
                </a:lnTo>
                <a:lnTo>
                  <a:pt x="16643" y="4989"/>
                </a:lnTo>
                <a:lnTo>
                  <a:pt x="16084" y="4332"/>
                </a:lnTo>
                <a:lnTo>
                  <a:pt x="15500" y="3675"/>
                </a:lnTo>
                <a:lnTo>
                  <a:pt x="14916" y="3042"/>
                </a:lnTo>
                <a:lnTo>
                  <a:pt x="14308" y="2434"/>
                </a:lnTo>
                <a:lnTo>
                  <a:pt x="13651" y="1801"/>
                </a:lnTo>
                <a:lnTo>
                  <a:pt x="12994" y="1169"/>
                </a:lnTo>
                <a:lnTo>
                  <a:pt x="12726" y="901"/>
                </a:lnTo>
                <a:lnTo>
                  <a:pt x="12434" y="633"/>
                </a:lnTo>
                <a:lnTo>
                  <a:pt x="12288" y="512"/>
                </a:lnTo>
                <a:lnTo>
                  <a:pt x="12142" y="390"/>
                </a:lnTo>
                <a:lnTo>
                  <a:pt x="11972" y="293"/>
                </a:lnTo>
                <a:lnTo>
                  <a:pt x="11801" y="244"/>
                </a:lnTo>
                <a:lnTo>
                  <a:pt x="11777" y="171"/>
                </a:lnTo>
                <a:lnTo>
                  <a:pt x="11728" y="98"/>
                </a:lnTo>
                <a:lnTo>
                  <a:pt x="11655" y="74"/>
                </a:lnTo>
                <a:lnTo>
                  <a:pt x="11582" y="49"/>
                </a:lnTo>
                <a:lnTo>
                  <a:pt x="11144"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p:nvPr/>
        </p:nvSpPr>
        <p:spPr>
          <a:xfrm>
            <a:off x="4363533" y="3847559"/>
            <a:ext cx="422260" cy="356848"/>
          </a:xfrm>
          <a:custGeom>
            <a:avLst/>
            <a:gdLst/>
            <a:ahLst/>
            <a:cxnLst/>
            <a:rect l="l" t="t" r="r" b="b"/>
            <a:pathLst>
              <a:path w="19321" h="16328" extrusionOk="0">
                <a:moveTo>
                  <a:pt x="15403" y="1996"/>
                </a:moveTo>
                <a:lnTo>
                  <a:pt x="15573" y="2215"/>
                </a:lnTo>
                <a:lnTo>
                  <a:pt x="15695" y="2458"/>
                </a:lnTo>
                <a:lnTo>
                  <a:pt x="15500" y="2531"/>
                </a:lnTo>
                <a:lnTo>
                  <a:pt x="15306" y="2629"/>
                </a:lnTo>
                <a:lnTo>
                  <a:pt x="14916" y="2799"/>
                </a:lnTo>
                <a:lnTo>
                  <a:pt x="14819" y="2483"/>
                </a:lnTo>
                <a:lnTo>
                  <a:pt x="14673" y="2215"/>
                </a:lnTo>
                <a:lnTo>
                  <a:pt x="14965" y="2118"/>
                </a:lnTo>
                <a:lnTo>
                  <a:pt x="15403" y="1996"/>
                </a:lnTo>
                <a:close/>
                <a:moveTo>
                  <a:pt x="15817" y="2702"/>
                </a:moveTo>
                <a:lnTo>
                  <a:pt x="16011" y="3140"/>
                </a:lnTo>
                <a:lnTo>
                  <a:pt x="15646" y="3286"/>
                </a:lnTo>
                <a:lnTo>
                  <a:pt x="15379" y="3407"/>
                </a:lnTo>
                <a:lnTo>
                  <a:pt x="15111" y="3553"/>
                </a:lnTo>
                <a:lnTo>
                  <a:pt x="14989" y="3042"/>
                </a:lnTo>
                <a:lnTo>
                  <a:pt x="15306" y="2921"/>
                </a:lnTo>
                <a:lnTo>
                  <a:pt x="15573" y="2823"/>
                </a:lnTo>
                <a:lnTo>
                  <a:pt x="15817" y="2702"/>
                </a:lnTo>
                <a:close/>
                <a:moveTo>
                  <a:pt x="16084" y="3286"/>
                </a:moveTo>
                <a:lnTo>
                  <a:pt x="16206" y="3602"/>
                </a:lnTo>
                <a:lnTo>
                  <a:pt x="15817" y="3772"/>
                </a:lnTo>
                <a:lnTo>
                  <a:pt x="15500" y="3894"/>
                </a:lnTo>
                <a:lnTo>
                  <a:pt x="15354" y="3943"/>
                </a:lnTo>
                <a:lnTo>
                  <a:pt x="15208" y="4040"/>
                </a:lnTo>
                <a:lnTo>
                  <a:pt x="15135" y="3699"/>
                </a:lnTo>
                <a:lnTo>
                  <a:pt x="15427" y="3578"/>
                </a:lnTo>
                <a:lnTo>
                  <a:pt x="15719" y="3456"/>
                </a:lnTo>
                <a:lnTo>
                  <a:pt x="16084" y="3286"/>
                </a:lnTo>
                <a:close/>
                <a:moveTo>
                  <a:pt x="16303" y="3894"/>
                </a:moveTo>
                <a:lnTo>
                  <a:pt x="16449" y="4283"/>
                </a:lnTo>
                <a:lnTo>
                  <a:pt x="16376" y="4259"/>
                </a:lnTo>
                <a:lnTo>
                  <a:pt x="16279" y="4259"/>
                </a:lnTo>
                <a:lnTo>
                  <a:pt x="16133" y="4308"/>
                </a:lnTo>
                <a:lnTo>
                  <a:pt x="15841" y="4454"/>
                </a:lnTo>
                <a:lnTo>
                  <a:pt x="15598" y="4575"/>
                </a:lnTo>
                <a:lnTo>
                  <a:pt x="15379" y="4697"/>
                </a:lnTo>
                <a:lnTo>
                  <a:pt x="15257" y="4259"/>
                </a:lnTo>
                <a:lnTo>
                  <a:pt x="15427" y="4210"/>
                </a:lnTo>
                <a:lnTo>
                  <a:pt x="15573" y="4162"/>
                </a:lnTo>
                <a:lnTo>
                  <a:pt x="15890" y="4040"/>
                </a:lnTo>
                <a:lnTo>
                  <a:pt x="16303" y="3894"/>
                </a:lnTo>
                <a:close/>
                <a:moveTo>
                  <a:pt x="16498" y="4405"/>
                </a:moveTo>
                <a:lnTo>
                  <a:pt x="16498" y="4454"/>
                </a:lnTo>
                <a:lnTo>
                  <a:pt x="16595" y="4721"/>
                </a:lnTo>
                <a:lnTo>
                  <a:pt x="16449" y="4770"/>
                </a:lnTo>
                <a:lnTo>
                  <a:pt x="16303" y="4819"/>
                </a:lnTo>
                <a:lnTo>
                  <a:pt x="16011" y="4965"/>
                </a:lnTo>
                <a:lnTo>
                  <a:pt x="15768" y="5086"/>
                </a:lnTo>
                <a:lnTo>
                  <a:pt x="15622" y="5184"/>
                </a:lnTo>
                <a:lnTo>
                  <a:pt x="15549" y="5232"/>
                </a:lnTo>
                <a:lnTo>
                  <a:pt x="15525" y="5305"/>
                </a:lnTo>
                <a:lnTo>
                  <a:pt x="15427" y="4892"/>
                </a:lnTo>
                <a:lnTo>
                  <a:pt x="15695" y="4819"/>
                </a:lnTo>
                <a:lnTo>
                  <a:pt x="15938" y="4721"/>
                </a:lnTo>
                <a:lnTo>
                  <a:pt x="16255" y="4624"/>
                </a:lnTo>
                <a:lnTo>
                  <a:pt x="16401" y="4527"/>
                </a:lnTo>
                <a:lnTo>
                  <a:pt x="16449" y="4478"/>
                </a:lnTo>
                <a:lnTo>
                  <a:pt x="16498" y="4405"/>
                </a:lnTo>
                <a:close/>
                <a:moveTo>
                  <a:pt x="16717" y="5062"/>
                </a:moveTo>
                <a:lnTo>
                  <a:pt x="16814" y="5305"/>
                </a:lnTo>
                <a:lnTo>
                  <a:pt x="16547" y="5403"/>
                </a:lnTo>
                <a:lnTo>
                  <a:pt x="16303" y="5524"/>
                </a:lnTo>
                <a:lnTo>
                  <a:pt x="15987" y="5670"/>
                </a:lnTo>
                <a:lnTo>
                  <a:pt x="15817" y="5743"/>
                </a:lnTo>
                <a:lnTo>
                  <a:pt x="15671" y="5816"/>
                </a:lnTo>
                <a:lnTo>
                  <a:pt x="15549" y="5354"/>
                </a:lnTo>
                <a:lnTo>
                  <a:pt x="15622" y="5403"/>
                </a:lnTo>
                <a:lnTo>
                  <a:pt x="15719" y="5427"/>
                </a:lnTo>
                <a:lnTo>
                  <a:pt x="15792" y="5403"/>
                </a:lnTo>
                <a:lnTo>
                  <a:pt x="15890" y="5378"/>
                </a:lnTo>
                <a:lnTo>
                  <a:pt x="16084" y="5305"/>
                </a:lnTo>
                <a:lnTo>
                  <a:pt x="16255" y="5257"/>
                </a:lnTo>
                <a:lnTo>
                  <a:pt x="16498" y="5159"/>
                </a:lnTo>
                <a:lnTo>
                  <a:pt x="16620" y="5111"/>
                </a:lnTo>
                <a:lnTo>
                  <a:pt x="16717" y="5062"/>
                </a:lnTo>
                <a:close/>
                <a:moveTo>
                  <a:pt x="17082" y="4551"/>
                </a:moveTo>
                <a:lnTo>
                  <a:pt x="17106" y="4575"/>
                </a:lnTo>
                <a:lnTo>
                  <a:pt x="17228" y="4673"/>
                </a:lnTo>
                <a:lnTo>
                  <a:pt x="17350" y="4746"/>
                </a:lnTo>
                <a:lnTo>
                  <a:pt x="17496" y="4794"/>
                </a:lnTo>
                <a:lnTo>
                  <a:pt x="17666" y="4819"/>
                </a:lnTo>
                <a:lnTo>
                  <a:pt x="17885" y="4867"/>
                </a:lnTo>
                <a:lnTo>
                  <a:pt x="18128" y="4965"/>
                </a:lnTo>
                <a:lnTo>
                  <a:pt x="18323" y="5062"/>
                </a:lnTo>
                <a:lnTo>
                  <a:pt x="18518" y="5208"/>
                </a:lnTo>
                <a:lnTo>
                  <a:pt x="18591" y="5281"/>
                </a:lnTo>
                <a:lnTo>
                  <a:pt x="18664" y="5354"/>
                </a:lnTo>
                <a:lnTo>
                  <a:pt x="18785" y="5573"/>
                </a:lnTo>
                <a:lnTo>
                  <a:pt x="18810" y="5670"/>
                </a:lnTo>
                <a:lnTo>
                  <a:pt x="18834" y="5768"/>
                </a:lnTo>
                <a:lnTo>
                  <a:pt x="18834" y="5889"/>
                </a:lnTo>
                <a:lnTo>
                  <a:pt x="18810" y="6011"/>
                </a:lnTo>
                <a:lnTo>
                  <a:pt x="18761" y="6108"/>
                </a:lnTo>
                <a:lnTo>
                  <a:pt x="18664" y="6181"/>
                </a:lnTo>
                <a:lnTo>
                  <a:pt x="18542" y="6254"/>
                </a:lnTo>
                <a:lnTo>
                  <a:pt x="18396" y="6303"/>
                </a:lnTo>
                <a:lnTo>
                  <a:pt x="18080" y="6376"/>
                </a:lnTo>
                <a:lnTo>
                  <a:pt x="17812" y="6400"/>
                </a:lnTo>
                <a:lnTo>
                  <a:pt x="17447" y="5476"/>
                </a:lnTo>
                <a:lnTo>
                  <a:pt x="17082" y="4551"/>
                </a:lnTo>
                <a:close/>
                <a:moveTo>
                  <a:pt x="16936" y="5622"/>
                </a:moveTo>
                <a:lnTo>
                  <a:pt x="17033" y="5889"/>
                </a:lnTo>
                <a:lnTo>
                  <a:pt x="16863" y="5938"/>
                </a:lnTo>
                <a:lnTo>
                  <a:pt x="16717" y="6011"/>
                </a:lnTo>
                <a:lnTo>
                  <a:pt x="16401" y="6157"/>
                </a:lnTo>
                <a:lnTo>
                  <a:pt x="16084" y="6303"/>
                </a:lnTo>
                <a:lnTo>
                  <a:pt x="15768" y="6425"/>
                </a:lnTo>
                <a:lnTo>
                  <a:pt x="15768" y="6376"/>
                </a:lnTo>
                <a:lnTo>
                  <a:pt x="15719" y="6303"/>
                </a:lnTo>
                <a:lnTo>
                  <a:pt x="15719" y="6157"/>
                </a:lnTo>
                <a:lnTo>
                  <a:pt x="15719" y="6011"/>
                </a:lnTo>
                <a:lnTo>
                  <a:pt x="15890" y="5987"/>
                </a:lnTo>
                <a:lnTo>
                  <a:pt x="16084" y="5938"/>
                </a:lnTo>
                <a:lnTo>
                  <a:pt x="16425" y="5816"/>
                </a:lnTo>
                <a:lnTo>
                  <a:pt x="16668" y="5719"/>
                </a:lnTo>
                <a:lnTo>
                  <a:pt x="16936" y="5622"/>
                </a:lnTo>
                <a:close/>
                <a:moveTo>
                  <a:pt x="2142" y="4770"/>
                </a:moveTo>
                <a:lnTo>
                  <a:pt x="1607" y="6303"/>
                </a:lnTo>
                <a:lnTo>
                  <a:pt x="1534" y="6473"/>
                </a:lnTo>
                <a:lnTo>
                  <a:pt x="1436" y="6449"/>
                </a:lnTo>
                <a:lnTo>
                  <a:pt x="877" y="6449"/>
                </a:lnTo>
                <a:lnTo>
                  <a:pt x="779" y="6400"/>
                </a:lnTo>
                <a:lnTo>
                  <a:pt x="706" y="6327"/>
                </a:lnTo>
                <a:lnTo>
                  <a:pt x="609" y="6230"/>
                </a:lnTo>
                <a:lnTo>
                  <a:pt x="536" y="6084"/>
                </a:lnTo>
                <a:lnTo>
                  <a:pt x="512" y="5938"/>
                </a:lnTo>
                <a:lnTo>
                  <a:pt x="536" y="5816"/>
                </a:lnTo>
                <a:lnTo>
                  <a:pt x="560" y="5670"/>
                </a:lnTo>
                <a:lnTo>
                  <a:pt x="633" y="5524"/>
                </a:lnTo>
                <a:lnTo>
                  <a:pt x="706" y="5403"/>
                </a:lnTo>
                <a:lnTo>
                  <a:pt x="804" y="5305"/>
                </a:lnTo>
                <a:lnTo>
                  <a:pt x="901" y="5208"/>
                </a:lnTo>
                <a:lnTo>
                  <a:pt x="998" y="5111"/>
                </a:lnTo>
                <a:lnTo>
                  <a:pt x="1144" y="5038"/>
                </a:lnTo>
                <a:lnTo>
                  <a:pt x="1266" y="4965"/>
                </a:lnTo>
                <a:lnTo>
                  <a:pt x="1412" y="4916"/>
                </a:lnTo>
                <a:lnTo>
                  <a:pt x="1704" y="4867"/>
                </a:lnTo>
                <a:lnTo>
                  <a:pt x="1996" y="4819"/>
                </a:lnTo>
                <a:lnTo>
                  <a:pt x="2142" y="4770"/>
                </a:lnTo>
                <a:close/>
                <a:moveTo>
                  <a:pt x="10342" y="1899"/>
                </a:moveTo>
                <a:lnTo>
                  <a:pt x="10926" y="1923"/>
                </a:lnTo>
                <a:lnTo>
                  <a:pt x="11510" y="1972"/>
                </a:lnTo>
                <a:lnTo>
                  <a:pt x="12094" y="2045"/>
                </a:lnTo>
                <a:lnTo>
                  <a:pt x="12702" y="2118"/>
                </a:lnTo>
                <a:lnTo>
                  <a:pt x="13286" y="2239"/>
                </a:lnTo>
                <a:lnTo>
                  <a:pt x="13797" y="2361"/>
                </a:lnTo>
                <a:lnTo>
                  <a:pt x="14065" y="2410"/>
                </a:lnTo>
                <a:lnTo>
                  <a:pt x="14308" y="2434"/>
                </a:lnTo>
                <a:lnTo>
                  <a:pt x="14332" y="2653"/>
                </a:lnTo>
                <a:lnTo>
                  <a:pt x="14357" y="2872"/>
                </a:lnTo>
                <a:lnTo>
                  <a:pt x="14478" y="3334"/>
                </a:lnTo>
                <a:lnTo>
                  <a:pt x="14600" y="3772"/>
                </a:lnTo>
                <a:lnTo>
                  <a:pt x="14722" y="4186"/>
                </a:lnTo>
                <a:lnTo>
                  <a:pt x="14989" y="5305"/>
                </a:lnTo>
                <a:lnTo>
                  <a:pt x="15111" y="5816"/>
                </a:lnTo>
                <a:lnTo>
                  <a:pt x="15184" y="6084"/>
                </a:lnTo>
                <a:lnTo>
                  <a:pt x="15281" y="6327"/>
                </a:lnTo>
                <a:lnTo>
                  <a:pt x="15014" y="6449"/>
                </a:lnTo>
                <a:lnTo>
                  <a:pt x="14722" y="6571"/>
                </a:lnTo>
                <a:lnTo>
                  <a:pt x="14162" y="6814"/>
                </a:lnTo>
                <a:lnTo>
                  <a:pt x="13457" y="7033"/>
                </a:lnTo>
                <a:lnTo>
                  <a:pt x="12751" y="7228"/>
                </a:lnTo>
                <a:lnTo>
                  <a:pt x="11972" y="7398"/>
                </a:lnTo>
                <a:lnTo>
                  <a:pt x="11169" y="7520"/>
                </a:lnTo>
                <a:lnTo>
                  <a:pt x="10366" y="7593"/>
                </a:lnTo>
                <a:lnTo>
                  <a:pt x="9588" y="7617"/>
                </a:lnTo>
                <a:lnTo>
                  <a:pt x="8809" y="7617"/>
                </a:lnTo>
                <a:lnTo>
                  <a:pt x="8055" y="7568"/>
                </a:lnTo>
                <a:lnTo>
                  <a:pt x="7300" y="7471"/>
                </a:lnTo>
                <a:lnTo>
                  <a:pt x="6546" y="7325"/>
                </a:lnTo>
                <a:lnTo>
                  <a:pt x="5840" y="7155"/>
                </a:lnTo>
                <a:lnTo>
                  <a:pt x="5135" y="6960"/>
                </a:lnTo>
                <a:lnTo>
                  <a:pt x="4794" y="6838"/>
                </a:lnTo>
                <a:lnTo>
                  <a:pt x="4478" y="6717"/>
                </a:lnTo>
                <a:lnTo>
                  <a:pt x="4137" y="6595"/>
                </a:lnTo>
                <a:lnTo>
                  <a:pt x="3821" y="6498"/>
                </a:lnTo>
                <a:lnTo>
                  <a:pt x="3821" y="6449"/>
                </a:lnTo>
                <a:lnTo>
                  <a:pt x="3943" y="5914"/>
                </a:lnTo>
                <a:lnTo>
                  <a:pt x="4064" y="5378"/>
                </a:lnTo>
                <a:lnTo>
                  <a:pt x="4186" y="4867"/>
                </a:lnTo>
                <a:lnTo>
                  <a:pt x="4356" y="4332"/>
                </a:lnTo>
                <a:lnTo>
                  <a:pt x="4527" y="3821"/>
                </a:lnTo>
                <a:lnTo>
                  <a:pt x="4697" y="3310"/>
                </a:lnTo>
                <a:lnTo>
                  <a:pt x="4843" y="2896"/>
                </a:lnTo>
                <a:lnTo>
                  <a:pt x="4916" y="2702"/>
                </a:lnTo>
                <a:lnTo>
                  <a:pt x="4965" y="2483"/>
                </a:lnTo>
                <a:lnTo>
                  <a:pt x="5038" y="2507"/>
                </a:lnTo>
                <a:lnTo>
                  <a:pt x="5111" y="2507"/>
                </a:lnTo>
                <a:lnTo>
                  <a:pt x="6254" y="2264"/>
                </a:lnTo>
                <a:lnTo>
                  <a:pt x="6838" y="2142"/>
                </a:lnTo>
                <a:lnTo>
                  <a:pt x="7398" y="2069"/>
                </a:lnTo>
                <a:lnTo>
                  <a:pt x="7982" y="1996"/>
                </a:lnTo>
                <a:lnTo>
                  <a:pt x="8566" y="1947"/>
                </a:lnTo>
                <a:lnTo>
                  <a:pt x="9150" y="1923"/>
                </a:lnTo>
                <a:lnTo>
                  <a:pt x="9734" y="1899"/>
                </a:lnTo>
                <a:close/>
                <a:moveTo>
                  <a:pt x="16863" y="7933"/>
                </a:moveTo>
                <a:lnTo>
                  <a:pt x="16011" y="8177"/>
                </a:lnTo>
                <a:lnTo>
                  <a:pt x="15160" y="8371"/>
                </a:lnTo>
                <a:lnTo>
                  <a:pt x="14308" y="8566"/>
                </a:lnTo>
                <a:lnTo>
                  <a:pt x="13432" y="8736"/>
                </a:lnTo>
                <a:lnTo>
                  <a:pt x="12581" y="8882"/>
                </a:lnTo>
                <a:lnTo>
                  <a:pt x="11705" y="9004"/>
                </a:lnTo>
                <a:lnTo>
                  <a:pt x="10829" y="9077"/>
                </a:lnTo>
                <a:lnTo>
                  <a:pt x="9953" y="9126"/>
                </a:lnTo>
                <a:lnTo>
                  <a:pt x="9052" y="9126"/>
                </a:lnTo>
                <a:lnTo>
                  <a:pt x="8176" y="9101"/>
                </a:lnTo>
                <a:lnTo>
                  <a:pt x="7276" y="9053"/>
                </a:lnTo>
                <a:lnTo>
                  <a:pt x="6400" y="8955"/>
                </a:lnTo>
                <a:lnTo>
                  <a:pt x="5476" y="8834"/>
                </a:lnTo>
                <a:lnTo>
                  <a:pt x="4575" y="8663"/>
                </a:lnTo>
                <a:lnTo>
                  <a:pt x="3675" y="8469"/>
                </a:lnTo>
                <a:lnTo>
                  <a:pt x="2775" y="8323"/>
                </a:lnTo>
                <a:lnTo>
                  <a:pt x="2702" y="8347"/>
                </a:lnTo>
                <a:lnTo>
                  <a:pt x="2677" y="8371"/>
                </a:lnTo>
                <a:lnTo>
                  <a:pt x="2677" y="8420"/>
                </a:lnTo>
                <a:lnTo>
                  <a:pt x="2726" y="8469"/>
                </a:lnTo>
                <a:lnTo>
                  <a:pt x="3140" y="8615"/>
                </a:lnTo>
                <a:lnTo>
                  <a:pt x="3553" y="8761"/>
                </a:lnTo>
                <a:lnTo>
                  <a:pt x="3991" y="8882"/>
                </a:lnTo>
                <a:lnTo>
                  <a:pt x="4429" y="8980"/>
                </a:lnTo>
                <a:lnTo>
                  <a:pt x="5305" y="9126"/>
                </a:lnTo>
                <a:lnTo>
                  <a:pt x="6181" y="9272"/>
                </a:lnTo>
                <a:lnTo>
                  <a:pt x="7081" y="9369"/>
                </a:lnTo>
                <a:lnTo>
                  <a:pt x="7957" y="9442"/>
                </a:lnTo>
                <a:lnTo>
                  <a:pt x="8858" y="9466"/>
                </a:lnTo>
                <a:lnTo>
                  <a:pt x="9758" y="9466"/>
                </a:lnTo>
                <a:lnTo>
                  <a:pt x="10658" y="9442"/>
                </a:lnTo>
                <a:lnTo>
                  <a:pt x="11583" y="9393"/>
                </a:lnTo>
                <a:lnTo>
                  <a:pt x="12508" y="9296"/>
                </a:lnTo>
                <a:lnTo>
                  <a:pt x="13408" y="9174"/>
                </a:lnTo>
                <a:lnTo>
                  <a:pt x="14308" y="9004"/>
                </a:lnTo>
                <a:lnTo>
                  <a:pt x="15208" y="8785"/>
                </a:lnTo>
                <a:lnTo>
                  <a:pt x="16084" y="8542"/>
                </a:lnTo>
                <a:lnTo>
                  <a:pt x="16960" y="8250"/>
                </a:lnTo>
                <a:lnTo>
                  <a:pt x="17009" y="8225"/>
                </a:lnTo>
                <a:lnTo>
                  <a:pt x="17058" y="8177"/>
                </a:lnTo>
                <a:lnTo>
                  <a:pt x="17058" y="8104"/>
                </a:lnTo>
                <a:lnTo>
                  <a:pt x="17058" y="8055"/>
                </a:lnTo>
                <a:lnTo>
                  <a:pt x="17033" y="8006"/>
                </a:lnTo>
                <a:lnTo>
                  <a:pt x="16985" y="7958"/>
                </a:lnTo>
                <a:lnTo>
                  <a:pt x="16936" y="7933"/>
                </a:lnTo>
                <a:close/>
                <a:moveTo>
                  <a:pt x="9320" y="9953"/>
                </a:moveTo>
                <a:lnTo>
                  <a:pt x="8639" y="9977"/>
                </a:lnTo>
                <a:lnTo>
                  <a:pt x="7714" y="9977"/>
                </a:lnTo>
                <a:lnTo>
                  <a:pt x="7446" y="10001"/>
                </a:lnTo>
                <a:lnTo>
                  <a:pt x="7300" y="10026"/>
                </a:lnTo>
                <a:lnTo>
                  <a:pt x="7179" y="10050"/>
                </a:lnTo>
                <a:lnTo>
                  <a:pt x="7081" y="10123"/>
                </a:lnTo>
                <a:lnTo>
                  <a:pt x="6984" y="10220"/>
                </a:lnTo>
                <a:lnTo>
                  <a:pt x="6960" y="10269"/>
                </a:lnTo>
                <a:lnTo>
                  <a:pt x="6984" y="10293"/>
                </a:lnTo>
                <a:lnTo>
                  <a:pt x="7057" y="10366"/>
                </a:lnTo>
                <a:lnTo>
                  <a:pt x="7154" y="10415"/>
                </a:lnTo>
                <a:lnTo>
                  <a:pt x="7252" y="10464"/>
                </a:lnTo>
                <a:lnTo>
                  <a:pt x="7349" y="10488"/>
                </a:lnTo>
                <a:lnTo>
                  <a:pt x="7568" y="10512"/>
                </a:lnTo>
                <a:lnTo>
                  <a:pt x="10585" y="10512"/>
                </a:lnTo>
                <a:lnTo>
                  <a:pt x="12021" y="10561"/>
                </a:lnTo>
                <a:lnTo>
                  <a:pt x="12143" y="10537"/>
                </a:lnTo>
                <a:lnTo>
                  <a:pt x="12216" y="10488"/>
                </a:lnTo>
                <a:lnTo>
                  <a:pt x="12264" y="10391"/>
                </a:lnTo>
                <a:lnTo>
                  <a:pt x="12289" y="10293"/>
                </a:lnTo>
                <a:lnTo>
                  <a:pt x="12264" y="10196"/>
                </a:lnTo>
                <a:lnTo>
                  <a:pt x="12216" y="10099"/>
                </a:lnTo>
                <a:lnTo>
                  <a:pt x="12143" y="10050"/>
                </a:lnTo>
                <a:lnTo>
                  <a:pt x="12021" y="10001"/>
                </a:lnTo>
                <a:lnTo>
                  <a:pt x="10683" y="9977"/>
                </a:lnTo>
                <a:lnTo>
                  <a:pt x="9320" y="9953"/>
                </a:lnTo>
                <a:close/>
                <a:moveTo>
                  <a:pt x="10950" y="10975"/>
                </a:moveTo>
                <a:lnTo>
                  <a:pt x="10683" y="10999"/>
                </a:lnTo>
                <a:lnTo>
                  <a:pt x="10123" y="11023"/>
                </a:lnTo>
                <a:lnTo>
                  <a:pt x="9612" y="11048"/>
                </a:lnTo>
                <a:lnTo>
                  <a:pt x="9028" y="11023"/>
                </a:lnTo>
                <a:lnTo>
                  <a:pt x="8152" y="11023"/>
                </a:lnTo>
                <a:lnTo>
                  <a:pt x="7860" y="11048"/>
                </a:lnTo>
                <a:lnTo>
                  <a:pt x="7568" y="11096"/>
                </a:lnTo>
                <a:lnTo>
                  <a:pt x="7300" y="11169"/>
                </a:lnTo>
                <a:lnTo>
                  <a:pt x="7252" y="11194"/>
                </a:lnTo>
                <a:lnTo>
                  <a:pt x="7227" y="11218"/>
                </a:lnTo>
                <a:lnTo>
                  <a:pt x="7203" y="11315"/>
                </a:lnTo>
                <a:lnTo>
                  <a:pt x="7227" y="11413"/>
                </a:lnTo>
                <a:lnTo>
                  <a:pt x="7252" y="11437"/>
                </a:lnTo>
                <a:lnTo>
                  <a:pt x="7300" y="11461"/>
                </a:lnTo>
                <a:lnTo>
                  <a:pt x="7568" y="11534"/>
                </a:lnTo>
                <a:lnTo>
                  <a:pt x="7811" y="11559"/>
                </a:lnTo>
                <a:lnTo>
                  <a:pt x="8079" y="11583"/>
                </a:lnTo>
                <a:lnTo>
                  <a:pt x="8347" y="11607"/>
                </a:lnTo>
                <a:lnTo>
                  <a:pt x="9417" y="11559"/>
                </a:lnTo>
                <a:lnTo>
                  <a:pt x="10561" y="11559"/>
                </a:lnTo>
                <a:lnTo>
                  <a:pt x="11145" y="11583"/>
                </a:lnTo>
                <a:lnTo>
                  <a:pt x="11437" y="11559"/>
                </a:lnTo>
                <a:lnTo>
                  <a:pt x="11583" y="11534"/>
                </a:lnTo>
                <a:lnTo>
                  <a:pt x="11729" y="11486"/>
                </a:lnTo>
                <a:lnTo>
                  <a:pt x="11802" y="11461"/>
                </a:lnTo>
                <a:lnTo>
                  <a:pt x="11851" y="11413"/>
                </a:lnTo>
                <a:lnTo>
                  <a:pt x="11875" y="11364"/>
                </a:lnTo>
                <a:lnTo>
                  <a:pt x="11875" y="11291"/>
                </a:lnTo>
                <a:lnTo>
                  <a:pt x="11875" y="11218"/>
                </a:lnTo>
                <a:lnTo>
                  <a:pt x="11851" y="11169"/>
                </a:lnTo>
                <a:lnTo>
                  <a:pt x="11802" y="11121"/>
                </a:lnTo>
                <a:lnTo>
                  <a:pt x="11729" y="11096"/>
                </a:lnTo>
                <a:lnTo>
                  <a:pt x="11486" y="11023"/>
                </a:lnTo>
                <a:lnTo>
                  <a:pt x="11218" y="10999"/>
                </a:lnTo>
                <a:lnTo>
                  <a:pt x="10950" y="10975"/>
                </a:lnTo>
                <a:close/>
                <a:moveTo>
                  <a:pt x="4210" y="9734"/>
                </a:moveTo>
                <a:lnTo>
                  <a:pt x="4356" y="9758"/>
                </a:lnTo>
                <a:lnTo>
                  <a:pt x="4478" y="9783"/>
                </a:lnTo>
                <a:lnTo>
                  <a:pt x="4600" y="9807"/>
                </a:lnTo>
                <a:lnTo>
                  <a:pt x="4819" y="9928"/>
                </a:lnTo>
                <a:lnTo>
                  <a:pt x="5013" y="10074"/>
                </a:lnTo>
                <a:lnTo>
                  <a:pt x="5184" y="10269"/>
                </a:lnTo>
                <a:lnTo>
                  <a:pt x="5330" y="10488"/>
                </a:lnTo>
                <a:lnTo>
                  <a:pt x="5451" y="10756"/>
                </a:lnTo>
                <a:lnTo>
                  <a:pt x="5524" y="10902"/>
                </a:lnTo>
                <a:lnTo>
                  <a:pt x="5549" y="11048"/>
                </a:lnTo>
                <a:lnTo>
                  <a:pt x="5549" y="11194"/>
                </a:lnTo>
                <a:lnTo>
                  <a:pt x="5524" y="11315"/>
                </a:lnTo>
                <a:lnTo>
                  <a:pt x="5476" y="11437"/>
                </a:lnTo>
                <a:lnTo>
                  <a:pt x="5427" y="11534"/>
                </a:lnTo>
                <a:lnTo>
                  <a:pt x="5330" y="11607"/>
                </a:lnTo>
                <a:lnTo>
                  <a:pt x="5232" y="11680"/>
                </a:lnTo>
                <a:lnTo>
                  <a:pt x="5135" y="11753"/>
                </a:lnTo>
                <a:lnTo>
                  <a:pt x="5013" y="11802"/>
                </a:lnTo>
                <a:lnTo>
                  <a:pt x="4770" y="11875"/>
                </a:lnTo>
                <a:lnTo>
                  <a:pt x="4478" y="11924"/>
                </a:lnTo>
                <a:lnTo>
                  <a:pt x="4210" y="11924"/>
                </a:lnTo>
                <a:lnTo>
                  <a:pt x="3967" y="11899"/>
                </a:lnTo>
                <a:lnTo>
                  <a:pt x="3699" y="11851"/>
                </a:lnTo>
                <a:lnTo>
                  <a:pt x="3456" y="11753"/>
                </a:lnTo>
                <a:lnTo>
                  <a:pt x="3213" y="11656"/>
                </a:lnTo>
                <a:lnTo>
                  <a:pt x="3018" y="11510"/>
                </a:lnTo>
                <a:lnTo>
                  <a:pt x="2921" y="11413"/>
                </a:lnTo>
                <a:lnTo>
                  <a:pt x="2848" y="11315"/>
                </a:lnTo>
                <a:lnTo>
                  <a:pt x="2799" y="11194"/>
                </a:lnTo>
                <a:lnTo>
                  <a:pt x="2750" y="11096"/>
                </a:lnTo>
                <a:lnTo>
                  <a:pt x="2702" y="10950"/>
                </a:lnTo>
                <a:lnTo>
                  <a:pt x="2677" y="10829"/>
                </a:lnTo>
                <a:lnTo>
                  <a:pt x="2702" y="10707"/>
                </a:lnTo>
                <a:lnTo>
                  <a:pt x="2702" y="10610"/>
                </a:lnTo>
                <a:lnTo>
                  <a:pt x="2726" y="10512"/>
                </a:lnTo>
                <a:lnTo>
                  <a:pt x="2775" y="10415"/>
                </a:lnTo>
                <a:lnTo>
                  <a:pt x="2896" y="10269"/>
                </a:lnTo>
                <a:lnTo>
                  <a:pt x="3042" y="10147"/>
                </a:lnTo>
                <a:lnTo>
                  <a:pt x="3213" y="10050"/>
                </a:lnTo>
                <a:lnTo>
                  <a:pt x="3383" y="9977"/>
                </a:lnTo>
                <a:lnTo>
                  <a:pt x="3772" y="9807"/>
                </a:lnTo>
                <a:lnTo>
                  <a:pt x="3797" y="9807"/>
                </a:lnTo>
                <a:lnTo>
                  <a:pt x="3943" y="9758"/>
                </a:lnTo>
                <a:lnTo>
                  <a:pt x="4089" y="9758"/>
                </a:lnTo>
                <a:lnTo>
                  <a:pt x="4210" y="9734"/>
                </a:lnTo>
                <a:close/>
                <a:moveTo>
                  <a:pt x="15208" y="9612"/>
                </a:moveTo>
                <a:lnTo>
                  <a:pt x="15476" y="9637"/>
                </a:lnTo>
                <a:lnTo>
                  <a:pt x="15622" y="9685"/>
                </a:lnTo>
                <a:lnTo>
                  <a:pt x="15719" y="9734"/>
                </a:lnTo>
                <a:lnTo>
                  <a:pt x="15914" y="9880"/>
                </a:lnTo>
                <a:lnTo>
                  <a:pt x="16084" y="10050"/>
                </a:lnTo>
                <a:lnTo>
                  <a:pt x="16279" y="10220"/>
                </a:lnTo>
                <a:lnTo>
                  <a:pt x="16401" y="10342"/>
                </a:lnTo>
                <a:lnTo>
                  <a:pt x="16498" y="10464"/>
                </a:lnTo>
                <a:lnTo>
                  <a:pt x="16547" y="10585"/>
                </a:lnTo>
                <a:lnTo>
                  <a:pt x="16571" y="10731"/>
                </a:lnTo>
                <a:lnTo>
                  <a:pt x="16571" y="10877"/>
                </a:lnTo>
                <a:lnTo>
                  <a:pt x="16547" y="11023"/>
                </a:lnTo>
                <a:lnTo>
                  <a:pt x="16498" y="11169"/>
                </a:lnTo>
                <a:lnTo>
                  <a:pt x="16425" y="11315"/>
                </a:lnTo>
                <a:lnTo>
                  <a:pt x="16352" y="11437"/>
                </a:lnTo>
                <a:lnTo>
                  <a:pt x="16255" y="11534"/>
                </a:lnTo>
                <a:lnTo>
                  <a:pt x="16133" y="11632"/>
                </a:lnTo>
                <a:lnTo>
                  <a:pt x="16011" y="11705"/>
                </a:lnTo>
                <a:lnTo>
                  <a:pt x="15768" y="11826"/>
                </a:lnTo>
                <a:lnTo>
                  <a:pt x="15500" y="11899"/>
                </a:lnTo>
                <a:lnTo>
                  <a:pt x="15208" y="11948"/>
                </a:lnTo>
                <a:lnTo>
                  <a:pt x="14916" y="11972"/>
                </a:lnTo>
                <a:lnTo>
                  <a:pt x="14624" y="11972"/>
                </a:lnTo>
                <a:lnTo>
                  <a:pt x="14357" y="11924"/>
                </a:lnTo>
                <a:lnTo>
                  <a:pt x="14235" y="11875"/>
                </a:lnTo>
                <a:lnTo>
                  <a:pt x="14113" y="11802"/>
                </a:lnTo>
                <a:lnTo>
                  <a:pt x="14016" y="11729"/>
                </a:lnTo>
                <a:lnTo>
                  <a:pt x="13919" y="11632"/>
                </a:lnTo>
                <a:lnTo>
                  <a:pt x="13846" y="11534"/>
                </a:lnTo>
                <a:lnTo>
                  <a:pt x="13797" y="11413"/>
                </a:lnTo>
                <a:lnTo>
                  <a:pt x="13773" y="11267"/>
                </a:lnTo>
                <a:lnTo>
                  <a:pt x="13748" y="11096"/>
                </a:lnTo>
                <a:lnTo>
                  <a:pt x="13773" y="10902"/>
                </a:lnTo>
                <a:lnTo>
                  <a:pt x="13821" y="10707"/>
                </a:lnTo>
                <a:lnTo>
                  <a:pt x="13919" y="10537"/>
                </a:lnTo>
                <a:lnTo>
                  <a:pt x="14040" y="10391"/>
                </a:lnTo>
                <a:lnTo>
                  <a:pt x="14284" y="10074"/>
                </a:lnTo>
                <a:lnTo>
                  <a:pt x="14405" y="9928"/>
                </a:lnTo>
                <a:lnTo>
                  <a:pt x="14503" y="9758"/>
                </a:lnTo>
                <a:lnTo>
                  <a:pt x="14746" y="9685"/>
                </a:lnTo>
                <a:lnTo>
                  <a:pt x="14989" y="9637"/>
                </a:lnTo>
                <a:lnTo>
                  <a:pt x="15208" y="9612"/>
                </a:lnTo>
                <a:close/>
                <a:moveTo>
                  <a:pt x="4064" y="9247"/>
                </a:moveTo>
                <a:lnTo>
                  <a:pt x="3870" y="9296"/>
                </a:lnTo>
                <a:lnTo>
                  <a:pt x="3675" y="9345"/>
                </a:lnTo>
                <a:lnTo>
                  <a:pt x="3626" y="9393"/>
                </a:lnTo>
                <a:lnTo>
                  <a:pt x="3578" y="9418"/>
                </a:lnTo>
                <a:lnTo>
                  <a:pt x="3334" y="9491"/>
                </a:lnTo>
                <a:lnTo>
                  <a:pt x="3091" y="9612"/>
                </a:lnTo>
                <a:lnTo>
                  <a:pt x="2848" y="9758"/>
                </a:lnTo>
                <a:lnTo>
                  <a:pt x="2653" y="9928"/>
                </a:lnTo>
                <a:lnTo>
                  <a:pt x="2458" y="10123"/>
                </a:lnTo>
                <a:lnTo>
                  <a:pt x="2337" y="10342"/>
                </a:lnTo>
                <a:lnTo>
                  <a:pt x="2239" y="10585"/>
                </a:lnTo>
                <a:lnTo>
                  <a:pt x="2215" y="10707"/>
                </a:lnTo>
                <a:lnTo>
                  <a:pt x="2215" y="10829"/>
                </a:lnTo>
                <a:lnTo>
                  <a:pt x="2239" y="11023"/>
                </a:lnTo>
                <a:lnTo>
                  <a:pt x="2264" y="11218"/>
                </a:lnTo>
                <a:lnTo>
                  <a:pt x="2337" y="11388"/>
                </a:lnTo>
                <a:lnTo>
                  <a:pt x="2434" y="11559"/>
                </a:lnTo>
                <a:lnTo>
                  <a:pt x="2531" y="11705"/>
                </a:lnTo>
                <a:lnTo>
                  <a:pt x="2653" y="11826"/>
                </a:lnTo>
                <a:lnTo>
                  <a:pt x="2775" y="11948"/>
                </a:lnTo>
                <a:lnTo>
                  <a:pt x="2945" y="12045"/>
                </a:lnTo>
                <a:lnTo>
                  <a:pt x="3091" y="12118"/>
                </a:lnTo>
                <a:lnTo>
                  <a:pt x="3261" y="12216"/>
                </a:lnTo>
                <a:lnTo>
                  <a:pt x="3626" y="12313"/>
                </a:lnTo>
                <a:lnTo>
                  <a:pt x="4016" y="12386"/>
                </a:lnTo>
                <a:lnTo>
                  <a:pt x="4381" y="12435"/>
                </a:lnTo>
                <a:lnTo>
                  <a:pt x="4575" y="12435"/>
                </a:lnTo>
                <a:lnTo>
                  <a:pt x="4746" y="12410"/>
                </a:lnTo>
                <a:lnTo>
                  <a:pt x="4916" y="12386"/>
                </a:lnTo>
                <a:lnTo>
                  <a:pt x="5086" y="12337"/>
                </a:lnTo>
                <a:lnTo>
                  <a:pt x="5232" y="12264"/>
                </a:lnTo>
                <a:lnTo>
                  <a:pt x="5378" y="12191"/>
                </a:lnTo>
                <a:lnTo>
                  <a:pt x="5500" y="12118"/>
                </a:lnTo>
                <a:lnTo>
                  <a:pt x="5622" y="11997"/>
                </a:lnTo>
                <a:lnTo>
                  <a:pt x="5719" y="11875"/>
                </a:lnTo>
                <a:lnTo>
                  <a:pt x="5816" y="11753"/>
                </a:lnTo>
                <a:lnTo>
                  <a:pt x="5889" y="11607"/>
                </a:lnTo>
                <a:lnTo>
                  <a:pt x="5938" y="11461"/>
                </a:lnTo>
                <a:lnTo>
                  <a:pt x="5986" y="11315"/>
                </a:lnTo>
                <a:lnTo>
                  <a:pt x="5986" y="11145"/>
                </a:lnTo>
                <a:lnTo>
                  <a:pt x="5986" y="10950"/>
                </a:lnTo>
                <a:lnTo>
                  <a:pt x="5962" y="10780"/>
                </a:lnTo>
                <a:lnTo>
                  <a:pt x="5913" y="10585"/>
                </a:lnTo>
                <a:lnTo>
                  <a:pt x="5865" y="10415"/>
                </a:lnTo>
                <a:lnTo>
                  <a:pt x="5768" y="10245"/>
                </a:lnTo>
                <a:lnTo>
                  <a:pt x="5670" y="10074"/>
                </a:lnTo>
                <a:lnTo>
                  <a:pt x="5549" y="9928"/>
                </a:lnTo>
                <a:lnTo>
                  <a:pt x="5427" y="9783"/>
                </a:lnTo>
                <a:lnTo>
                  <a:pt x="5281" y="9661"/>
                </a:lnTo>
                <a:lnTo>
                  <a:pt x="5111" y="9539"/>
                </a:lnTo>
                <a:lnTo>
                  <a:pt x="4965" y="9442"/>
                </a:lnTo>
                <a:lnTo>
                  <a:pt x="4794" y="9369"/>
                </a:lnTo>
                <a:lnTo>
                  <a:pt x="4600" y="9296"/>
                </a:lnTo>
                <a:lnTo>
                  <a:pt x="4429" y="9272"/>
                </a:lnTo>
                <a:lnTo>
                  <a:pt x="4235" y="9247"/>
                </a:lnTo>
                <a:close/>
                <a:moveTo>
                  <a:pt x="14916" y="9150"/>
                </a:moveTo>
                <a:lnTo>
                  <a:pt x="14746" y="9199"/>
                </a:lnTo>
                <a:lnTo>
                  <a:pt x="14576" y="9247"/>
                </a:lnTo>
                <a:lnTo>
                  <a:pt x="14405" y="9320"/>
                </a:lnTo>
                <a:lnTo>
                  <a:pt x="14259" y="9418"/>
                </a:lnTo>
                <a:lnTo>
                  <a:pt x="14113" y="9539"/>
                </a:lnTo>
                <a:lnTo>
                  <a:pt x="14065" y="9612"/>
                </a:lnTo>
                <a:lnTo>
                  <a:pt x="14065" y="9710"/>
                </a:lnTo>
                <a:lnTo>
                  <a:pt x="13846" y="9904"/>
                </a:lnTo>
                <a:lnTo>
                  <a:pt x="13676" y="10123"/>
                </a:lnTo>
                <a:lnTo>
                  <a:pt x="13505" y="10366"/>
                </a:lnTo>
                <a:lnTo>
                  <a:pt x="13408" y="10634"/>
                </a:lnTo>
                <a:lnTo>
                  <a:pt x="13335" y="10926"/>
                </a:lnTo>
                <a:lnTo>
                  <a:pt x="13311" y="11194"/>
                </a:lnTo>
                <a:lnTo>
                  <a:pt x="13335" y="11461"/>
                </a:lnTo>
                <a:lnTo>
                  <a:pt x="13359" y="11583"/>
                </a:lnTo>
                <a:lnTo>
                  <a:pt x="13408" y="11705"/>
                </a:lnTo>
                <a:lnTo>
                  <a:pt x="13505" y="11875"/>
                </a:lnTo>
                <a:lnTo>
                  <a:pt x="13627" y="12021"/>
                </a:lnTo>
                <a:lnTo>
                  <a:pt x="13773" y="12143"/>
                </a:lnTo>
                <a:lnTo>
                  <a:pt x="13919" y="12240"/>
                </a:lnTo>
                <a:lnTo>
                  <a:pt x="14089" y="12337"/>
                </a:lnTo>
                <a:lnTo>
                  <a:pt x="14259" y="12386"/>
                </a:lnTo>
                <a:lnTo>
                  <a:pt x="14454" y="12410"/>
                </a:lnTo>
                <a:lnTo>
                  <a:pt x="14649" y="12435"/>
                </a:lnTo>
                <a:lnTo>
                  <a:pt x="14843" y="12459"/>
                </a:lnTo>
                <a:lnTo>
                  <a:pt x="15038" y="12435"/>
                </a:lnTo>
                <a:lnTo>
                  <a:pt x="15452" y="12386"/>
                </a:lnTo>
                <a:lnTo>
                  <a:pt x="15817" y="12289"/>
                </a:lnTo>
                <a:lnTo>
                  <a:pt x="16157" y="12143"/>
                </a:lnTo>
                <a:lnTo>
                  <a:pt x="16303" y="12070"/>
                </a:lnTo>
                <a:lnTo>
                  <a:pt x="16449" y="11972"/>
                </a:lnTo>
                <a:lnTo>
                  <a:pt x="16571" y="11875"/>
                </a:lnTo>
                <a:lnTo>
                  <a:pt x="16693" y="11753"/>
                </a:lnTo>
                <a:lnTo>
                  <a:pt x="16790" y="11607"/>
                </a:lnTo>
                <a:lnTo>
                  <a:pt x="16887" y="11461"/>
                </a:lnTo>
                <a:lnTo>
                  <a:pt x="16936" y="11315"/>
                </a:lnTo>
                <a:lnTo>
                  <a:pt x="16985" y="11169"/>
                </a:lnTo>
                <a:lnTo>
                  <a:pt x="17033" y="10999"/>
                </a:lnTo>
                <a:lnTo>
                  <a:pt x="17033" y="10853"/>
                </a:lnTo>
                <a:lnTo>
                  <a:pt x="17033" y="10683"/>
                </a:lnTo>
                <a:lnTo>
                  <a:pt x="17009" y="10512"/>
                </a:lnTo>
                <a:lnTo>
                  <a:pt x="16936" y="10366"/>
                </a:lnTo>
                <a:lnTo>
                  <a:pt x="16863" y="10220"/>
                </a:lnTo>
                <a:lnTo>
                  <a:pt x="16790" y="10074"/>
                </a:lnTo>
                <a:lnTo>
                  <a:pt x="16668" y="9953"/>
                </a:lnTo>
                <a:lnTo>
                  <a:pt x="16401" y="9685"/>
                </a:lnTo>
                <a:lnTo>
                  <a:pt x="16109" y="9466"/>
                </a:lnTo>
                <a:lnTo>
                  <a:pt x="15963" y="9369"/>
                </a:lnTo>
                <a:lnTo>
                  <a:pt x="15817" y="9296"/>
                </a:lnTo>
                <a:lnTo>
                  <a:pt x="15646" y="9223"/>
                </a:lnTo>
                <a:lnTo>
                  <a:pt x="15452" y="9174"/>
                </a:lnTo>
                <a:lnTo>
                  <a:pt x="15281" y="9150"/>
                </a:lnTo>
                <a:close/>
                <a:moveTo>
                  <a:pt x="12337" y="561"/>
                </a:moveTo>
                <a:lnTo>
                  <a:pt x="12751" y="585"/>
                </a:lnTo>
                <a:lnTo>
                  <a:pt x="13213" y="658"/>
                </a:lnTo>
                <a:lnTo>
                  <a:pt x="13676" y="780"/>
                </a:lnTo>
                <a:lnTo>
                  <a:pt x="14113" y="974"/>
                </a:lnTo>
                <a:lnTo>
                  <a:pt x="14527" y="1193"/>
                </a:lnTo>
                <a:lnTo>
                  <a:pt x="14478" y="1218"/>
                </a:lnTo>
                <a:lnTo>
                  <a:pt x="14211" y="1315"/>
                </a:lnTo>
                <a:lnTo>
                  <a:pt x="14089" y="1412"/>
                </a:lnTo>
                <a:lnTo>
                  <a:pt x="13992" y="1534"/>
                </a:lnTo>
                <a:lnTo>
                  <a:pt x="13967" y="1558"/>
                </a:lnTo>
                <a:lnTo>
                  <a:pt x="13992" y="1607"/>
                </a:lnTo>
                <a:lnTo>
                  <a:pt x="14016" y="1631"/>
                </a:lnTo>
                <a:lnTo>
                  <a:pt x="14211" y="1631"/>
                </a:lnTo>
                <a:lnTo>
                  <a:pt x="14357" y="1583"/>
                </a:lnTo>
                <a:lnTo>
                  <a:pt x="14649" y="1461"/>
                </a:lnTo>
                <a:lnTo>
                  <a:pt x="14819" y="1412"/>
                </a:lnTo>
                <a:lnTo>
                  <a:pt x="15014" y="1558"/>
                </a:lnTo>
                <a:lnTo>
                  <a:pt x="15184" y="1729"/>
                </a:lnTo>
                <a:lnTo>
                  <a:pt x="14892" y="1850"/>
                </a:lnTo>
                <a:lnTo>
                  <a:pt x="14527" y="1996"/>
                </a:lnTo>
                <a:lnTo>
                  <a:pt x="14454" y="1972"/>
                </a:lnTo>
                <a:lnTo>
                  <a:pt x="14381" y="2020"/>
                </a:lnTo>
                <a:lnTo>
                  <a:pt x="14138" y="1923"/>
                </a:lnTo>
                <a:lnTo>
                  <a:pt x="13894" y="1826"/>
                </a:lnTo>
                <a:lnTo>
                  <a:pt x="13651" y="1777"/>
                </a:lnTo>
                <a:lnTo>
                  <a:pt x="13384" y="1729"/>
                </a:lnTo>
                <a:lnTo>
                  <a:pt x="12848" y="1656"/>
                </a:lnTo>
                <a:lnTo>
                  <a:pt x="12337" y="1583"/>
                </a:lnTo>
                <a:lnTo>
                  <a:pt x="11753" y="1510"/>
                </a:lnTo>
                <a:lnTo>
                  <a:pt x="11145" y="1461"/>
                </a:lnTo>
                <a:lnTo>
                  <a:pt x="10537" y="1437"/>
                </a:lnTo>
                <a:lnTo>
                  <a:pt x="9928" y="1412"/>
                </a:lnTo>
                <a:lnTo>
                  <a:pt x="9296" y="1412"/>
                </a:lnTo>
                <a:lnTo>
                  <a:pt x="8663" y="1437"/>
                </a:lnTo>
                <a:lnTo>
                  <a:pt x="8055" y="1485"/>
                </a:lnTo>
                <a:lnTo>
                  <a:pt x="7422" y="1534"/>
                </a:lnTo>
                <a:lnTo>
                  <a:pt x="6814" y="1631"/>
                </a:lnTo>
                <a:lnTo>
                  <a:pt x="6205" y="1729"/>
                </a:lnTo>
                <a:lnTo>
                  <a:pt x="5597" y="1874"/>
                </a:lnTo>
                <a:lnTo>
                  <a:pt x="4989" y="2020"/>
                </a:lnTo>
                <a:lnTo>
                  <a:pt x="4916" y="2069"/>
                </a:lnTo>
                <a:lnTo>
                  <a:pt x="4867" y="2118"/>
                </a:lnTo>
                <a:lnTo>
                  <a:pt x="4819" y="2166"/>
                </a:lnTo>
                <a:lnTo>
                  <a:pt x="4819" y="2239"/>
                </a:lnTo>
                <a:lnTo>
                  <a:pt x="4648" y="2410"/>
                </a:lnTo>
                <a:lnTo>
                  <a:pt x="4527" y="2580"/>
                </a:lnTo>
                <a:lnTo>
                  <a:pt x="4405" y="2799"/>
                </a:lnTo>
                <a:lnTo>
                  <a:pt x="4308" y="2994"/>
                </a:lnTo>
                <a:lnTo>
                  <a:pt x="4162" y="3456"/>
                </a:lnTo>
                <a:lnTo>
                  <a:pt x="4016" y="3870"/>
                </a:lnTo>
                <a:lnTo>
                  <a:pt x="3821" y="4478"/>
                </a:lnTo>
                <a:lnTo>
                  <a:pt x="3651" y="5086"/>
                </a:lnTo>
                <a:lnTo>
                  <a:pt x="3505" y="5695"/>
                </a:lnTo>
                <a:lnTo>
                  <a:pt x="3383" y="6303"/>
                </a:lnTo>
                <a:lnTo>
                  <a:pt x="3383" y="6376"/>
                </a:lnTo>
                <a:lnTo>
                  <a:pt x="3383" y="6425"/>
                </a:lnTo>
                <a:lnTo>
                  <a:pt x="3432" y="6522"/>
                </a:lnTo>
                <a:lnTo>
                  <a:pt x="3432" y="6595"/>
                </a:lnTo>
                <a:lnTo>
                  <a:pt x="3480" y="6644"/>
                </a:lnTo>
                <a:lnTo>
                  <a:pt x="3772" y="6863"/>
                </a:lnTo>
                <a:lnTo>
                  <a:pt x="4089" y="7057"/>
                </a:lnTo>
                <a:lnTo>
                  <a:pt x="4454" y="7203"/>
                </a:lnTo>
                <a:lnTo>
                  <a:pt x="4819" y="7349"/>
                </a:lnTo>
                <a:lnTo>
                  <a:pt x="5184" y="7471"/>
                </a:lnTo>
                <a:lnTo>
                  <a:pt x="5549" y="7568"/>
                </a:lnTo>
                <a:lnTo>
                  <a:pt x="6278" y="7763"/>
                </a:lnTo>
                <a:lnTo>
                  <a:pt x="7057" y="7933"/>
                </a:lnTo>
                <a:lnTo>
                  <a:pt x="7836" y="8031"/>
                </a:lnTo>
                <a:lnTo>
                  <a:pt x="8614" y="8104"/>
                </a:lnTo>
                <a:lnTo>
                  <a:pt x="9417" y="8128"/>
                </a:lnTo>
                <a:lnTo>
                  <a:pt x="10196" y="8128"/>
                </a:lnTo>
                <a:lnTo>
                  <a:pt x="10999" y="8055"/>
                </a:lnTo>
                <a:lnTo>
                  <a:pt x="11778" y="7933"/>
                </a:lnTo>
                <a:lnTo>
                  <a:pt x="12556" y="7787"/>
                </a:lnTo>
                <a:lnTo>
                  <a:pt x="12970" y="7714"/>
                </a:lnTo>
                <a:lnTo>
                  <a:pt x="13359" y="7593"/>
                </a:lnTo>
                <a:lnTo>
                  <a:pt x="14138" y="7349"/>
                </a:lnTo>
                <a:lnTo>
                  <a:pt x="14795" y="7106"/>
                </a:lnTo>
                <a:lnTo>
                  <a:pt x="15135" y="6984"/>
                </a:lnTo>
                <a:lnTo>
                  <a:pt x="15452" y="6814"/>
                </a:lnTo>
                <a:lnTo>
                  <a:pt x="15695" y="6814"/>
                </a:lnTo>
                <a:lnTo>
                  <a:pt x="15914" y="6765"/>
                </a:lnTo>
                <a:lnTo>
                  <a:pt x="16133" y="6668"/>
                </a:lnTo>
                <a:lnTo>
                  <a:pt x="16352" y="6595"/>
                </a:lnTo>
                <a:lnTo>
                  <a:pt x="16766" y="6425"/>
                </a:lnTo>
                <a:lnTo>
                  <a:pt x="16960" y="6327"/>
                </a:lnTo>
                <a:lnTo>
                  <a:pt x="17131" y="6206"/>
                </a:lnTo>
                <a:lnTo>
                  <a:pt x="17301" y="6619"/>
                </a:lnTo>
                <a:lnTo>
                  <a:pt x="17082" y="6692"/>
                </a:lnTo>
                <a:lnTo>
                  <a:pt x="16863" y="6790"/>
                </a:lnTo>
                <a:lnTo>
                  <a:pt x="16425" y="6984"/>
                </a:lnTo>
                <a:lnTo>
                  <a:pt x="15719" y="7252"/>
                </a:lnTo>
                <a:lnTo>
                  <a:pt x="15354" y="7422"/>
                </a:lnTo>
                <a:lnTo>
                  <a:pt x="15038" y="7593"/>
                </a:lnTo>
                <a:lnTo>
                  <a:pt x="15014" y="7617"/>
                </a:lnTo>
                <a:lnTo>
                  <a:pt x="15014" y="7666"/>
                </a:lnTo>
                <a:lnTo>
                  <a:pt x="15014" y="7690"/>
                </a:lnTo>
                <a:lnTo>
                  <a:pt x="15062" y="7690"/>
                </a:lnTo>
                <a:lnTo>
                  <a:pt x="15427" y="7641"/>
                </a:lnTo>
                <a:lnTo>
                  <a:pt x="15792" y="7544"/>
                </a:lnTo>
                <a:lnTo>
                  <a:pt x="16157" y="7422"/>
                </a:lnTo>
                <a:lnTo>
                  <a:pt x="16498" y="7301"/>
                </a:lnTo>
                <a:lnTo>
                  <a:pt x="16960" y="7130"/>
                </a:lnTo>
                <a:lnTo>
                  <a:pt x="17204" y="7033"/>
                </a:lnTo>
                <a:lnTo>
                  <a:pt x="17423" y="6911"/>
                </a:lnTo>
                <a:lnTo>
                  <a:pt x="17569" y="7252"/>
                </a:lnTo>
                <a:lnTo>
                  <a:pt x="17325" y="7276"/>
                </a:lnTo>
                <a:lnTo>
                  <a:pt x="17082" y="7349"/>
                </a:lnTo>
                <a:lnTo>
                  <a:pt x="16595" y="7520"/>
                </a:lnTo>
                <a:lnTo>
                  <a:pt x="16084" y="7690"/>
                </a:lnTo>
                <a:lnTo>
                  <a:pt x="15841" y="7812"/>
                </a:lnTo>
                <a:lnTo>
                  <a:pt x="15719" y="7885"/>
                </a:lnTo>
                <a:lnTo>
                  <a:pt x="15622" y="7958"/>
                </a:lnTo>
                <a:lnTo>
                  <a:pt x="15622" y="7982"/>
                </a:lnTo>
                <a:lnTo>
                  <a:pt x="15622" y="8006"/>
                </a:lnTo>
                <a:lnTo>
                  <a:pt x="15768" y="8031"/>
                </a:lnTo>
                <a:lnTo>
                  <a:pt x="15890" y="8031"/>
                </a:lnTo>
                <a:lnTo>
                  <a:pt x="16182" y="8006"/>
                </a:lnTo>
                <a:lnTo>
                  <a:pt x="16449" y="7933"/>
                </a:lnTo>
                <a:lnTo>
                  <a:pt x="16693" y="7860"/>
                </a:lnTo>
                <a:lnTo>
                  <a:pt x="16960" y="7787"/>
                </a:lnTo>
                <a:lnTo>
                  <a:pt x="17204" y="7690"/>
                </a:lnTo>
                <a:lnTo>
                  <a:pt x="17447" y="7568"/>
                </a:lnTo>
                <a:lnTo>
                  <a:pt x="17642" y="7422"/>
                </a:lnTo>
                <a:lnTo>
                  <a:pt x="17666" y="7471"/>
                </a:lnTo>
                <a:lnTo>
                  <a:pt x="17715" y="7544"/>
                </a:lnTo>
                <a:lnTo>
                  <a:pt x="17788" y="7568"/>
                </a:lnTo>
                <a:lnTo>
                  <a:pt x="17812" y="7763"/>
                </a:lnTo>
                <a:lnTo>
                  <a:pt x="17836" y="7958"/>
                </a:lnTo>
                <a:lnTo>
                  <a:pt x="17934" y="8347"/>
                </a:lnTo>
                <a:lnTo>
                  <a:pt x="17763" y="8396"/>
                </a:lnTo>
                <a:lnTo>
                  <a:pt x="17593" y="8444"/>
                </a:lnTo>
                <a:lnTo>
                  <a:pt x="17252" y="8590"/>
                </a:lnTo>
                <a:lnTo>
                  <a:pt x="16790" y="8761"/>
                </a:lnTo>
                <a:lnTo>
                  <a:pt x="16547" y="8834"/>
                </a:lnTo>
                <a:lnTo>
                  <a:pt x="16328" y="8955"/>
                </a:lnTo>
                <a:lnTo>
                  <a:pt x="16303" y="8955"/>
                </a:lnTo>
                <a:lnTo>
                  <a:pt x="16303" y="8980"/>
                </a:lnTo>
                <a:lnTo>
                  <a:pt x="16328" y="9004"/>
                </a:lnTo>
                <a:lnTo>
                  <a:pt x="16328" y="9028"/>
                </a:lnTo>
                <a:lnTo>
                  <a:pt x="16595" y="9028"/>
                </a:lnTo>
                <a:lnTo>
                  <a:pt x="16839" y="9004"/>
                </a:lnTo>
                <a:lnTo>
                  <a:pt x="17106" y="8955"/>
                </a:lnTo>
                <a:lnTo>
                  <a:pt x="17350" y="8882"/>
                </a:lnTo>
                <a:lnTo>
                  <a:pt x="17666" y="8785"/>
                </a:lnTo>
                <a:lnTo>
                  <a:pt x="17836" y="8712"/>
                </a:lnTo>
                <a:lnTo>
                  <a:pt x="18007" y="8639"/>
                </a:lnTo>
                <a:lnTo>
                  <a:pt x="18031" y="8809"/>
                </a:lnTo>
                <a:lnTo>
                  <a:pt x="17812" y="8907"/>
                </a:lnTo>
                <a:lnTo>
                  <a:pt x="17617" y="9004"/>
                </a:lnTo>
                <a:lnTo>
                  <a:pt x="17398" y="9077"/>
                </a:lnTo>
                <a:lnTo>
                  <a:pt x="17155" y="9174"/>
                </a:lnTo>
                <a:lnTo>
                  <a:pt x="16936" y="9247"/>
                </a:lnTo>
                <a:lnTo>
                  <a:pt x="16741" y="9369"/>
                </a:lnTo>
                <a:lnTo>
                  <a:pt x="16717" y="9418"/>
                </a:lnTo>
                <a:lnTo>
                  <a:pt x="16717" y="9466"/>
                </a:lnTo>
                <a:lnTo>
                  <a:pt x="16741" y="9515"/>
                </a:lnTo>
                <a:lnTo>
                  <a:pt x="16790" y="9539"/>
                </a:lnTo>
                <a:lnTo>
                  <a:pt x="16887" y="9564"/>
                </a:lnTo>
                <a:lnTo>
                  <a:pt x="17228" y="9564"/>
                </a:lnTo>
                <a:lnTo>
                  <a:pt x="17471" y="9491"/>
                </a:lnTo>
                <a:lnTo>
                  <a:pt x="17690" y="9442"/>
                </a:lnTo>
                <a:lnTo>
                  <a:pt x="17885" y="9369"/>
                </a:lnTo>
                <a:lnTo>
                  <a:pt x="18080" y="9272"/>
                </a:lnTo>
                <a:lnTo>
                  <a:pt x="18128" y="9564"/>
                </a:lnTo>
                <a:lnTo>
                  <a:pt x="17958" y="9612"/>
                </a:lnTo>
                <a:lnTo>
                  <a:pt x="17812" y="9661"/>
                </a:lnTo>
                <a:lnTo>
                  <a:pt x="17301" y="9880"/>
                </a:lnTo>
                <a:lnTo>
                  <a:pt x="17228" y="9928"/>
                </a:lnTo>
                <a:lnTo>
                  <a:pt x="17155" y="10001"/>
                </a:lnTo>
                <a:lnTo>
                  <a:pt x="17106" y="10074"/>
                </a:lnTo>
                <a:lnTo>
                  <a:pt x="17033" y="10147"/>
                </a:lnTo>
                <a:lnTo>
                  <a:pt x="17009" y="10172"/>
                </a:lnTo>
                <a:lnTo>
                  <a:pt x="17033" y="10172"/>
                </a:lnTo>
                <a:lnTo>
                  <a:pt x="17106" y="10196"/>
                </a:lnTo>
                <a:lnTo>
                  <a:pt x="17204" y="10220"/>
                </a:lnTo>
                <a:lnTo>
                  <a:pt x="17277" y="10245"/>
                </a:lnTo>
                <a:lnTo>
                  <a:pt x="17471" y="10245"/>
                </a:lnTo>
                <a:lnTo>
                  <a:pt x="17593" y="10196"/>
                </a:lnTo>
                <a:lnTo>
                  <a:pt x="17812" y="10123"/>
                </a:lnTo>
                <a:lnTo>
                  <a:pt x="17982" y="10074"/>
                </a:lnTo>
                <a:lnTo>
                  <a:pt x="18153" y="9977"/>
                </a:lnTo>
                <a:lnTo>
                  <a:pt x="18153" y="10220"/>
                </a:lnTo>
                <a:lnTo>
                  <a:pt x="18031" y="10269"/>
                </a:lnTo>
                <a:lnTo>
                  <a:pt x="17909" y="10318"/>
                </a:lnTo>
                <a:lnTo>
                  <a:pt x="17690" y="10415"/>
                </a:lnTo>
                <a:lnTo>
                  <a:pt x="17471" y="10512"/>
                </a:lnTo>
                <a:lnTo>
                  <a:pt x="17301" y="10634"/>
                </a:lnTo>
                <a:lnTo>
                  <a:pt x="17204" y="10731"/>
                </a:lnTo>
                <a:lnTo>
                  <a:pt x="17131" y="10829"/>
                </a:lnTo>
                <a:lnTo>
                  <a:pt x="17131" y="10853"/>
                </a:lnTo>
                <a:lnTo>
                  <a:pt x="17155" y="10902"/>
                </a:lnTo>
                <a:lnTo>
                  <a:pt x="17374" y="10902"/>
                </a:lnTo>
                <a:lnTo>
                  <a:pt x="17593" y="10877"/>
                </a:lnTo>
                <a:lnTo>
                  <a:pt x="17788" y="10804"/>
                </a:lnTo>
                <a:lnTo>
                  <a:pt x="17982" y="10731"/>
                </a:lnTo>
                <a:lnTo>
                  <a:pt x="18153" y="10683"/>
                </a:lnTo>
                <a:lnTo>
                  <a:pt x="18128" y="11169"/>
                </a:lnTo>
                <a:lnTo>
                  <a:pt x="17861" y="11267"/>
                </a:lnTo>
                <a:lnTo>
                  <a:pt x="17617" y="11364"/>
                </a:lnTo>
                <a:lnTo>
                  <a:pt x="17447" y="11413"/>
                </a:lnTo>
                <a:lnTo>
                  <a:pt x="17277" y="11461"/>
                </a:lnTo>
                <a:lnTo>
                  <a:pt x="17106" y="11510"/>
                </a:lnTo>
                <a:lnTo>
                  <a:pt x="16960" y="11607"/>
                </a:lnTo>
                <a:lnTo>
                  <a:pt x="16936" y="11632"/>
                </a:lnTo>
                <a:lnTo>
                  <a:pt x="16936" y="11680"/>
                </a:lnTo>
                <a:lnTo>
                  <a:pt x="16960" y="11729"/>
                </a:lnTo>
                <a:lnTo>
                  <a:pt x="16985" y="11753"/>
                </a:lnTo>
                <a:lnTo>
                  <a:pt x="17106" y="11802"/>
                </a:lnTo>
                <a:lnTo>
                  <a:pt x="17228" y="11826"/>
                </a:lnTo>
                <a:lnTo>
                  <a:pt x="17374" y="11826"/>
                </a:lnTo>
                <a:lnTo>
                  <a:pt x="17544" y="11778"/>
                </a:lnTo>
                <a:lnTo>
                  <a:pt x="17690" y="11753"/>
                </a:lnTo>
                <a:lnTo>
                  <a:pt x="17836" y="11680"/>
                </a:lnTo>
                <a:lnTo>
                  <a:pt x="17982" y="11607"/>
                </a:lnTo>
                <a:lnTo>
                  <a:pt x="18104" y="11510"/>
                </a:lnTo>
                <a:lnTo>
                  <a:pt x="18080" y="11656"/>
                </a:lnTo>
                <a:lnTo>
                  <a:pt x="17934" y="11705"/>
                </a:lnTo>
                <a:lnTo>
                  <a:pt x="17763" y="11753"/>
                </a:lnTo>
                <a:lnTo>
                  <a:pt x="17471" y="11899"/>
                </a:lnTo>
                <a:lnTo>
                  <a:pt x="17301" y="11948"/>
                </a:lnTo>
                <a:lnTo>
                  <a:pt x="17106" y="11972"/>
                </a:lnTo>
                <a:lnTo>
                  <a:pt x="16936" y="12021"/>
                </a:lnTo>
                <a:lnTo>
                  <a:pt x="16839" y="12045"/>
                </a:lnTo>
                <a:lnTo>
                  <a:pt x="16766" y="12094"/>
                </a:lnTo>
                <a:lnTo>
                  <a:pt x="16741" y="12143"/>
                </a:lnTo>
                <a:lnTo>
                  <a:pt x="16741" y="12167"/>
                </a:lnTo>
                <a:lnTo>
                  <a:pt x="16766" y="12240"/>
                </a:lnTo>
                <a:lnTo>
                  <a:pt x="16863" y="12289"/>
                </a:lnTo>
                <a:lnTo>
                  <a:pt x="16960" y="12337"/>
                </a:lnTo>
                <a:lnTo>
                  <a:pt x="17058" y="12362"/>
                </a:lnTo>
                <a:lnTo>
                  <a:pt x="17155" y="12362"/>
                </a:lnTo>
                <a:lnTo>
                  <a:pt x="17374" y="12313"/>
                </a:lnTo>
                <a:lnTo>
                  <a:pt x="17569" y="12289"/>
                </a:lnTo>
                <a:lnTo>
                  <a:pt x="17812" y="12216"/>
                </a:lnTo>
                <a:lnTo>
                  <a:pt x="18007" y="12094"/>
                </a:lnTo>
                <a:lnTo>
                  <a:pt x="17934" y="12435"/>
                </a:lnTo>
                <a:lnTo>
                  <a:pt x="17788" y="12459"/>
                </a:lnTo>
                <a:lnTo>
                  <a:pt x="17642" y="12508"/>
                </a:lnTo>
                <a:lnTo>
                  <a:pt x="17325" y="12629"/>
                </a:lnTo>
                <a:lnTo>
                  <a:pt x="16839" y="12751"/>
                </a:lnTo>
                <a:lnTo>
                  <a:pt x="16328" y="12897"/>
                </a:lnTo>
                <a:lnTo>
                  <a:pt x="16303" y="12897"/>
                </a:lnTo>
                <a:lnTo>
                  <a:pt x="16303" y="12946"/>
                </a:lnTo>
                <a:lnTo>
                  <a:pt x="16303" y="12970"/>
                </a:lnTo>
                <a:lnTo>
                  <a:pt x="16328" y="12970"/>
                </a:lnTo>
                <a:lnTo>
                  <a:pt x="16571" y="13019"/>
                </a:lnTo>
                <a:lnTo>
                  <a:pt x="16814" y="13019"/>
                </a:lnTo>
                <a:lnTo>
                  <a:pt x="17058" y="12994"/>
                </a:lnTo>
                <a:lnTo>
                  <a:pt x="17277" y="12946"/>
                </a:lnTo>
                <a:lnTo>
                  <a:pt x="17569" y="12897"/>
                </a:lnTo>
                <a:lnTo>
                  <a:pt x="17861" y="12824"/>
                </a:lnTo>
                <a:lnTo>
                  <a:pt x="17739" y="13286"/>
                </a:lnTo>
                <a:lnTo>
                  <a:pt x="15671" y="13286"/>
                </a:lnTo>
                <a:lnTo>
                  <a:pt x="13627" y="13311"/>
                </a:lnTo>
                <a:lnTo>
                  <a:pt x="9515" y="13359"/>
                </a:lnTo>
                <a:lnTo>
                  <a:pt x="5232" y="13408"/>
                </a:lnTo>
                <a:lnTo>
                  <a:pt x="3115" y="13432"/>
                </a:lnTo>
                <a:lnTo>
                  <a:pt x="1509" y="13432"/>
                </a:lnTo>
                <a:lnTo>
                  <a:pt x="1388" y="12654"/>
                </a:lnTo>
                <a:lnTo>
                  <a:pt x="1290" y="11851"/>
                </a:lnTo>
                <a:lnTo>
                  <a:pt x="1266" y="11048"/>
                </a:lnTo>
                <a:lnTo>
                  <a:pt x="1266" y="10245"/>
                </a:lnTo>
                <a:lnTo>
                  <a:pt x="1290" y="9442"/>
                </a:lnTo>
                <a:lnTo>
                  <a:pt x="1363" y="8615"/>
                </a:lnTo>
                <a:lnTo>
                  <a:pt x="1436" y="8152"/>
                </a:lnTo>
                <a:lnTo>
                  <a:pt x="1485" y="7690"/>
                </a:lnTo>
                <a:lnTo>
                  <a:pt x="1777" y="6936"/>
                </a:lnTo>
                <a:lnTo>
                  <a:pt x="2385" y="5305"/>
                </a:lnTo>
                <a:lnTo>
                  <a:pt x="2653" y="4575"/>
                </a:lnTo>
                <a:lnTo>
                  <a:pt x="2921" y="3821"/>
                </a:lnTo>
                <a:lnTo>
                  <a:pt x="3067" y="3456"/>
                </a:lnTo>
                <a:lnTo>
                  <a:pt x="3237" y="3091"/>
                </a:lnTo>
                <a:lnTo>
                  <a:pt x="3407" y="2750"/>
                </a:lnTo>
                <a:lnTo>
                  <a:pt x="3602" y="2410"/>
                </a:lnTo>
                <a:lnTo>
                  <a:pt x="3748" y="2215"/>
                </a:lnTo>
                <a:lnTo>
                  <a:pt x="3894" y="2045"/>
                </a:lnTo>
                <a:lnTo>
                  <a:pt x="4064" y="1899"/>
                </a:lnTo>
                <a:lnTo>
                  <a:pt x="4283" y="1753"/>
                </a:lnTo>
                <a:lnTo>
                  <a:pt x="4502" y="1607"/>
                </a:lnTo>
                <a:lnTo>
                  <a:pt x="4721" y="1485"/>
                </a:lnTo>
                <a:lnTo>
                  <a:pt x="4989" y="1388"/>
                </a:lnTo>
                <a:lnTo>
                  <a:pt x="5232" y="1291"/>
                </a:lnTo>
                <a:lnTo>
                  <a:pt x="5816" y="1096"/>
                </a:lnTo>
                <a:lnTo>
                  <a:pt x="6400" y="950"/>
                </a:lnTo>
                <a:lnTo>
                  <a:pt x="7033" y="853"/>
                </a:lnTo>
                <a:lnTo>
                  <a:pt x="7641" y="755"/>
                </a:lnTo>
                <a:lnTo>
                  <a:pt x="8249" y="707"/>
                </a:lnTo>
                <a:lnTo>
                  <a:pt x="8858" y="658"/>
                </a:lnTo>
                <a:lnTo>
                  <a:pt x="9904" y="609"/>
                </a:lnTo>
                <a:lnTo>
                  <a:pt x="10707" y="609"/>
                </a:lnTo>
                <a:lnTo>
                  <a:pt x="11121" y="585"/>
                </a:lnTo>
                <a:lnTo>
                  <a:pt x="11534" y="561"/>
                </a:lnTo>
                <a:close/>
                <a:moveTo>
                  <a:pt x="2410" y="13919"/>
                </a:moveTo>
                <a:lnTo>
                  <a:pt x="2239" y="14089"/>
                </a:lnTo>
                <a:lnTo>
                  <a:pt x="2093" y="14260"/>
                </a:lnTo>
                <a:lnTo>
                  <a:pt x="1850" y="14649"/>
                </a:lnTo>
                <a:lnTo>
                  <a:pt x="1826" y="14479"/>
                </a:lnTo>
                <a:lnTo>
                  <a:pt x="1850" y="14308"/>
                </a:lnTo>
                <a:lnTo>
                  <a:pt x="1899" y="14114"/>
                </a:lnTo>
                <a:lnTo>
                  <a:pt x="1972" y="13919"/>
                </a:lnTo>
                <a:close/>
                <a:moveTo>
                  <a:pt x="14746" y="13846"/>
                </a:moveTo>
                <a:lnTo>
                  <a:pt x="14649" y="13992"/>
                </a:lnTo>
                <a:lnTo>
                  <a:pt x="14551" y="14138"/>
                </a:lnTo>
                <a:lnTo>
                  <a:pt x="14405" y="14430"/>
                </a:lnTo>
                <a:lnTo>
                  <a:pt x="14235" y="14771"/>
                </a:lnTo>
                <a:lnTo>
                  <a:pt x="14235" y="14527"/>
                </a:lnTo>
                <a:lnTo>
                  <a:pt x="14259" y="14284"/>
                </a:lnTo>
                <a:lnTo>
                  <a:pt x="14235" y="14065"/>
                </a:lnTo>
                <a:lnTo>
                  <a:pt x="14211" y="13943"/>
                </a:lnTo>
                <a:lnTo>
                  <a:pt x="14186" y="13846"/>
                </a:lnTo>
                <a:close/>
                <a:moveTo>
                  <a:pt x="2994" y="13919"/>
                </a:moveTo>
                <a:lnTo>
                  <a:pt x="2848" y="14065"/>
                </a:lnTo>
                <a:lnTo>
                  <a:pt x="2702" y="14211"/>
                </a:lnTo>
                <a:lnTo>
                  <a:pt x="2458" y="14552"/>
                </a:lnTo>
                <a:lnTo>
                  <a:pt x="2288" y="14819"/>
                </a:lnTo>
                <a:lnTo>
                  <a:pt x="2191" y="15014"/>
                </a:lnTo>
                <a:lnTo>
                  <a:pt x="2142" y="15184"/>
                </a:lnTo>
                <a:lnTo>
                  <a:pt x="2045" y="15087"/>
                </a:lnTo>
                <a:lnTo>
                  <a:pt x="2239" y="14771"/>
                </a:lnTo>
                <a:lnTo>
                  <a:pt x="2434" y="14479"/>
                </a:lnTo>
                <a:lnTo>
                  <a:pt x="2629" y="14211"/>
                </a:lnTo>
                <a:lnTo>
                  <a:pt x="2799" y="13919"/>
                </a:lnTo>
                <a:close/>
                <a:moveTo>
                  <a:pt x="4405" y="14381"/>
                </a:moveTo>
                <a:lnTo>
                  <a:pt x="4381" y="14649"/>
                </a:lnTo>
                <a:lnTo>
                  <a:pt x="4308" y="14941"/>
                </a:lnTo>
                <a:lnTo>
                  <a:pt x="4259" y="15087"/>
                </a:lnTo>
                <a:lnTo>
                  <a:pt x="4162" y="15209"/>
                </a:lnTo>
                <a:lnTo>
                  <a:pt x="4040" y="15330"/>
                </a:lnTo>
                <a:lnTo>
                  <a:pt x="3894" y="15403"/>
                </a:lnTo>
                <a:lnTo>
                  <a:pt x="3894" y="15403"/>
                </a:lnTo>
                <a:lnTo>
                  <a:pt x="4016" y="15160"/>
                </a:lnTo>
                <a:lnTo>
                  <a:pt x="4235" y="14771"/>
                </a:lnTo>
                <a:lnTo>
                  <a:pt x="4308" y="14576"/>
                </a:lnTo>
                <a:lnTo>
                  <a:pt x="4405" y="14381"/>
                </a:lnTo>
                <a:close/>
                <a:moveTo>
                  <a:pt x="3845" y="13895"/>
                </a:moveTo>
                <a:lnTo>
                  <a:pt x="3651" y="14041"/>
                </a:lnTo>
                <a:lnTo>
                  <a:pt x="3456" y="14211"/>
                </a:lnTo>
                <a:lnTo>
                  <a:pt x="3286" y="14406"/>
                </a:lnTo>
                <a:lnTo>
                  <a:pt x="3140" y="14625"/>
                </a:lnTo>
                <a:lnTo>
                  <a:pt x="2848" y="15038"/>
                </a:lnTo>
                <a:lnTo>
                  <a:pt x="2629" y="15476"/>
                </a:lnTo>
                <a:lnTo>
                  <a:pt x="2629" y="15501"/>
                </a:lnTo>
                <a:lnTo>
                  <a:pt x="2458" y="15428"/>
                </a:lnTo>
                <a:lnTo>
                  <a:pt x="2556" y="15306"/>
                </a:lnTo>
                <a:lnTo>
                  <a:pt x="2629" y="15160"/>
                </a:lnTo>
                <a:lnTo>
                  <a:pt x="2726" y="14941"/>
                </a:lnTo>
                <a:lnTo>
                  <a:pt x="2896" y="14673"/>
                </a:lnTo>
                <a:lnTo>
                  <a:pt x="3067" y="14406"/>
                </a:lnTo>
                <a:lnTo>
                  <a:pt x="3261" y="14162"/>
                </a:lnTo>
                <a:lnTo>
                  <a:pt x="3432" y="13919"/>
                </a:lnTo>
                <a:lnTo>
                  <a:pt x="3845" y="13895"/>
                </a:lnTo>
                <a:close/>
                <a:moveTo>
                  <a:pt x="4381" y="13895"/>
                </a:moveTo>
                <a:lnTo>
                  <a:pt x="4381" y="14065"/>
                </a:lnTo>
                <a:lnTo>
                  <a:pt x="4186" y="14260"/>
                </a:lnTo>
                <a:lnTo>
                  <a:pt x="4016" y="14503"/>
                </a:lnTo>
                <a:lnTo>
                  <a:pt x="3724" y="14990"/>
                </a:lnTo>
                <a:lnTo>
                  <a:pt x="3529" y="15257"/>
                </a:lnTo>
                <a:lnTo>
                  <a:pt x="3359" y="15549"/>
                </a:lnTo>
                <a:lnTo>
                  <a:pt x="3261" y="15574"/>
                </a:lnTo>
                <a:lnTo>
                  <a:pt x="2994" y="15574"/>
                </a:lnTo>
                <a:lnTo>
                  <a:pt x="3237" y="15160"/>
                </a:lnTo>
                <a:lnTo>
                  <a:pt x="3505" y="14746"/>
                </a:lnTo>
                <a:lnTo>
                  <a:pt x="3821" y="14333"/>
                </a:lnTo>
                <a:lnTo>
                  <a:pt x="3967" y="14114"/>
                </a:lnTo>
                <a:lnTo>
                  <a:pt x="4113" y="13895"/>
                </a:lnTo>
                <a:close/>
                <a:moveTo>
                  <a:pt x="15865" y="13846"/>
                </a:moveTo>
                <a:lnTo>
                  <a:pt x="15695" y="13968"/>
                </a:lnTo>
                <a:lnTo>
                  <a:pt x="15525" y="14089"/>
                </a:lnTo>
                <a:lnTo>
                  <a:pt x="15403" y="14211"/>
                </a:lnTo>
                <a:lnTo>
                  <a:pt x="15306" y="14333"/>
                </a:lnTo>
                <a:lnTo>
                  <a:pt x="15111" y="14625"/>
                </a:lnTo>
                <a:lnTo>
                  <a:pt x="14965" y="14844"/>
                </a:lnTo>
                <a:lnTo>
                  <a:pt x="14819" y="15063"/>
                </a:lnTo>
                <a:lnTo>
                  <a:pt x="14746" y="15184"/>
                </a:lnTo>
                <a:lnTo>
                  <a:pt x="14697" y="15306"/>
                </a:lnTo>
                <a:lnTo>
                  <a:pt x="14673" y="15452"/>
                </a:lnTo>
                <a:lnTo>
                  <a:pt x="14673" y="15574"/>
                </a:lnTo>
                <a:lnTo>
                  <a:pt x="14503" y="15428"/>
                </a:lnTo>
                <a:lnTo>
                  <a:pt x="14381" y="15257"/>
                </a:lnTo>
                <a:lnTo>
                  <a:pt x="14478" y="15111"/>
                </a:lnTo>
                <a:lnTo>
                  <a:pt x="14551" y="14965"/>
                </a:lnTo>
                <a:lnTo>
                  <a:pt x="14673" y="14673"/>
                </a:lnTo>
                <a:lnTo>
                  <a:pt x="14819" y="14284"/>
                </a:lnTo>
                <a:lnTo>
                  <a:pt x="14868" y="14065"/>
                </a:lnTo>
                <a:lnTo>
                  <a:pt x="14892" y="13870"/>
                </a:lnTo>
                <a:lnTo>
                  <a:pt x="14868" y="13846"/>
                </a:lnTo>
                <a:close/>
                <a:moveTo>
                  <a:pt x="16790" y="14625"/>
                </a:moveTo>
                <a:lnTo>
                  <a:pt x="16766" y="14917"/>
                </a:lnTo>
                <a:lnTo>
                  <a:pt x="16717" y="15184"/>
                </a:lnTo>
                <a:lnTo>
                  <a:pt x="16644" y="15330"/>
                </a:lnTo>
                <a:lnTo>
                  <a:pt x="16571" y="15452"/>
                </a:lnTo>
                <a:lnTo>
                  <a:pt x="16449" y="15574"/>
                </a:lnTo>
                <a:lnTo>
                  <a:pt x="16352" y="15647"/>
                </a:lnTo>
                <a:lnTo>
                  <a:pt x="16352" y="15647"/>
                </a:lnTo>
                <a:lnTo>
                  <a:pt x="16571" y="15111"/>
                </a:lnTo>
                <a:lnTo>
                  <a:pt x="16693" y="14868"/>
                </a:lnTo>
                <a:lnTo>
                  <a:pt x="16790" y="14625"/>
                </a:lnTo>
                <a:close/>
                <a:moveTo>
                  <a:pt x="16498" y="13846"/>
                </a:moveTo>
                <a:lnTo>
                  <a:pt x="16328" y="14041"/>
                </a:lnTo>
                <a:lnTo>
                  <a:pt x="16133" y="14260"/>
                </a:lnTo>
                <a:lnTo>
                  <a:pt x="15987" y="14479"/>
                </a:lnTo>
                <a:lnTo>
                  <a:pt x="15817" y="14746"/>
                </a:lnTo>
                <a:lnTo>
                  <a:pt x="15525" y="15257"/>
                </a:lnTo>
                <a:lnTo>
                  <a:pt x="15379" y="15549"/>
                </a:lnTo>
                <a:lnTo>
                  <a:pt x="15257" y="15817"/>
                </a:lnTo>
                <a:lnTo>
                  <a:pt x="15062" y="15768"/>
                </a:lnTo>
                <a:lnTo>
                  <a:pt x="14868" y="15695"/>
                </a:lnTo>
                <a:lnTo>
                  <a:pt x="14965" y="15622"/>
                </a:lnTo>
                <a:lnTo>
                  <a:pt x="15038" y="15549"/>
                </a:lnTo>
                <a:lnTo>
                  <a:pt x="15160" y="15355"/>
                </a:lnTo>
                <a:lnTo>
                  <a:pt x="15379" y="14941"/>
                </a:lnTo>
                <a:lnTo>
                  <a:pt x="15719" y="14381"/>
                </a:lnTo>
                <a:lnTo>
                  <a:pt x="15817" y="14260"/>
                </a:lnTo>
                <a:lnTo>
                  <a:pt x="15865" y="14114"/>
                </a:lnTo>
                <a:lnTo>
                  <a:pt x="16011" y="13846"/>
                </a:lnTo>
                <a:close/>
                <a:moveTo>
                  <a:pt x="16717" y="13846"/>
                </a:moveTo>
                <a:lnTo>
                  <a:pt x="16766" y="14235"/>
                </a:lnTo>
                <a:lnTo>
                  <a:pt x="16620" y="14430"/>
                </a:lnTo>
                <a:lnTo>
                  <a:pt x="16474" y="14625"/>
                </a:lnTo>
                <a:lnTo>
                  <a:pt x="16255" y="15063"/>
                </a:lnTo>
                <a:lnTo>
                  <a:pt x="16084" y="15428"/>
                </a:lnTo>
                <a:lnTo>
                  <a:pt x="15987" y="15622"/>
                </a:lnTo>
                <a:lnTo>
                  <a:pt x="15938" y="15817"/>
                </a:lnTo>
                <a:lnTo>
                  <a:pt x="15646" y="15841"/>
                </a:lnTo>
                <a:lnTo>
                  <a:pt x="15890" y="15379"/>
                </a:lnTo>
                <a:lnTo>
                  <a:pt x="16133" y="14917"/>
                </a:lnTo>
                <a:lnTo>
                  <a:pt x="16401" y="14381"/>
                </a:lnTo>
                <a:lnTo>
                  <a:pt x="16644" y="13846"/>
                </a:lnTo>
                <a:close/>
                <a:moveTo>
                  <a:pt x="8493" y="1"/>
                </a:moveTo>
                <a:lnTo>
                  <a:pt x="7884" y="25"/>
                </a:lnTo>
                <a:lnTo>
                  <a:pt x="7252" y="98"/>
                </a:lnTo>
                <a:lnTo>
                  <a:pt x="6619" y="171"/>
                </a:lnTo>
                <a:lnTo>
                  <a:pt x="6011" y="317"/>
                </a:lnTo>
                <a:lnTo>
                  <a:pt x="5427" y="488"/>
                </a:lnTo>
                <a:lnTo>
                  <a:pt x="5135" y="585"/>
                </a:lnTo>
                <a:lnTo>
                  <a:pt x="4867" y="707"/>
                </a:lnTo>
                <a:lnTo>
                  <a:pt x="4600" y="853"/>
                </a:lnTo>
                <a:lnTo>
                  <a:pt x="4356" y="999"/>
                </a:lnTo>
                <a:lnTo>
                  <a:pt x="4113" y="1169"/>
                </a:lnTo>
                <a:lnTo>
                  <a:pt x="3894" y="1339"/>
                </a:lnTo>
                <a:lnTo>
                  <a:pt x="3699" y="1534"/>
                </a:lnTo>
                <a:lnTo>
                  <a:pt x="3529" y="1753"/>
                </a:lnTo>
                <a:lnTo>
                  <a:pt x="3310" y="2045"/>
                </a:lnTo>
                <a:lnTo>
                  <a:pt x="3115" y="2385"/>
                </a:lnTo>
                <a:lnTo>
                  <a:pt x="2945" y="2702"/>
                </a:lnTo>
                <a:lnTo>
                  <a:pt x="2799" y="3042"/>
                </a:lnTo>
                <a:lnTo>
                  <a:pt x="2507" y="3748"/>
                </a:lnTo>
                <a:lnTo>
                  <a:pt x="2264" y="4454"/>
                </a:lnTo>
                <a:lnTo>
                  <a:pt x="2142" y="4405"/>
                </a:lnTo>
                <a:lnTo>
                  <a:pt x="2020" y="4356"/>
                </a:lnTo>
                <a:lnTo>
                  <a:pt x="1728" y="4356"/>
                </a:lnTo>
                <a:lnTo>
                  <a:pt x="1412" y="4405"/>
                </a:lnTo>
                <a:lnTo>
                  <a:pt x="1193" y="4478"/>
                </a:lnTo>
                <a:lnTo>
                  <a:pt x="998" y="4551"/>
                </a:lnTo>
                <a:lnTo>
                  <a:pt x="804" y="4624"/>
                </a:lnTo>
                <a:lnTo>
                  <a:pt x="633" y="4746"/>
                </a:lnTo>
                <a:lnTo>
                  <a:pt x="487" y="4867"/>
                </a:lnTo>
                <a:lnTo>
                  <a:pt x="366" y="5013"/>
                </a:lnTo>
                <a:lnTo>
                  <a:pt x="244" y="5159"/>
                </a:lnTo>
                <a:lnTo>
                  <a:pt x="147" y="5354"/>
                </a:lnTo>
                <a:lnTo>
                  <a:pt x="49" y="5524"/>
                </a:lnTo>
                <a:lnTo>
                  <a:pt x="25" y="5695"/>
                </a:lnTo>
                <a:lnTo>
                  <a:pt x="1" y="5865"/>
                </a:lnTo>
                <a:lnTo>
                  <a:pt x="25" y="6060"/>
                </a:lnTo>
                <a:lnTo>
                  <a:pt x="49" y="6230"/>
                </a:lnTo>
                <a:lnTo>
                  <a:pt x="122" y="6400"/>
                </a:lnTo>
                <a:lnTo>
                  <a:pt x="220" y="6571"/>
                </a:lnTo>
                <a:lnTo>
                  <a:pt x="317" y="6692"/>
                </a:lnTo>
                <a:lnTo>
                  <a:pt x="463" y="6814"/>
                </a:lnTo>
                <a:lnTo>
                  <a:pt x="658" y="6911"/>
                </a:lnTo>
                <a:lnTo>
                  <a:pt x="901" y="6984"/>
                </a:lnTo>
                <a:lnTo>
                  <a:pt x="1023" y="6984"/>
                </a:lnTo>
                <a:lnTo>
                  <a:pt x="1120" y="7009"/>
                </a:lnTo>
                <a:lnTo>
                  <a:pt x="1242" y="6984"/>
                </a:lnTo>
                <a:lnTo>
                  <a:pt x="1363" y="6960"/>
                </a:lnTo>
                <a:lnTo>
                  <a:pt x="1169" y="7495"/>
                </a:lnTo>
                <a:lnTo>
                  <a:pt x="1071" y="7739"/>
                </a:lnTo>
                <a:lnTo>
                  <a:pt x="998" y="8006"/>
                </a:lnTo>
                <a:lnTo>
                  <a:pt x="901" y="8542"/>
                </a:lnTo>
                <a:lnTo>
                  <a:pt x="779" y="9393"/>
                </a:lnTo>
                <a:lnTo>
                  <a:pt x="731" y="10245"/>
                </a:lnTo>
                <a:lnTo>
                  <a:pt x="731" y="11072"/>
                </a:lnTo>
                <a:lnTo>
                  <a:pt x="755" y="11875"/>
                </a:lnTo>
                <a:lnTo>
                  <a:pt x="852" y="12702"/>
                </a:lnTo>
                <a:lnTo>
                  <a:pt x="974" y="13505"/>
                </a:lnTo>
                <a:lnTo>
                  <a:pt x="925" y="13505"/>
                </a:lnTo>
                <a:lnTo>
                  <a:pt x="877" y="13530"/>
                </a:lnTo>
                <a:lnTo>
                  <a:pt x="828" y="13578"/>
                </a:lnTo>
                <a:lnTo>
                  <a:pt x="804" y="13627"/>
                </a:lnTo>
                <a:lnTo>
                  <a:pt x="804" y="13676"/>
                </a:lnTo>
                <a:lnTo>
                  <a:pt x="804" y="13749"/>
                </a:lnTo>
                <a:lnTo>
                  <a:pt x="828" y="13797"/>
                </a:lnTo>
                <a:lnTo>
                  <a:pt x="877" y="13846"/>
                </a:lnTo>
                <a:lnTo>
                  <a:pt x="925" y="13870"/>
                </a:lnTo>
                <a:lnTo>
                  <a:pt x="1193" y="13895"/>
                </a:lnTo>
                <a:lnTo>
                  <a:pt x="1461" y="13919"/>
                </a:lnTo>
                <a:lnTo>
                  <a:pt x="1412" y="14041"/>
                </a:lnTo>
                <a:lnTo>
                  <a:pt x="1363" y="14187"/>
                </a:lnTo>
                <a:lnTo>
                  <a:pt x="1315" y="14333"/>
                </a:lnTo>
                <a:lnTo>
                  <a:pt x="1315" y="14479"/>
                </a:lnTo>
                <a:lnTo>
                  <a:pt x="1315" y="14649"/>
                </a:lnTo>
                <a:lnTo>
                  <a:pt x="1339" y="14795"/>
                </a:lnTo>
                <a:lnTo>
                  <a:pt x="1363" y="14941"/>
                </a:lnTo>
                <a:lnTo>
                  <a:pt x="1412" y="15063"/>
                </a:lnTo>
                <a:lnTo>
                  <a:pt x="1534" y="15282"/>
                </a:lnTo>
                <a:lnTo>
                  <a:pt x="1680" y="15476"/>
                </a:lnTo>
                <a:lnTo>
                  <a:pt x="1850" y="15647"/>
                </a:lnTo>
                <a:lnTo>
                  <a:pt x="2020" y="15768"/>
                </a:lnTo>
                <a:lnTo>
                  <a:pt x="2215" y="15890"/>
                </a:lnTo>
                <a:lnTo>
                  <a:pt x="2434" y="15987"/>
                </a:lnTo>
                <a:lnTo>
                  <a:pt x="2677" y="16036"/>
                </a:lnTo>
                <a:lnTo>
                  <a:pt x="2921" y="16085"/>
                </a:lnTo>
                <a:lnTo>
                  <a:pt x="3115" y="16109"/>
                </a:lnTo>
                <a:lnTo>
                  <a:pt x="3334" y="16109"/>
                </a:lnTo>
                <a:lnTo>
                  <a:pt x="3529" y="16085"/>
                </a:lnTo>
                <a:lnTo>
                  <a:pt x="3748" y="16036"/>
                </a:lnTo>
                <a:lnTo>
                  <a:pt x="3943" y="15963"/>
                </a:lnTo>
                <a:lnTo>
                  <a:pt x="4137" y="15890"/>
                </a:lnTo>
                <a:lnTo>
                  <a:pt x="4308" y="15793"/>
                </a:lnTo>
                <a:lnTo>
                  <a:pt x="4478" y="15647"/>
                </a:lnTo>
                <a:lnTo>
                  <a:pt x="4648" y="15476"/>
                </a:lnTo>
                <a:lnTo>
                  <a:pt x="4770" y="15282"/>
                </a:lnTo>
                <a:lnTo>
                  <a:pt x="4843" y="15063"/>
                </a:lnTo>
                <a:lnTo>
                  <a:pt x="4892" y="14844"/>
                </a:lnTo>
                <a:lnTo>
                  <a:pt x="4940" y="14600"/>
                </a:lnTo>
                <a:lnTo>
                  <a:pt x="4940" y="14357"/>
                </a:lnTo>
                <a:lnTo>
                  <a:pt x="4916" y="13895"/>
                </a:lnTo>
                <a:lnTo>
                  <a:pt x="5062" y="13895"/>
                </a:lnTo>
                <a:lnTo>
                  <a:pt x="9515" y="13870"/>
                </a:lnTo>
                <a:lnTo>
                  <a:pt x="14040" y="13846"/>
                </a:lnTo>
                <a:lnTo>
                  <a:pt x="13967" y="13919"/>
                </a:lnTo>
                <a:lnTo>
                  <a:pt x="13919" y="13992"/>
                </a:lnTo>
                <a:lnTo>
                  <a:pt x="13846" y="14162"/>
                </a:lnTo>
                <a:lnTo>
                  <a:pt x="13797" y="14357"/>
                </a:lnTo>
                <a:lnTo>
                  <a:pt x="13797" y="14576"/>
                </a:lnTo>
                <a:lnTo>
                  <a:pt x="13821" y="14795"/>
                </a:lnTo>
                <a:lnTo>
                  <a:pt x="13846" y="14990"/>
                </a:lnTo>
                <a:lnTo>
                  <a:pt x="13943" y="15355"/>
                </a:lnTo>
                <a:lnTo>
                  <a:pt x="13967" y="15476"/>
                </a:lnTo>
                <a:lnTo>
                  <a:pt x="14016" y="15574"/>
                </a:lnTo>
                <a:lnTo>
                  <a:pt x="14162" y="15768"/>
                </a:lnTo>
                <a:lnTo>
                  <a:pt x="14357" y="15914"/>
                </a:lnTo>
                <a:lnTo>
                  <a:pt x="14551" y="16060"/>
                </a:lnTo>
                <a:lnTo>
                  <a:pt x="14795" y="16158"/>
                </a:lnTo>
                <a:lnTo>
                  <a:pt x="15038" y="16231"/>
                </a:lnTo>
                <a:lnTo>
                  <a:pt x="15281" y="16279"/>
                </a:lnTo>
                <a:lnTo>
                  <a:pt x="15500" y="16328"/>
                </a:lnTo>
                <a:lnTo>
                  <a:pt x="15744" y="16328"/>
                </a:lnTo>
                <a:lnTo>
                  <a:pt x="15963" y="16304"/>
                </a:lnTo>
                <a:lnTo>
                  <a:pt x="16157" y="16255"/>
                </a:lnTo>
                <a:lnTo>
                  <a:pt x="16352" y="16182"/>
                </a:lnTo>
                <a:lnTo>
                  <a:pt x="16547" y="16060"/>
                </a:lnTo>
                <a:lnTo>
                  <a:pt x="16717" y="15939"/>
                </a:lnTo>
                <a:lnTo>
                  <a:pt x="16887" y="15793"/>
                </a:lnTo>
                <a:lnTo>
                  <a:pt x="17033" y="15622"/>
                </a:lnTo>
                <a:lnTo>
                  <a:pt x="17131" y="15428"/>
                </a:lnTo>
                <a:lnTo>
                  <a:pt x="17204" y="15209"/>
                </a:lnTo>
                <a:lnTo>
                  <a:pt x="17252" y="14990"/>
                </a:lnTo>
                <a:lnTo>
                  <a:pt x="17277" y="14746"/>
                </a:lnTo>
                <a:lnTo>
                  <a:pt x="17277" y="14527"/>
                </a:lnTo>
                <a:lnTo>
                  <a:pt x="17277" y="14284"/>
                </a:lnTo>
                <a:lnTo>
                  <a:pt x="17204" y="13822"/>
                </a:lnTo>
                <a:lnTo>
                  <a:pt x="18250" y="13797"/>
                </a:lnTo>
                <a:lnTo>
                  <a:pt x="18372" y="13773"/>
                </a:lnTo>
                <a:lnTo>
                  <a:pt x="18445" y="13724"/>
                </a:lnTo>
                <a:lnTo>
                  <a:pt x="18493" y="13627"/>
                </a:lnTo>
                <a:lnTo>
                  <a:pt x="18493" y="13530"/>
                </a:lnTo>
                <a:lnTo>
                  <a:pt x="18493" y="13457"/>
                </a:lnTo>
                <a:lnTo>
                  <a:pt x="18445" y="13359"/>
                </a:lnTo>
                <a:lnTo>
                  <a:pt x="18372" y="13311"/>
                </a:lnTo>
                <a:lnTo>
                  <a:pt x="18250" y="13286"/>
                </a:lnTo>
                <a:lnTo>
                  <a:pt x="18445" y="12556"/>
                </a:lnTo>
                <a:lnTo>
                  <a:pt x="18566" y="11802"/>
                </a:lnTo>
                <a:lnTo>
                  <a:pt x="18639" y="11048"/>
                </a:lnTo>
                <a:lnTo>
                  <a:pt x="18664" y="10293"/>
                </a:lnTo>
                <a:lnTo>
                  <a:pt x="18639" y="9880"/>
                </a:lnTo>
                <a:lnTo>
                  <a:pt x="18615" y="9466"/>
                </a:lnTo>
                <a:lnTo>
                  <a:pt x="18493" y="8639"/>
                </a:lnTo>
                <a:lnTo>
                  <a:pt x="18445" y="8323"/>
                </a:lnTo>
                <a:lnTo>
                  <a:pt x="18372" y="7982"/>
                </a:lnTo>
                <a:lnTo>
                  <a:pt x="18250" y="7666"/>
                </a:lnTo>
                <a:lnTo>
                  <a:pt x="18177" y="7520"/>
                </a:lnTo>
                <a:lnTo>
                  <a:pt x="18104" y="7374"/>
                </a:lnTo>
                <a:lnTo>
                  <a:pt x="18080" y="7276"/>
                </a:lnTo>
                <a:lnTo>
                  <a:pt x="17982" y="6887"/>
                </a:lnTo>
                <a:lnTo>
                  <a:pt x="18274" y="6838"/>
                </a:lnTo>
                <a:lnTo>
                  <a:pt x="18542" y="6741"/>
                </a:lnTo>
                <a:lnTo>
                  <a:pt x="18834" y="6644"/>
                </a:lnTo>
                <a:lnTo>
                  <a:pt x="19102" y="6498"/>
                </a:lnTo>
                <a:lnTo>
                  <a:pt x="19199" y="6400"/>
                </a:lnTo>
                <a:lnTo>
                  <a:pt x="19272" y="6279"/>
                </a:lnTo>
                <a:lnTo>
                  <a:pt x="19321" y="6157"/>
                </a:lnTo>
                <a:lnTo>
                  <a:pt x="19321" y="6011"/>
                </a:lnTo>
                <a:lnTo>
                  <a:pt x="19321" y="5841"/>
                </a:lnTo>
                <a:lnTo>
                  <a:pt x="19321" y="5695"/>
                </a:lnTo>
                <a:lnTo>
                  <a:pt x="19272" y="5451"/>
                </a:lnTo>
                <a:lnTo>
                  <a:pt x="19199" y="5281"/>
                </a:lnTo>
                <a:lnTo>
                  <a:pt x="19126" y="5135"/>
                </a:lnTo>
                <a:lnTo>
                  <a:pt x="19029" y="5013"/>
                </a:lnTo>
                <a:lnTo>
                  <a:pt x="18907" y="4892"/>
                </a:lnTo>
                <a:lnTo>
                  <a:pt x="18785" y="4794"/>
                </a:lnTo>
                <a:lnTo>
                  <a:pt x="18664" y="4697"/>
                </a:lnTo>
                <a:lnTo>
                  <a:pt x="18372" y="4527"/>
                </a:lnTo>
                <a:lnTo>
                  <a:pt x="18080" y="4429"/>
                </a:lnTo>
                <a:lnTo>
                  <a:pt x="17934" y="4356"/>
                </a:lnTo>
                <a:lnTo>
                  <a:pt x="17763" y="4332"/>
                </a:lnTo>
                <a:lnTo>
                  <a:pt x="17593" y="4308"/>
                </a:lnTo>
                <a:lnTo>
                  <a:pt x="17423" y="4308"/>
                </a:lnTo>
                <a:lnTo>
                  <a:pt x="17252" y="4356"/>
                </a:lnTo>
                <a:lnTo>
                  <a:pt x="17131" y="4405"/>
                </a:lnTo>
                <a:lnTo>
                  <a:pt x="17082" y="4478"/>
                </a:lnTo>
                <a:lnTo>
                  <a:pt x="17082" y="4527"/>
                </a:lnTo>
                <a:lnTo>
                  <a:pt x="16863" y="3967"/>
                </a:lnTo>
                <a:lnTo>
                  <a:pt x="16595" y="3261"/>
                </a:lnTo>
                <a:lnTo>
                  <a:pt x="16303" y="2580"/>
                </a:lnTo>
                <a:lnTo>
                  <a:pt x="16133" y="2239"/>
                </a:lnTo>
                <a:lnTo>
                  <a:pt x="15938" y="1923"/>
                </a:lnTo>
                <a:lnTo>
                  <a:pt x="15719" y="1607"/>
                </a:lnTo>
                <a:lnTo>
                  <a:pt x="15476" y="1315"/>
                </a:lnTo>
                <a:lnTo>
                  <a:pt x="15354" y="1193"/>
                </a:lnTo>
                <a:lnTo>
                  <a:pt x="15379" y="1145"/>
                </a:lnTo>
                <a:lnTo>
                  <a:pt x="15403" y="1120"/>
                </a:lnTo>
                <a:lnTo>
                  <a:pt x="15379" y="1023"/>
                </a:lnTo>
                <a:lnTo>
                  <a:pt x="15306" y="974"/>
                </a:lnTo>
                <a:lnTo>
                  <a:pt x="15257" y="950"/>
                </a:lnTo>
                <a:lnTo>
                  <a:pt x="15208" y="950"/>
                </a:lnTo>
                <a:lnTo>
                  <a:pt x="15111" y="974"/>
                </a:lnTo>
                <a:lnTo>
                  <a:pt x="14892" y="804"/>
                </a:lnTo>
                <a:lnTo>
                  <a:pt x="14624" y="658"/>
                </a:lnTo>
                <a:lnTo>
                  <a:pt x="14381" y="536"/>
                </a:lnTo>
                <a:lnTo>
                  <a:pt x="14113" y="415"/>
                </a:lnTo>
                <a:lnTo>
                  <a:pt x="13821" y="317"/>
                </a:lnTo>
                <a:lnTo>
                  <a:pt x="13530" y="244"/>
                </a:lnTo>
                <a:lnTo>
                  <a:pt x="12970" y="123"/>
                </a:lnTo>
                <a:lnTo>
                  <a:pt x="12556" y="74"/>
                </a:lnTo>
                <a:lnTo>
                  <a:pt x="12143" y="50"/>
                </a:lnTo>
                <a:lnTo>
                  <a:pt x="11729" y="50"/>
                </a:lnTo>
                <a:lnTo>
                  <a:pt x="11291" y="74"/>
                </a:lnTo>
                <a:lnTo>
                  <a:pt x="10902" y="50"/>
                </a:lnTo>
                <a:lnTo>
                  <a:pt x="10123" y="25"/>
                </a:lnTo>
                <a:lnTo>
                  <a:pt x="9077"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6"/>
          <p:cNvSpPr/>
          <p:nvPr/>
        </p:nvSpPr>
        <p:spPr>
          <a:xfrm>
            <a:off x="4969227" y="3840129"/>
            <a:ext cx="384495" cy="379709"/>
          </a:xfrm>
          <a:custGeom>
            <a:avLst/>
            <a:gdLst/>
            <a:ahLst/>
            <a:cxnLst/>
            <a:rect l="l" t="t" r="r" b="b"/>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6"/>
          <p:cNvSpPr/>
          <p:nvPr/>
        </p:nvSpPr>
        <p:spPr>
          <a:xfrm>
            <a:off x="5566399" y="3822033"/>
            <a:ext cx="368541" cy="412163"/>
          </a:xfrm>
          <a:custGeom>
            <a:avLst/>
            <a:gdLst/>
            <a:ahLst/>
            <a:cxnLst/>
            <a:rect l="l" t="t" r="r" b="b"/>
            <a:pathLst>
              <a:path w="16863" h="18859" extrusionOk="0">
                <a:moveTo>
                  <a:pt x="7057" y="439"/>
                </a:moveTo>
                <a:lnTo>
                  <a:pt x="7178" y="463"/>
                </a:lnTo>
                <a:lnTo>
                  <a:pt x="7300" y="488"/>
                </a:lnTo>
                <a:lnTo>
                  <a:pt x="7543" y="488"/>
                </a:lnTo>
                <a:lnTo>
                  <a:pt x="8054" y="463"/>
                </a:lnTo>
                <a:lnTo>
                  <a:pt x="8809" y="463"/>
                </a:lnTo>
                <a:lnTo>
                  <a:pt x="9563" y="488"/>
                </a:lnTo>
                <a:lnTo>
                  <a:pt x="9563" y="707"/>
                </a:lnTo>
                <a:lnTo>
                  <a:pt x="9563" y="926"/>
                </a:lnTo>
                <a:lnTo>
                  <a:pt x="8882" y="926"/>
                </a:lnTo>
                <a:lnTo>
                  <a:pt x="8176" y="974"/>
                </a:lnTo>
                <a:lnTo>
                  <a:pt x="7349" y="974"/>
                </a:lnTo>
                <a:lnTo>
                  <a:pt x="7081" y="1023"/>
                </a:lnTo>
                <a:lnTo>
                  <a:pt x="7057" y="439"/>
                </a:lnTo>
                <a:close/>
                <a:moveTo>
                  <a:pt x="5670" y="3480"/>
                </a:moveTo>
                <a:lnTo>
                  <a:pt x="5865" y="3505"/>
                </a:lnTo>
                <a:lnTo>
                  <a:pt x="5670" y="3991"/>
                </a:lnTo>
                <a:lnTo>
                  <a:pt x="5670" y="3480"/>
                </a:lnTo>
                <a:close/>
                <a:moveTo>
                  <a:pt x="8906" y="3456"/>
                </a:moveTo>
                <a:lnTo>
                  <a:pt x="8638" y="3967"/>
                </a:lnTo>
                <a:lnTo>
                  <a:pt x="8541" y="4162"/>
                </a:lnTo>
                <a:lnTo>
                  <a:pt x="8468" y="4356"/>
                </a:lnTo>
                <a:lnTo>
                  <a:pt x="8444" y="4356"/>
                </a:lnTo>
                <a:lnTo>
                  <a:pt x="8395" y="4332"/>
                </a:lnTo>
                <a:lnTo>
                  <a:pt x="8346" y="4308"/>
                </a:lnTo>
                <a:lnTo>
                  <a:pt x="8225" y="4308"/>
                </a:lnTo>
                <a:lnTo>
                  <a:pt x="8006" y="4405"/>
                </a:lnTo>
                <a:lnTo>
                  <a:pt x="8079" y="4186"/>
                </a:lnTo>
                <a:lnTo>
                  <a:pt x="8225" y="3821"/>
                </a:lnTo>
                <a:lnTo>
                  <a:pt x="8346" y="3456"/>
                </a:lnTo>
                <a:close/>
                <a:moveTo>
                  <a:pt x="9587" y="3456"/>
                </a:moveTo>
                <a:lnTo>
                  <a:pt x="9247" y="4016"/>
                </a:lnTo>
                <a:lnTo>
                  <a:pt x="9101" y="4235"/>
                </a:lnTo>
                <a:lnTo>
                  <a:pt x="8979" y="4478"/>
                </a:lnTo>
                <a:lnTo>
                  <a:pt x="8736" y="4405"/>
                </a:lnTo>
                <a:lnTo>
                  <a:pt x="8833" y="4162"/>
                </a:lnTo>
                <a:lnTo>
                  <a:pt x="9101" y="3456"/>
                </a:lnTo>
                <a:close/>
                <a:moveTo>
                  <a:pt x="8152" y="3480"/>
                </a:moveTo>
                <a:lnTo>
                  <a:pt x="7981" y="3699"/>
                </a:lnTo>
                <a:lnTo>
                  <a:pt x="7811" y="3967"/>
                </a:lnTo>
                <a:lnTo>
                  <a:pt x="7665" y="4235"/>
                </a:lnTo>
                <a:lnTo>
                  <a:pt x="7616" y="4405"/>
                </a:lnTo>
                <a:lnTo>
                  <a:pt x="7568" y="4551"/>
                </a:lnTo>
                <a:lnTo>
                  <a:pt x="7373" y="4624"/>
                </a:lnTo>
                <a:lnTo>
                  <a:pt x="7422" y="4502"/>
                </a:lnTo>
                <a:lnTo>
                  <a:pt x="7616" y="4040"/>
                </a:lnTo>
                <a:lnTo>
                  <a:pt x="7787" y="3578"/>
                </a:lnTo>
                <a:lnTo>
                  <a:pt x="7787" y="3553"/>
                </a:lnTo>
                <a:lnTo>
                  <a:pt x="7762" y="3529"/>
                </a:lnTo>
                <a:lnTo>
                  <a:pt x="7714" y="3529"/>
                </a:lnTo>
                <a:lnTo>
                  <a:pt x="7689" y="3553"/>
                </a:lnTo>
                <a:lnTo>
                  <a:pt x="7325" y="4120"/>
                </a:lnTo>
                <a:lnTo>
                  <a:pt x="7568" y="3480"/>
                </a:lnTo>
                <a:close/>
                <a:moveTo>
                  <a:pt x="10269" y="3432"/>
                </a:moveTo>
                <a:lnTo>
                  <a:pt x="9831" y="4137"/>
                </a:lnTo>
                <a:lnTo>
                  <a:pt x="9660" y="4405"/>
                </a:lnTo>
                <a:lnTo>
                  <a:pt x="9514" y="4673"/>
                </a:lnTo>
                <a:lnTo>
                  <a:pt x="9271" y="4575"/>
                </a:lnTo>
                <a:lnTo>
                  <a:pt x="9466" y="4137"/>
                </a:lnTo>
                <a:lnTo>
                  <a:pt x="9758" y="3432"/>
                </a:lnTo>
                <a:close/>
                <a:moveTo>
                  <a:pt x="10780" y="3432"/>
                </a:moveTo>
                <a:lnTo>
                  <a:pt x="10463" y="3918"/>
                </a:lnTo>
                <a:lnTo>
                  <a:pt x="10171" y="4429"/>
                </a:lnTo>
                <a:lnTo>
                  <a:pt x="9928" y="4843"/>
                </a:lnTo>
                <a:lnTo>
                  <a:pt x="9758" y="4770"/>
                </a:lnTo>
                <a:lnTo>
                  <a:pt x="9904" y="4502"/>
                </a:lnTo>
                <a:lnTo>
                  <a:pt x="10001" y="4235"/>
                </a:lnTo>
                <a:lnTo>
                  <a:pt x="10366" y="3432"/>
                </a:lnTo>
                <a:close/>
                <a:moveTo>
                  <a:pt x="7324" y="3480"/>
                </a:moveTo>
                <a:lnTo>
                  <a:pt x="6935" y="4162"/>
                </a:lnTo>
                <a:lnTo>
                  <a:pt x="6740" y="4551"/>
                </a:lnTo>
                <a:lnTo>
                  <a:pt x="6643" y="4721"/>
                </a:lnTo>
                <a:lnTo>
                  <a:pt x="6594" y="4916"/>
                </a:lnTo>
                <a:lnTo>
                  <a:pt x="6303" y="5038"/>
                </a:lnTo>
                <a:lnTo>
                  <a:pt x="6424" y="4697"/>
                </a:lnTo>
                <a:lnTo>
                  <a:pt x="6546" y="4381"/>
                </a:lnTo>
                <a:lnTo>
                  <a:pt x="6692" y="3943"/>
                </a:lnTo>
                <a:lnTo>
                  <a:pt x="6838" y="3480"/>
                </a:lnTo>
                <a:close/>
                <a:moveTo>
                  <a:pt x="10926" y="3432"/>
                </a:moveTo>
                <a:lnTo>
                  <a:pt x="10901" y="3772"/>
                </a:lnTo>
                <a:lnTo>
                  <a:pt x="10877" y="4137"/>
                </a:lnTo>
                <a:lnTo>
                  <a:pt x="10609" y="4673"/>
                </a:lnTo>
                <a:lnTo>
                  <a:pt x="10439" y="5062"/>
                </a:lnTo>
                <a:lnTo>
                  <a:pt x="10244" y="4965"/>
                </a:lnTo>
                <a:lnTo>
                  <a:pt x="10366" y="4697"/>
                </a:lnTo>
                <a:lnTo>
                  <a:pt x="10488" y="4429"/>
                </a:lnTo>
                <a:lnTo>
                  <a:pt x="10707" y="3943"/>
                </a:lnTo>
                <a:lnTo>
                  <a:pt x="10901" y="3432"/>
                </a:lnTo>
                <a:close/>
                <a:moveTo>
                  <a:pt x="3845" y="4989"/>
                </a:moveTo>
                <a:lnTo>
                  <a:pt x="4015" y="5013"/>
                </a:lnTo>
                <a:lnTo>
                  <a:pt x="3894" y="5232"/>
                </a:lnTo>
                <a:lnTo>
                  <a:pt x="3869" y="5111"/>
                </a:lnTo>
                <a:lnTo>
                  <a:pt x="3845" y="4989"/>
                </a:lnTo>
                <a:close/>
                <a:moveTo>
                  <a:pt x="10901" y="4575"/>
                </a:moveTo>
                <a:lnTo>
                  <a:pt x="10901" y="4746"/>
                </a:lnTo>
                <a:lnTo>
                  <a:pt x="10926" y="4819"/>
                </a:lnTo>
                <a:lnTo>
                  <a:pt x="10974" y="4892"/>
                </a:lnTo>
                <a:lnTo>
                  <a:pt x="11023" y="4916"/>
                </a:lnTo>
                <a:lnTo>
                  <a:pt x="11072" y="4965"/>
                </a:lnTo>
                <a:lnTo>
                  <a:pt x="10999" y="5159"/>
                </a:lnTo>
                <a:lnTo>
                  <a:pt x="10950" y="5257"/>
                </a:lnTo>
                <a:lnTo>
                  <a:pt x="10682" y="5135"/>
                </a:lnTo>
                <a:lnTo>
                  <a:pt x="10828" y="4770"/>
                </a:lnTo>
                <a:lnTo>
                  <a:pt x="10901" y="4575"/>
                </a:lnTo>
                <a:close/>
                <a:moveTo>
                  <a:pt x="12215" y="5013"/>
                </a:moveTo>
                <a:lnTo>
                  <a:pt x="12021" y="5305"/>
                </a:lnTo>
                <a:lnTo>
                  <a:pt x="12142" y="5013"/>
                </a:lnTo>
                <a:close/>
                <a:moveTo>
                  <a:pt x="6643" y="3505"/>
                </a:moveTo>
                <a:lnTo>
                  <a:pt x="6351" y="4137"/>
                </a:lnTo>
                <a:lnTo>
                  <a:pt x="6132" y="4648"/>
                </a:lnTo>
                <a:lnTo>
                  <a:pt x="6035" y="4892"/>
                </a:lnTo>
                <a:lnTo>
                  <a:pt x="5962" y="5159"/>
                </a:lnTo>
                <a:lnTo>
                  <a:pt x="5183" y="5451"/>
                </a:lnTo>
                <a:lnTo>
                  <a:pt x="5183" y="5427"/>
                </a:lnTo>
                <a:lnTo>
                  <a:pt x="5354" y="4989"/>
                </a:lnTo>
                <a:lnTo>
                  <a:pt x="5402" y="4989"/>
                </a:lnTo>
                <a:lnTo>
                  <a:pt x="5378" y="5184"/>
                </a:lnTo>
                <a:lnTo>
                  <a:pt x="5378" y="5208"/>
                </a:lnTo>
                <a:lnTo>
                  <a:pt x="5402" y="5257"/>
                </a:lnTo>
                <a:lnTo>
                  <a:pt x="5475" y="5281"/>
                </a:lnTo>
                <a:lnTo>
                  <a:pt x="5548" y="5281"/>
                </a:lnTo>
                <a:lnTo>
                  <a:pt x="5573" y="5257"/>
                </a:lnTo>
                <a:lnTo>
                  <a:pt x="5597" y="5232"/>
                </a:lnTo>
                <a:lnTo>
                  <a:pt x="5694" y="5038"/>
                </a:lnTo>
                <a:lnTo>
                  <a:pt x="5767" y="4819"/>
                </a:lnTo>
                <a:lnTo>
                  <a:pt x="5889" y="4405"/>
                </a:lnTo>
                <a:lnTo>
                  <a:pt x="5986" y="3943"/>
                </a:lnTo>
                <a:lnTo>
                  <a:pt x="6059" y="3505"/>
                </a:lnTo>
                <a:close/>
                <a:moveTo>
                  <a:pt x="11315" y="4940"/>
                </a:moveTo>
                <a:lnTo>
                  <a:pt x="11558" y="4989"/>
                </a:lnTo>
                <a:lnTo>
                  <a:pt x="11850" y="5013"/>
                </a:lnTo>
                <a:lnTo>
                  <a:pt x="11558" y="5476"/>
                </a:lnTo>
                <a:lnTo>
                  <a:pt x="11145" y="5330"/>
                </a:lnTo>
                <a:lnTo>
                  <a:pt x="11169" y="5257"/>
                </a:lnTo>
                <a:lnTo>
                  <a:pt x="11242" y="4965"/>
                </a:lnTo>
                <a:lnTo>
                  <a:pt x="11291" y="4940"/>
                </a:lnTo>
                <a:close/>
                <a:moveTo>
                  <a:pt x="5086" y="5038"/>
                </a:moveTo>
                <a:lnTo>
                  <a:pt x="4940" y="5330"/>
                </a:lnTo>
                <a:lnTo>
                  <a:pt x="4891" y="5451"/>
                </a:lnTo>
                <a:lnTo>
                  <a:pt x="4843" y="5573"/>
                </a:lnTo>
                <a:lnTo>
                  <a:pt x="4818" y="5597"/>
                </a:lnTo>
                <a:lnTo>
                  <a:pt x="4697" y="5646"/>
                </a:lnTo>
                <a:lnTo>
                  <a:pt x="4697" y="5646"/>
                </a:lnTo>
                <a:lnTo>
                  <a:pt x="4721" y="5573"/>
                </a:lnTo>
                <a:lnTo>
                  <a:pt x="4794" y="5305"/>
                </a:lnTo>
                <a:lnTo>
                  <a:pt x="4843" y="5038"/>
                </a:lnTo>
                <a:close/>
                <a:moveTo>
                  <a:pt x="12702" y="4989"/>
                </a:moveTo>
                <a:lnTo>
                  <a:pt x="12678" y="5062"/>
                </a:lnTo>
                <a:lnTo>
                  <a:pt x="12653" y="5086"/>
                </a:lnTo>
                <a:lnTo>
                  <a:pt x="12459" y="5403"/>
                </a:lnTo>
                <a:lnTo>
                  <a:pt x="12361" y="5573"/>
                </a:lnTo>
                <a:lnTo>
                  <a:pt x="12288" y="5743"/>
                </a:lnTo>
                <a:lnTo>
                  <a:pt x="12167" y="5719"/>
                </a:lnTo>
                <a:lnTo>
                  <a:pt x="12288" y="5451"/>
                </a:lnTo>
                <a:lnTo>
                  <a:pt x="12386" y="5232"/>
                </a:lnTo>
                <a:lnTo>
                  <a:pt x="12483" y="5013"/>
                </a:lnTo>
                <a:lnTo>
                  <a:pt x="12702" y="4989"/>
                </a:lnTo>
                <a:close/>
                <a:moveTo>
                  <a:pt x="4672" y="5038"/>
                </a:moveTo>
                <a:lnTo>
                  <a:pt x="4478" y="5403"/>
                </a:lnTo>
                <a:lnTo>
                  <a:pt x="4380" y="5597"/>
                </a:lnTo>
                <a:lnTo>
                  <a:pt x="4332" y="5695"/>
                </a:lnTo>
                <a:lnTo>
                  <a:pt x="4307" y="5792"/>
                </a:lnTo>
                <a:lnTo>
                  <a:pt x="4113" y="5865"/>
                </a:lnTo>
                <a:lnTo>
                  <a:pt x="4210" y="5427"/>
                </a:lnTo>
                <a:lnTo>
                  <a:pt x="4307" y="5232"/>
                </a:lnTo>
                <a:lnTo>
                  <a:pt x="4405" y="5038"/>
                </a:lnTo>
                <a:close/>
                <a:moveTo>
                  <a:pt x="12605" y="5719"/>
                </a:moveTo>
                <a:lnTo>
                  <a:pt x="12605" y="5865"/>
                </a:lnTo>
                <a:lnTo>
                  <a:pt x="12532" y="5841"/>
                </a:lnTo>
                <a:lnTo>
                  <a:pt x="12605" y="5719"/>
                </a:lnTo>
                <a:close/>
                <a:moveTo>
                  <a:pt x="7081" y="1339"/>
                </a:moveTo>
                <a:lnTo>
                  <a:pt x="7349" y="1388"/>
                </a:lnTo>
                <a:lnTo>
                  <a:pt x="8176" y="1388"/>
                </a:lnTo>
                <a:lnTo>
                  <a:pt x="8882" y="1412"/>
                </a:lnTo>
                <a:lnTo>
                  <a:pt x="9222" y="1412"/>
                </a:lnTo>
                <a:lnTo>
                  <a:pt x="9587" y="1388"/>
                </a:lnTo>
                <a:lnTo>
                  <a:pt x="9587" y="1656"/>
                </a:lnTo>
                <a:lnTo>
                  <a:pt x="9612" y="1923"/>
                </a:lnTo>
                <a:lnTo>
                  <a:pt x="9636" y="2167"/>
                </a:lnTo>
                <a:lnTo>
                  <a:pt x="9709" y="2410"/>
                </a:lnTo>
                <a:lnTo>
                  <a:pt x="9758" y="2483"/>
                </a:lnTo>
                <a:lnTo>
                  <a:pt x="9831" y="2507"/>
                </a:lnTo>
                <a:lnTo>
                  <a:pt x="9977" y="2507"/>
                </a:lnTo>
                <a:lnTo>
                  <a:pt x="10098" y="2556"/>
                </a:lnTo>
                <a:lnTo>
                  <a:pt x="10269" y="2580"/>
                </a:lnTo>
                <a:lnTo>
                  <a:pt x="10585" y="2580"/>
                </a:lnTo>
                <a:lnTo>
                  <a:pt x="11218" y="2605"/>
                </a:lnTo>
                <a:lnTo>
                  <a:pt x="11875" y="2629"/>
                </a:lnTo>
                <a:lnTo>
                  <a:pt x="11875" y="3164"/>
                </a:lnTo>
                <a:lnTo>
                  <a:pt x="11875" y="3578"/>
                </a:lnTo>
                <a:lnTo>
                  <a:pt x="11875" y="3772"/>
                </a:lnTo>
                <a:lnTo>
                  <a:pt x="11923" y="3991"/>
                </a:lnTo>
                <a:lnTo>
                  <a:pt x="11948" y="4040"/>
                </a:lnTo>
                <a:lnTo>
                  <a:pt x="11972" y="4089"/>
                </a:lnTo>
                <a:lnTo>
                  <a:pt x="12069" y="4113"/>
                </a:lnTo>
                <a:lnTo>
                  <a:pt x="12215" y="4113"/>
                </a:lnTo>
                <a:lnTo>
                  <a:pt x="12264" y="4064"/>
                </a:lnTo>
                <a:lnTo>
                  <a:pt x="12605" y="4113"/>
                </a:lnTo>
                <a:lnTo>
                  <a:pt x="12945" y="4137"/>
                </a:lnTo>
                <a:lnTo>
                  <a:pt x="13602" y="4137"/>
                </a:lnTo>
                <a:lnTo>
                  <a:pt x="13602" y="4283"/>
                </a:lnTo>
                <a:lnTo>
                  <a:pt x="13602" y="4429"/>
                </a:lnTo>
                <a:lnTo>
                  <a:pt x="13627" y="4746"/>
                </a:lnTo>
                <a:lnTo>
                  <a:pt x="13627" y="5111"/>
                </a:lnTo>
                <a:lnTo>
                  <a:pt x="13602" y="5500"/>
                </a:lnTo>
                <a:lnTo>
                  <a:pt x="13602" y="5889"/>
                </a:lnTo>
                <a:lnTo>
                  <a:pt x="13627" y="6254"/>
                </a:lnTo>
                <a:lnTo>
                  <a:pt x="13335" y="6157"/>
                </a:lnTo>
                <a:lnTo>
                  <a:pt x="13043" y="6035"/>
                </a:lnTo>
                <a:lnTo>
                  <a:pt x="13067" y="5914"/>
                </a:lnTo>
                <a:lnTo>
                  <a:pt x="13067" y="5792"/>
                </a:lnTo>
                <a:lnTo>
                  <a:pt x="13067" y="5549"/>
                </a:lnTo>
                <a:lnTo>
                  <a:pt x="13067" y="5257"/>
                </a:lnTo>
                <a:lnTo>
                  <a:pt x="13067" y="5111"/>
                </a:lnTo>
                <a:lnTo>
                  <a:pt x="13043" y="4965"/>
                </a:lnTo>
                <a:lnTo>
                  <a:pt x="13018" y="4940"/>
                </a:lnTo>
                <a:lnTo>
                  <a:pt x="13091" y="4892"/>
                </a:lnTo>
                <a:lnTo>
                  <a:pt x="13140" y="4843"/>
                </a:lnTo>
                <a:lnTo>
                  <a:pt x="13164" y="4770"/>
                </a:lnTo>
                <a:lnTo>
                  <a:pt x="13164" y="4697"/>
                </a:lnTo>
                <a:lnTo>
                  <a:pt x="13140" y="4624"/>
                </a:lnTo>
                <a:lnTo>
                  <a:pt x="13091" y="4551"/>
                </a:lnTo>
                <a:lnTo>
                  <a:pt x="13018" y="4502"/>
                </a:lnTo>
                <a:lnTo>
                  <a:pt x="12945" y="4478"/>
                </a:lnTo>
                <a:lnTo>
                  <a:pt x="12556" y="4478"/>
                </a:lnTo>
                <a:lnTo>
                  <a:pt x="12142" y="4502"/>
                </a:lnTo>
                <a:lnTo>
                  <a:pt x="11777" y="4502"/>
                </a:lnTo>
                <a:lnTo>
                  <a:pt x="11388" y="4527"/>
                </a:lnTo>
                <a:lnTo>
                  <a:pt x="11388" y="3918"/>
                </a:lnTo>
                <a:lnTo>
                  <a:pt x="11388" y="3602"/>
                </a:lnTo>
                <a:lnTo>
                  <a:pt x="11364" y="3286"/>
                </a:lnTo>
                <a:lnTo>
                  <a:pt x="11315" y="3164"/>
                </a:lnTo>
                <a:lnTo>
                  <a:pt x="11291" y="3115"/>
                </a:lnTo>
                <a:lnTo>
                  <a:pt x="11242" y="3091"/>
                </a:lnTo>
                <a:lnTo>
                  <a:pt x="11193" y="3042"/>
                </a:lnTo>
                <a:lnTo>
                  <a:pt x="11169" y="2994"/>
                </a:lnTo>
                <a:lnTo>
                  <a:pt x="11096" y="2945"/>
                </a:lnTo>
                <a:lnTo>
                  <a:pt x="11023" y="2945"/>
                </a:lnTo>
                <a:lnTo>
                  <a:pt x="8152" y="2994"/>
                </a:lnTo>
                <a:lnTo>
                  <a:pt x="7738" y="2994"/>
                </a:lnTo>
                <a:lnTo>
                  <a:pt x="7714" y="2969"/>
                </a:lnTo>
                <a:lnTo>
                  <a:pt x="7665" y="2945"/>
                </a:lnTo>
                <a:lnTo>
                  <a:pt x="7641" y="2945"/>
                </a:lnTo>
                <a:lnTo>
                  <a:pt x="7592" y="2969"/>
                </a:lnTo>
                <a:lnTo>
                  <a:pt x="7592" y="2994"/>
                </a:lnTo>
                <a:lnTo>
                  <a:pt x="6813" y="3018"/>
                </a:lnTo>
                <a:lnTo>
                  <a:pt x="6181" y="3018"/>
                </a:lnTo>
                <a:lnTo>
                  <a:pt x="5865" y="3042"/>
                </a:lnTo>
                <a:lnTo>
                  <a:pt x="5548" y="3091"/>
                </a:lnTo>
                <a:lnTo>
                  <a:pt x="5500" y="3067"/>
                </a:lnTo>
                <a:lnTo>
                  <a:pt x="5378" y="3067"/>
                </a:lnTo>
                <a:lnTo>
                  <a:pt x="5329" y="3091"/>
                </a:lnTo>
                <a:lnTo>
                  <a:pt x="5281" y="3140"/>
                </a:lnTo>
                <a:lnTo>
                  <a:pt x="5232" y="3188"/>
                </a:lnTo>
                <a:lnTo>
                  <a:pt x="5208" y="3237"/>
                </a:lnTo>
                <a:lnTo>
                  <a:pt x="5183" y="3553"/>
                </a:lnTo>
                <a:lnTo>
                  <a:pt x="5159" y="3870"/>
                </a:lnTo>
                <a:lnTo>
                  <a:pt x="5135" y="4527"/>
                </a:lnTo>
                <a:lnTo>
                  <a:pt x="4867" y="4527"/>
                </a:lnTo>
                <a:lnTo>
                  <a:pt x="4599" y="4551"/>
                </a:lnTo>
                <a:lnTo>
                  <a:pt x="4186" y="4575"/>
                </a:lnTo>
                <a:lnTo>
                  <a:pt x="3967" y="4600"/>
                </a:lnTo>
                <a:lnTo>
                  <a:pt x="3772" y="4624"/>
                </a:lnTo>
                <a:lnTo>
                  <a:pt x="3699" y="4648"/>
                </a:lnTo>
                <a:lnTo>
                  <a:pt x="3650" y="4721"/>
                </a:lnTo>
                <a:lnTo>
                  <a:pt x="3650" y="4794"/>
                </a:lnTo>
                <a:lnTo>
                  <a:pt x="3650" y="4867"/>
                </a:lnTo>
                <a:lnTo>
                  <a:pt x="3626" y="4940"/>
                </a:lnTo>
                <a:lnTo>
                  <a:pt x="3602" y="5013"/>
                </a:lnTo>
                <a:lnTo>
                  <a:pt x="3577" y="5184"/>
                </a:lnTo>
                <a:lnTo>
                  <a:pt x="3577" y="5500"/>
                </a:lnTo>
                <a:lnTo>
                  <a:pt x="3577" y="5768"/>
                </a:lnTo>
                <a:lnTo>
                  <a:pt x="3577" y="5914"/>
                </a:lnTo>
                <a:lnTo>
                  <a:pt x="3626" y="6035"/>
                </a:lnTo>
                <a:lnTo>
                  <a:pt x="2993" y="6279"/>
                </a:lnTo>
                <a:lnTo>
                  <a:pt x="2993" y="6279"/>
                </a:lnTo>
                <a:lnTo>
                  <a:pt x="3042" y="5597"/>
                </a:lnTo>
                <a:lnTo>
                  <a:pt x="3066" y="4916"/>
                </a:lnTo>
                <a:lnTo>
                  <a:pt x="3115" y="4478"/>
                </a:lnTo>
                <a:lnTo>
                  <a:pt x="3115" y="4259"/>
                </a:lnTo>
                <a:lnTo>
                  <a:pt x="3091" y="4040"/>
                </a:lnTo>
                <a:lnTo>
                  <a:pt x="3456" y="4064"/>
                </a:lnTo>
                <a:lnTo>
                  <a:pt x="3845" y="4064"/>
                </a:lnTo>
                <a:lnTo>
                  <a:pt x="4210" y="4016"/>
                </a:lnTo>
                <a:lnTo>
                  <a:pt x="4575" y="3967"/>
                </a:lnTo>
                <a:lnTo>
                  <a:pt x="4624" y="3943"/>
                </a:lnTo>
                <a:lnTo>
                  <a:pt x="4672" y="3918"/>
                </a:lnTo>
                <a:lnTo>
                  <a:pt x="4745" y="3845"/>
                </a:lnTo>
                <a:lnTo>
                  <a:pt x="4770" y="3724"/>
                </a:lnTo>
                <a:lnTo>
                  <a:pt x="4745" y="3626"/>
                </a:lnTo>
                <a:lnTo>
                  <a:pt x="4770" y="3505"/>
                </a:lnTo>
                <a:lnTo>
                  <a:pt x="4770" y="3018"/>
                </a:lnTo>
                <a:lnTo>
                  <a:pt x="4770" y="2751"/>
                </a:lnTo>
                <a:lnTo>
                  <a:pt x="4745" y="2507"/>
                </a:lnTo>
                <a:lnTo>
                  <a:pt x="4867" y="2532"/>
                </a:lnTo>
                <a:lnTo>
                  <a:pt x="4989" y="2556"/>
                </a:lnTo>
                <a:lnTo>
                  <a:pt x="5256" y="2556"/>
                </a:lnTo>
                <a:lnTo>
                  <a:pt x="5646" y="2580"/>
                </a:lnTo>
                <a:lnTo>
                  <a:pt x="6035" y="2580"/>
                </a:lnTo>
                <a:lnTo>
                  <a:pt x="6789" y="2532"/>
                </a:lnTo>
                <a:lnTo>
                  <a:pt x="6886" y="2507"/>
                </a:lnTo>
                <a:lnTo>
                  <a:pt x="6959" y="2459"/>
                </a:lnTo>
                <a:lnTo>
                  <a:pt x="6984" y="2386"/>
                </a:lnTo>
                <a:lnTo>
                  <a:pt x="7008" y="2313"/>
                </a:lnTo>
                <a:lnTo>
                  <a:pt x="7032" y="2264"/>
                </a:lnTo>
                <a:lnTo>
                  <a:pt x="7057" y="1826"/>
                </a:lnTo>
                <a:lnTo>
                  <a:pt x="7081" y="1339"/>
                </a:lnTo>
                <a:close/>
                <a:moveTo>
                  <a:pt x="6911" y="5841"/>
                </a:moveTo>
                <a:lnTo>
                  <a:pt x="6838" y="5865"/>
                </a:lnTo>
                <a:lnTo>
                  <a:pt x="6716" y="5987"/>
                </a:lnTo>
                <a:lnTo>
                  <a:pt x="6619" y="6133"/>
                </a:lnTo>
                <a:lnTo>
                  <a:pt x="6546" y="6279"/>
                </a:lnTo>
                <a:lnTo>
                  <a:pt x="6522" y="6449"/>
                </a:lnTo>
                <a:lnTo>
                  <a:pt x="6522" y="6619"/>
                </a:lnTo>
                <a:lnTo>
                  <a:pt x="6546" y="6790"/>
                </a:lnTo>
                <a:lnTo>
                  <a:pt x="6594" y="6960"/>
                </a:lnTo>
                <a:lnTo>
                  <a:pt x="6667" y="7106"/>
                </a:lnTo>
                <a:lnTo>
                  <a:pt x="6716" y="7155"/>
                </a:lnTo>
                <a:lnTo>
                  <a:pt x="6765" y="7203"/>
                </a:lnTo>
                <a:lnTo>
                  <a:pt x="6838" y="7252"/>
                </a:lnTo>
                <a:lnTo>
                  <a:pt x="6911" y="7252"/>
                </a:lnTo>
                <a:lnTo>
                  <a:pt x="6984" y="7276"/>
                </a:lnTo>
                <a:lnTo>
                  <a:pt x="7057" y="7252"/>
                </a:lnTo>
                <a:lnTo>
                  <a:pt x="7130" y="7228"/>
                </a:lnTo>
                <a:lnTo>
                  <a:pt x="7178" y="7179"/>
                </a:lnTo>
                <a:lnTo>
                  <a:pt x="7349" y="6936"/>
                </a:lnTo>
                <a:lnTo>
                  <a:pt x="7397" y="6814"/>
                </a:lnTo>
                <a:lnTo>
                  <a:pt x="7446" y="6692"/>
                </a:lnTo>
                <a:lnTo>
                  <a:pt x="7470" y="6546"/>
                </a:lnTo>
                <a:lnTo>
                  <a:pt x="7470" y="6425"/>
                </a:lnTo>
                <a:lnTo>
                  <a:pt x="7446" y="6133"/>
                </a:lnTo>
                <a:lnTo>
                  <a:pt x="7422" y="6035"/>
                </a:lnTo>
                <a:lnTo>
                  <a:pt x="7349" y="5962"/>
                </a:lnTo>
                <a:lnTo>
                  <a:pt x="7227" y="5914"/>
                </a:lnTo>
                <a:lnTo>
                  <a:pt x="7130" y="5889"/>
                </a:lnTo>
                <a:lnTo>
                  <a:pt x="7057" y="5865"/>
                </a:lnTo>
                <a:lnTo>
                  <a:pt x="6984" y="5841"/>
                </a:lnTo>
                <a:close/>
                <a:moveTo>
                  <a:pt x="9612" y="5792"/>
                </a:moveTo>
                <a:lnTo>
                  <a:pt x="9539" y="5816"/>
                </a:lnTo>
                <a:lnTo>
                  <a:pt x="9466" y="5865"/>
                </a:lnTo>
                <a:lnTo>
                  <a:pt x="9393" y="5938"/>
                </a:lnTo>
                <a:lnTo>
                  <a:pt x="9344" y="6011"/>
                </a:lnTo>
                <a:lnTo>
                  <a:pt x="9247" y="6181"/>
                </a:lnTo>
                <a:lnTo>
                  <a:pt x="9174" y="6352"/>
                </a:lnTo>
                <a:lnTo>
                  <a:pt x="9149" y="6522"/>
                </a:lnTo>
                <a:lnTo>
                  <a:pt x="9149" y="6717"/>
                </a:lnTo>
                <a:lnTo>
                  <a:pt x="9174" y="6887"/>
                </a:lnTo>
                <a:lnTo>
                  <a:pt x="9222" y="7057"/>
                </a:lnTo>
                <a:lnTo>
                  <a:pt x="9271" y="7155"/>
                </a:lnTo>
                <a:lnTo>
                  <a:pt x="9344" y="7228"/>
                </a:lnTo>
                <a:lnTo>
                  <a:pt x="9417" y="7276"/>
                </a:lnTo>
                <a:lnTo>
                  <a:pt x="9514" y="7301"/>
                </a:lnTo>
                <a:lnTo>
                  <a:pt x="9685" y="7301"/>
                </a:lnTo>
                <a:lnTo>
                  <a:pt x="9782" y="7252"/>
                </a:lnTo>
                <a:lnTo>
                  <a:pt x="9855" y="7179"/>
                </a:lnTo>
                <a:lnTo>
                  <a:pt x="9928" y="7106"/>
                </a:lnTo>
                <a:lnTo>
                  <a:pt x="9977" y="7009"/>
                </a:lnTo>
                <a:lnTo>
                  <a:pt x="10050" y="6765"/>
                </a:lnTo>
                <a:lnTo>
                  <a:pt x="10098" y="6522"/>
                </a:lnTo>
                <a:lnTo>
                  <a:pt x="10098" y="6303"/>
                </a:lnTo>
                <a:lnTo>
                  <a:pt x="10098" y="6181"/>
                </a:lnTo>
                <a:lnTo>
                  <a:pt x="10050" y="6108"/>
                </a:lnTo>
                <a:lnTo>
                  <a:pt x="9977" y="6060"/>
                </a:lnTo>
                <a:lnTo>
                  <a:pt x="9879" y="6035"/>
                </a:lnTo>
                <a:lnTo>
                  <a:pt x="9879" y="6011"/>
                </a:lnTo>
                <a:lnTo>
                  <a:pt x="9855" y="5914"/>
                </a:lnTo>
                <a:lnTo>
                  <a:pt x="9806" y="5841"/>
                </a:lnTo>
                <a:lnTo>
                  <a:pt x="9709" y="5792"/>
                </a:lnTo>
                <a:close/>
                <a:moveTo>
                  <a:pt x="8468" y="4673"/>
                </a:moveTo>
                <a:lnTo>
                  <a:pt x="8687" y="4794"/>
                </a:lnTo>
                <a:lnTo>
                  <a:pt x="8930" y="4892"/>
                </a:lnTo>
                <a:lnTo>
                  <a:pt x="8955" y="4916"/>
                </a:lnTo>
                <a:lnTo>
                  <a:pt x="9466" y="5111"/>
                </a:lnTo>
                <a:lnTo>
                  <a:pt x="9806" y="5232"/>
                </a:lnTo>
                <a:lnTo>
                  <a:pt x="9806" y="5305"/>
                </a:lnTo>
                <a:lnTo>
                  <a:pt x="9806" y="5354"/>
                </a:lnTo>
                <a:lnTo>
                  <a:pt x="9855" y="5403"/>
                </a:lnTo>
                <a:lnTo>
                  <a:pt x="9904" y="5403"/>
                </a:lnTo>
                <a:lnTo>
                  <a:pt x="9952" y="5378"/>
                </a:lnTo>
                <a:lnTo>
                  <a:pt x="10001" y="5330"/>
                </a:lnTo>
                <a:lnTo>
                  <a:pt x="10707" y="5597"/>
                </a:lnTo>
                <a:lnTo>
                  <a:pt x="13383" y="6668"/>
                </a:lnTo>
                <a:lnTo>
                  <a:pt x="14040" y="6911"/>
                </a:lnTo>
                <a:lnTo>
                  <a:pt x="14357" y="7082"/>
                </a:lnTo>
                <a:lnTo>
                  <a:pt x="14527" y="7155"/>
                </a:lnTo>
                <a:lnTo>
                  <a:pt x="14648" y="7276"/>
                </a:lnTo>
                <a:lnTo>
                  <a:pt x="14794" y="7422"/>
                </a:lnTo>
                <a:lnTo>
                  <a:pt x="14843" y="7568"/>
                </a:lnTo>
                <a:lnTo>
                  <a:pt x="14892" y="7739"/>
                </a:lnTo>
                <a:lnTo>
                  <a:pt x="14867" y="7909"/>
                </a:lnTo>
                <a:lnTo>
                  <a:pt x="14405" y="7617"/>
                </a:lnTo>
                <a:lnTo>
                  <a:pt x="13919" y="7349"/>
                </a:lnTo>
                <a:lnTo>
                  <a:pt x="13675" y="7252"/>
                </a:lnTo>
                <a:lnTo>
                  <a:pt x="13408" y="7130"/>
                </a:lnTo>
                <a:lnTo>
                  <a:pt x="13164" y="7057"/>
                </a:lnTo>
                <a:lnTo>
                  <a:pt x="12872" y="7057"/>
                </a:lnTo>
                <a:lnTo>
                  <a:pt x="12848" y="7082"/>
                </a:lnTo>
                <a:lnTo>
                  <a:pt x="12848" y="7106"/>
                </a:lnTo>
                <a:lnTo>
                  <a:pt x="12848" y="7155"/>
                </a:lnTo>
                <a:lnTo>
                  <a:pt x="13043" y="7301"/>
                </a:lnTo>
                <a:lnTo>
                  <a:pt x="13262" y="7422"/>
                </a:lnTo>
                <a:lnTo>
                  <a:pt x="13724" y="7666"/>
                </a:lnTo>
                <a:lnTo>
                  <a:pt x="14259" y="7958"/>
                </a:lnTo>
                <a:lnTo>
                  <a:pt x="14770" y="8274"/>
                </a:lnTo>
                <a:lnTo>
                  <a:pt x="14697" y="8493"/>
                </a:lnTo>
                <a:lnTo>
                  <a:pt x="14575" y="8371"/>
                </a:lnTo>
                <a:lnTo>
                  <a:pt x="14454" y="8274"/>
                </a:lnTo>
                <a:lnTo>
                  <a:pt x="14284" y="8177"/>
                </a:lnTo>
                <a:lnTo>
                  <a:pt x="14113" y="8079"/>
                </a:lnTo>
                <a:lnTo>
                  <a:pt x="13773" y="7933"/>
                </a:lnTo>
                <a:lnTo>
                  <a:pt x="13383" y="7763"/>
                </a:lnTo>
                <a:lnTo>
                  <a:pt x="13189" y="7714"/>
                </a:lnTo>
                <a:lnTo>
                  <a:pt x="12994" y="7666"/>
                </a:lnTo>
                <a:lnTo>
                  <a:pt x="12799" y="7641"/>
                </a:lnTo>
                <a:lnTo>
                  <a:pt x="12605" y="7666"/>
                </a:lnTo>
                <a:lnTo>
                  <a:pt x="12580" y="7690"/>
                </a:lnTo>
                <a:lnTo>
                  <a:pt x="12605" y="7714"/>
                </a:lnTo>
                <a:lnTo>
                  <a:pt x="12702" y="7812"/>
                </a:lnTo>
                <a:lnTo>
                  <a:pt x="12824" y="7909"/>
                </a:lnTo>
                <a:lnTo>
                  <a:pt x="12945" y="7982"/>
                </a:lnTo>
                <a:lnTo>
                  <a:pt x="13091" y="8055"/>
                </a:lnTo>
                <a:lnTo>
                  <a:pt x="13383" y="8177"/>
                </a:lnTo>
                <a:lnTo>
                  <a:pt x="13651" y="8274"/>
                </a:lnTo>
                <a:lnTo>
                  <a:pt x="13894" y="8396"/>
                </a:lnTo>
                <a:lnTo>
                  <a:pt x="14113" y="8517"/>
                </a:lnTo>
                <a:lnTo>
                  <a:pt x="14551" y="8809"/>
                </a:lnTo>
                <a:lnTo>
                  <a:pt x="14430" y="9126"/>
                </a:lnTo>
                <a:lnTo>
                  <a:pt x="13967" y="8858"/>
                </a:lnTo>
                <a:lnTo>
                  <a:pt x="13481" y="8590"/>
                </a:lnTo>
                <a:lnTo>
                  <a:pt x="12921" y="8274"/>
                </a:lnTo>
                <a:lnTo>
                  <a:pt x="12629" y="8152"/>
                </a:lnTo>
                <a:lnTo>
                  <a:pt x="12337" y="8031"/>
                </a:lnTo>
                <a:lnTo>
                  <a:pt x="12313" y="8031"/>
                </a:lnTo>
                <a:lnTo>
                  <a:pt x="12288" y="8055"/>
                </a:lnTo>
                <a:lnTo>
                  <a:pt x="12288" y="8079"/>
                </a:lnTo>
                <a:lnTo>
                  <a:pt x="12288" y="8104"/>
                </a:lnTo>
                <a:lnTo>
                  <a:pt x="12507" y="8323"/>
                </a:lnTo>
                <a:lnTo>
                  <a:pt x="12751" y="8542"/>
                </a:lnTo>
                <a:lnTo>
                  <a:pt x="13018" y="8712"/>
                </a:lnTo>
                <a:lnTo>
                  <a:pt x="13286" y="8882"/>
                </a:lnTo>
                <a:lnTo>
                  <a:pt x="13797" y="9199"/>
                </a:lnTo>
                <a:lnTo>
                  <a:pt x="14040" y="9345"/>
                </a:lnTo>
                <a:lnTo>
                  <a:pt x="14308" y="9466"/>
                </a:lnTo>
                <a:lnTo>
                  <a:pt x="14211" y="9661"/>
                </a:lnTo>
                <a:lnTo>
                  <a:pt x="14065" y="9564"/>
                </a:lnTo>
                <a:lnTo>
                  <a:pt x="13919" y="9491"/>
                </a:lnTo>
                <a:lnTo>
                  <a:pt x="13602" y="9345"/>
                </a:lnTo>
                <a:lnTo>
                  <a:pt x="13359" y="9199"/>
                </a:lnTo>
                <a:lnTo>
                  <a:pt x="13067" y="9077"/>
                </a:lnTo>
                <a:lnTo>
                  <a:pt x="12921" y="9028"/>
                </a:lnTo>
                <a:lnTo>
                  <a:pt x="12775" y="9004"/>
                </a:lnTo>
                <a:lnTo>
                  <a:pt x="12629" y="8980"/>
                </a:lnTo>
                <a:lnTo>
                  <a:pt x="12483" y="8980"/>
                </a:lnTo>
                <a:lnTo>
                  <a:pt x="12459" y="9004"/>
                </a:lnTo>
                <a:lnTo>
                  <a:pt x="12459" y="9053"/>
                </a:lnTo>
                <a:lnTo>
                  <a:pt x="12556" y="9150"/>
                </a:lnTo>
                <a:lnTo>
                  <a:pt x="12653" y="9247"/>
                </a:lnTo>
                <a:lnTo>
                  <a:pt x="12897" y="9418"/>
                </a:lnTo>
                <a:lnTo>
                  <a:pt x="13408" y="9685"/>
                </a:lnTo>
                <a:lnTo>
                  <a:pt x="13724" y="9880"/>
                </a:lnTo>
                <a:lnTo>
                  <a:pt x="13894" y="10002"/>
                </a:lnTo>
                <a:lnTo>
                  <a:pt x="14065" y="10075"/>
                </a:lnTo>
                <a:lnTo>
                  <a:pt x="13967" y="10269"/>
                </a:lnTo>
                <a:lnTo>
                  <a:pt x="13505" y="10075"/>
                </a:lnTo>
                <a:lnTo>
                  <a:pt x="13043" y="9880"/>
                </a:lnTo>
                <a:lnTo>
                  <a:pt x="12556" y="9758"/>
                </a:lnTo>
                <a:lnTo>
                  <a:pt x="12069" y="9661"/>
                </a:lnTo>
                <a:lnTo>
                  <a:pt x="12045" y="9661"/>
                </a:lnTo>
                <a:lnTo>
                  <a:pt x="12045" y="9685"/>
                </a:lnTo>
                <a:lnTo>
                  <a:pt x="12434" y="10002"/>
                </a:lnTo>
                <a:lnTo>
                  <a:pt x="12872" y="10245"/>
                </a:lnTo>
                <a:lnTo>
                  <a:pt x="13335" y="10488"/>
                </a:lnTo>
                <a:lnTo>
                  <a:pt x="13797" y="10683"/>
                </a:lnTo>
                <a:lnTo>
                  <a:pt x="13627" y="11072"/>
                </a:lnTo>
                <a:lnTo>
                  <a:pt x="13456" y="10926"/>
                </a:lnTo>
                <a:lnTo>
                  <a:pt x="13262" y="10829"/>
                </a:lnTo>
                <a:lnTo>
                  <a:pt x="12848" y="10659"/>
                </a:lnTo>
                <a:lnTo>
                  <a:pt x="12653" y="10586"/>
                </a:lnTo>
                <a:lnTo>
                  <a:pt x="12483" y="10513"/>
                </a:lnTo>
                <a:lnTo>
                  <a:pt x="12288" y="10488"/>
                </a:lnTo>
                <a:lnTo>
                  <a:pt x="12069" y="10488"/>
                </a:lnTo>
                <a:lnTo>
                  <a:pt x="12045" y="10513"/>
                </a:lnTo>
                <a:lnTo>
                  <a:pt x="12045" y="10537"/>
                </a:lnTo>
                <a:lnTo>
                  <a:pt x="12118" y="10634"/>
                </a:lnTo>
                <a:lnTo>
                  <a:pt x="12191" y="10707"/>
                </a:lnTo>
                <a:lnTo>
                  <a:pt x="12337" y="10829"/>
                </a:lnTo>
                <a:lnTo>
                  <a:pt x="12532" y="10926"/>
                </a:lnTo>
                <a:lnTo>
                  <a:pt x="12702" y="11023"/>
                </a:lnTo>
                <a:lnTo>
                  <a:pt x="13091" y="11218"/>
                </a:lnTo>
                <a:lnTo>
                  <a:pt x="13310" y="11291"/>
                </a:lnTo>
                <a:lnTo>
                  <a:pt x="13505" y="11340"/>
                </a:lnTo>
                <a:lnTo>
                  <a:pt x="13481" y="11413"/>
                </a:lnTo>
                <a:lnTo>
                  <a:pt x="13335" y="11388"/>
                </a:lnTo>
                <a:lnTo>
                  <a:pt x="13189" y="11340"/>
                </a:lnTo>
                <a:lnTo>
                  <a:pt x="12897" y="11315"/>
                </a:lnTo>
                <a:lnTo>
                  <a:pt x="12678" y="11267"/>
                </a:lnTo>
                <a:lnTo>
                  <a:pt x="12434" y="11242"/>
                </a:lnTo>
                <a:lnTo>
                  <a:pt x="12191" y="11267"/>
                </a:lnTo>
                <a:lnTo>
                  <a:pt x="12069" y="11291"/>
                </a:lnTo>
                <a:lnTo>
                  <a:pt x="11972" y="11315"/>
                </a:lnTo>
                <a:lnTo>
                  <a:pt x="11948" y="11340"/>
                </a:lnTo>
                <a:lnTo>
                  <a:pt x="11948" y="11364"/>
                </a:lnTo>
                <a:lnTo>
                  <a:pt x="11972" y="11413"/>
                </a:lnTo>
                <a:lnTo>
                  <a:pt x="12069" y="11486"/>
                </a:lnTo>
                <a:lnTo>
                  <a:pt x="12191" y="11534"/>
                </a:lnTo>
                <a:lnTo>
                  <a:pt x="12434" y="11607"/>
                </a:lnTo>
                <a:lnTo>
                  <a:pt x="12921" y="11705"/>
                </a:lnTo>
                <a:lnTo>
                  <a:pt x="13164" y="11778"/>
                </a:lnTo>
                <a:lnTo>
                  <a:pt x="13432" y="11826"/>
                </a:lnTo>
                <a:lnTo>
                  <a:pt x="13408" y="11972"/>
                </a:lnTo>
                <a:lnTo>
                  <a:pt x="13018" y="11948"/>
                </a:lnTo>
                <a:lnTo>
                  <a:pt x="12434" y="11948"/>
                </a:lnTo>
                <a:lnTo>
                  <a:pt x="12313" y="11972"/>
                </a:lnTo>
                <a:lnTo>
                  <a:pt x="12215" y="12021"/>
                </a:lnTo>
                <a:lnTo>
                  <a:pt x="12118" y="12070"/>
                </a:lnTo>
                <a:lnTo>
                  <a:pt x="12118" y="12118"/>
                </a:lnTo>
                <a:lnTo>
                  <a:pt x="12118" y="12143"/>
                </a:lnTo>
                <a:lnTo>
                  <a:pt x="12215" y="12191"/>
                </a:lnTo>
                <a:lnTo>
                  <a:pt x="12313" y="12240"/>
                </a:lnTo>
                <a:lnTo>
                  <a:pt x="12507" y="12264"/>
                </a:lnTo>
                <a:lnTo>
                  <a:pt x="12897" y="12264"/>
                </a:lnTo>
                <a:lnTo>
                  <a:pt x="13383" y="12313"/>
                </a:lnTo>
                <a:lnTo>
                  <a:pt x="13383" y="12654"/>
                </a:lnTo>
                <a:lnTo>
                  <a:pt x="13043" y="12654"/>
                </a:lnTo>
                <a:lnTo>
                  <a:pt x="12678" y="12678"/>
                </a:lnTo>
                <a:lnTo>
                  <a:pt x="12288" y="12727"/>
                </a:lnTo>
                <a:lnTo>
                  <a:pt x="12094" y="12775"/>
                </a:lnTo>
                <a:lnTo>
                  <a:pt x="11923" y="12873"/>
                </a:lnTo>
                <a:lnTo>
                  <a:pt x="12118" y="12921"/>
                </a:lnTo>
                <a:lnTo>
                  <a:pt x="12288" y="12946"/>
                </a:lnTo>
                <a:lnTo>
                  <a:pt x="12678" y="12946"/>
                </a:lnTo>
                <a:lnTo>
                  <a:pt x="13408" y="12970"/>
                </a:lnTo>
                <a:lnTo>
                  <a:pt x="13408" y="13116"/>
                </a:lnTo>
                <a:lnTo>
                  <a:pt x="13408" y="13262"/>
                </a:lnTo>
                <a:lnTo>
                  <a:pt x="13140" y="13262"/>
                </a:lnTo>
                <a:lnTo>
                  <a:pt x="12848" y="13286"/>
                </a:lnTo>
                <a:lnTo>
                  <a:pt x="12337" y="13286"/>
                </a:lnTo>
                <a:lnTo>
                  <a:pt x="12069" y="13335"/>
                </a:lnTo>
                <a:lnTo>
                  <a:pt x="11948" y="13384"/>
                </a:lnTo>
                <a:lnTo>
                  <a:pt x="11850" y="13432"/>
                </a:lnTo>
                <a:lnTo>
                  <a:pt x="11826" y="13481"/>
                </a:lnTo>
                <a:lnTo>
                  <a:pt x="11850" y="13505"/>
                </a:lnTo>
                <a:lnTo>
                  <a:pt x="11948" y="13554"/>
                </a:lnTo>
                <a:lnTo>
                  <a:pt x="12069" y="13603"/>
                </a:lnTo>
                <a:lnTo>
                  <a:pt x="12337" y="13627"/>
                </a:lnTo>
                <a:lnTo>
                  <a:pt x="12605" y="13651"/>
                </a:lnTo>
                <a:lnTo>
                  <a:pt x="13432" y="13651"/>
                </a:lnTo>
                <a:lnTo>
                  <a:pt x="13432" y="13797"/>
                </a:lnTo>
                <a:lnTo>
                  <a:pt x="13286" y="13773"/>
                </a:lnTo>
                <a:lnTo>
                  <a:pt x="13164" y="13797"/>
                </a:lnTo>
                <a:lnTo>
                  <a:pt x="12897" y="13822"/>
                </a:lnTo>
                <a:lnTo>
                  <a:pt x="12483" y="13846"/>
                </a:lnTo>
                <a:lnTo>
                  <a:pt x="12288" y="13895"/>
                </a:lnTo>
                <a:lnTo>
                  <a:pt x="12094" y="13968"/>
                </a:lnTo>
                <a:lnTo>
                  <a:pt x="12094" y="13992"/>
                </a:lnTo>
                <a:lnTo>
                  <a:pt x="12094" y="14016"/>
                </a:lnTo>
                <a:lnTo>
                  <a:pt x="12118" y="14041"/>
                </a:lnTo>
                <a:lnTo>
                  <a:pt x="12313" y="14089"/>
                </a:lnTo>
                <a:lnTo>
                  <a:pt x="12507" y="14114"/>
                </a:lnTo>
                <a:lnTo>
                  <a:pt x="13310" y="14114"/>
                </a:lnTo>
                <a:lnTo>
                  <a:pt x="13432" y="14089"/>
                </a:lnTo>
                <a:lnTo>
                  <a:pt x="13456" y="14600"/>
                </a:lnTo>
                <a:lnTo>
                  <a:pt x="13237" y="14576"/>
                </a:lnTo>
                <a:lnTo>
                  <a:pt x="13018" y="14552"/>
                </a:lnTo>
                <a:lnTo>
                  <a:pt x="12824" y="14552"/>
                </a:lnTo>
                <a:lnTo>
                  <a:pt x="12434" y="14600"/>
                </a:lnTo>
                <a:lnTo>
                  <a:pt x="12045" y="14698"/>
                </a:lnTo>
                <a:lnTo>
                  <a:pt x="11656" y="14819"/>
                </a:lnTo>
                <a:lnTo>
                  <a:pt x="11193" y="14941"/>
                </a:lnTo>
                <a:lnTo>
                  <a:pt x="10974" y="14965"/>
                </a:lnTo>
                <a:lnTo>
                  <a:pt x="10755" y="14990"/>
                </a:lnTo>
                <a:lnTo>
                  <a:pt x="10536" y="14990"/>
                </a:lnTo>
                <a:lnTo>
                  <a:pt x="10317" y="14965"/>
                </a:lnTo>
                <a:lnTo>
                  <a:pt x="10098" y="14917"/>
                </a:lnTo>
                <a:lnTo>
                  <a:pt x="9879" y="14819"/>
                </a:lnTo>
                <a:lnTo>
                  <a:pt x="9514" y="14698"/>
                </a:lnTo>
                <a:lnTo>
                  <a:pt x="9149" y="14576"/>
                </a:lnTo>
                <a:lnTo>
                  <a:pt x="8979" y="14552"/>
                </a:lnTo>
                <a:lnTo>
                  <a:pt x="8809" y="14527"/>
                </a:lnTo>
                <a:lnTo>
                  <a:pt x="8614" y="14527"/>
                </a:lnTo>
                <a:lnTo>
                  <a:pt x="8419" y="14552"/>
                </a:lnTo>
                <a:lnTo>
                  <a:pt x="7981" y="14649"/>
                </a:lnTo>
                <a:lnTo>
                  <a:pt x="7568" y="14795"/>
                </a:lnTo>
                <a:lnTo>
                  <a:pt x="7130" y="14917"/>
                </a:lnTo>
                <a:lnTo>
                  <a:pt x="6935" y="14965"/>
                </a:lnTo>
                <a:lnTo>
                  <a:pt x="6692" y="14990"/>
                </a:lnTo>
                <a:lnTo>
                  <a:pt x="6473" y="14990"/>
                </a:lnTo>
                <a:lnTo>
                  <a:pt x="6230" y="14965"/>
                </a:lnTo>
                <a:lnTo>
                  <a:pt x="5986" y="14917"/>
                </a:lnTo>
                <a:lnTo>
                  <a:pt x="5767" y="14844"/>
                </a:lnTo>
                <a:lnTo>
                  <a:pt x="5281" y="14722"/>
                </a:lnTo>
                <a:lnTo>
                  <a:pt x="5062" y="14649"/>
                </a:lnTo>
                <a:lnTo>
                  <a:pt x="4818" y="14625"/>
                </a:lnTo>
                <a:lnTo>
                  <a:pt x="4453" y="14576"/>
                </a:lnTo>
                <a:lnTo>
                  <a:pt x="4040" y="14576"/>
                </a:lnTo>
                <a:lnTo>
                  <a:pt x="3602" y="14625"/>
                </a:lnTo>
                <a:lnTo>
                  <a:pt x="3164" y="14722"/>
                </a:lnTo>
                <a:lnTo>
                  <a:pt x="3188" y="14308"/>
                </a:lnTo>
                <a:lnTo>
                  <a:pt x="3188" y="13895"/>
                </a:lnTo>
                <a:lnTo>
                  <a:pt x="3164" y="13067"/>
                </a:lnTo>
                <a:lnTo>
                  <a:pt x="3164" y="12386"/>
                </a:lnTo>
                <a:lnTo>
                  <a:pt x="3139" y="12191"/>
                </a:lnTo>
                <a:lnTo>
                  <a:pt x="3115" y="12021"/>
                </a:lnTo>
                <a:lnTo>
                  <a:pt x="3066" y="11851"/>
                </a:lnTo>
                <a:lnTo>
                  <a:pt x="3018" y="11705"/>
                </a:lnTo>
                <a:lnTo>
                  <a:pt x="3018" y="11632"/>
                </a:lnTo>
                <a:lnTo>
                  <a:pt x="3018" y="11534"/>
                </a:lnTo>
                <a:lnTo>
                  <a:pt x="2993" y="11413"/>
                </a:lnTo>
                <a:lnTo>
                  <a:pt x="2896" y="11194"/>
                </a:lnTo>
                <a:lnTo>
                  <a:pt x="2701" y="10780"/>
                </a:lnTo>
                <a:lnTo>
                  <a:pt x="2409" y="10123"/>
                </a:lnTo>
                <a:lnTo>
                  <a:pt x="2142" y="9442"/>
                </a:lnTo>
                <a:lnTo>
                  <a:pt x="1947" y="8809"/>
                </a:lnTo>
                <a:lnTo>
                  <a:pt x="1777" y="8152"/>
                </a:lnTo>
                <a:lnTo>
                  <a:pt x="1728" y="7909"/>
                </a:lnTo>
                <a:lnTo>
                  <a:pt x="1704" y="7787"/>
                </a:lnTo>
                <a:lnTo>
                  <a:pt x="1704" y="7666"/>
                </a:lnTo>
                <a:lnTo>
                  <a:pt x="1704" y="7544"/>
                </a:lnTo>
                <a:lnTo>
                  <a:pt x="1752" y="7447"/>
                </a:lnTo>
                <a:lnTo>
                  <a:pt x="1825" y="7325"/>
                </a:lnTo>
                <a:lnTo>
                  <a:pt x="1923" y="7252"/>
                </a:lnTo>
                <a:lnTo>
                  <a:pt x="2093" y="7155"/>
                </a:lnTo>
                <a:lnTo>
                  <a:pt x="2288" y="7082"/>
                </a:lnTo>
                <a:lnTo>
                  <a:pt x="2653" y="6936"/>
                </a:lnTo>
                <a:lnTo>
                  <a:pt x="3991" y="6400"/>
                </a:lnTo>
                <a:lnTo>
                  <a:pt x="5329" y="5889"/>
                </a:lnTo>
                <a:lnTo>
                  <a:pt x="8030" y="4867"/>
                </a:lnTo>
                <a:lnTo>
                  <a:pt x="8030" y="5062"/>
                </a:lnTo>
                <a:lnTo>
                  <a:pt x="8030" y="5281"/>
                </a:lnTo>
                <a:lnTo>
                  <a:pt x="8030" y="5670"/>
                </a:lnTo>
                <a:lnTo>
                  <a:pt x="8030" y="7203"/>
                </a:lnTo>
                <a:lnTo>
                  <a:pt x="8030" y="8834"/>
                </a:lnTo>
                <a:lnTo>
                  <a:pt x="8054" y="9661"/>
                </a:lnTo>
                <a:lnTo>
                  <a:pt x="8079" y="10464"/>
                </a:lnTo>
                <a:lnTo>
                  <a:pt x="8103" y="10586"/>
                </a:lnTo>
                <a:lnTo>
                  <a:pt x="8152" y="10659"/>
                </a:lnTo>
                <a:lnTo>
                  <a:pt x="8249" y="10707"/>
                </a:lnTo>
                <a:lnTo>
                  <a:pt x="8346" y="10732"/>
                </a:lnTo>
                <a:lnTo>
                  <a:pt x="8444" y="10707"/>
                </a:lnTo>
                <a:lnTo>
                  <a:pt x="8517" y="10659"/>
                </a:lnTo>
                <a:lnTo>
                  <a:pt x="8565" y="10586"/>
                </a:lnTo>
                <a:lnTo>
                  <a:pt x="8590" y="10464"/>
                </a:lnTo>
                <a:lnTo>
                  <a:pt x="8517" y="8931"/>
                </a:lnTo>
                <a:lnTo>
                  <a:pt x="8468" y="7398"/>
                </a:lnTo>
                <a:lnTo>
                  <a:pt x="8444" y="5865"/>
                </a:lnTo>
                <a:lnTo>
                  <a:pt x="8444" y="5305"/>
                </a:lnTo>
                <a:lnTo>
                  <a:pt x="8444" y="5013"/>
                </a:lnTo>
                <a:lnTo>
                  <a:pt x="8395" y="4721"/>
                </a:lnTo>
                <a:lnTo>
                  <a:pt x="8468" y="4673"/>
                </a:lnTo>
                <a:close/>
                <a:moveTo>
                  <a:pt x="7446" y="1"/>
                </a:moveTo>
                <a:lnTo>
                  <a:pt x="7300" y="25"/>
                </a:lnTo>
                <a:lnTo>
                  <a:pt x="7154" y="50"/>
                </a:lnTo>
                <a:lnTo>
                  <a:pt x="7008" y="98"/>
                </a:lnTo>
                <a:lnTo>
                  <a:pt x="6911" y="196"/>
                </a:lnTo>
                <a:lnTo>
                  <a:pt x="6838" y="196"/>
                </a:lnTo>
                <a:lnTo>
                  <a:pt x="6765" y="244"/>
                </a:lnTo>
                <a:lnTo>
                  <a:pt x="6716" y="293"/>
                </a:lnTo>
                <a:lnTo>
                  <a:pt x="6716" y="317"/>
                </a:lnTo>
                <a:lnTo>
                  <a:pt x="6667" y="755"/>
                </a:lnTo>
                <a:lnTo>
                  <a:pt x="6619" y="1193"/>
                </a:lnTo>
                <a:lnTo>
                  <a:pt x="6594" y="1656"/>
                </a:lnTo>
                <a:lnTo>
                  <a:pt x="6594" y="2094"/>
                </a:lnTo>
                <a:lnTo>
                  <a:pt x="6011" y="2118"/>
                </a:lnTo>
                <a:lnTo>
                  <a:pt x="5427" y="2118"/>
                </a:lnTo>
                <a:lnTo>
                  <a:pt x="5013" y="2094"/>
                </a:lnTo>
                <a:lnTo>
                  <a:pt x="4794" y="2094"/>
                </a:lnTo>
                <a:lnTo>
                  <a:pt x="4697" y="2118"/>
                </a:lnTo>
                <a:lnTo>
                  <a:pt x="4624" y="2167"/>
                </a:lnTo>
                <a:lnTo>
                  <a:pt x="4575" y="2142"/>
                </a:lnTo>
                <a:lnTo>
                  <a:pt x="4526" y="2118"/>
                </a:lnTo>
                <a:lnTo>
                  <a:pt x="4405" y="2142"/>
                </a:lnTo>
                <a:lnTo>
                  <a:pt x="4332" y="2215"/>
                </a:lnTo>
                <a:lnTo>
                  <a:pt x="4307" y="2264"/>
                </a:lnTo>
                <a:lnTo>
                  <a:pt x="4283" y="2337"/>
                </a:lnTo>
                <a:lnTo>
                  <a:pt x="4259" y="2605"/>
                </a:lnTo>
                <a:lnTo>
                  <a:pt x="4259" y="2897"/>
                </a:lnTo>
                <a:lnTo>
                  <a:pt x="4259" y="3480"/>
                </a:lnTo>
                <a:lnTo>
                  <a:pt x="3602" y="3529"/>
                </a:lnTo>
                <a:lnTo>
                  <a:pt x="3261" y="3578"/>
                </a:lnTo>
                <a:lnTo>
                  <a:pt x="2920" y="3602"/>
                </a:lnTo>
                <a:lnTo>
                  <a:pt x="2872" y="3626"/>
                </a:lnTo>
                <a:lnTo>
                  <a:pt x="2823" y="3651"/>
                </a:lnTo>
                <a:lnTo>
                  <a:pt x="2774" y="3699"/>
                </a:lnTo>
                <a:lnTo>
                  <a:pt x="2701" y="3821"/>
                </a:lnTo>
                <a:lnTo>
                  <a:pt x="2653" y="3918"/>
                </a:lnTo>
                <a:lnTo>
                  <a:pt x="2604" y="4064"/>
                </a:lnTo>
                <a:lnTo>
                  <a:pt x="2604" y="4186"/>
                </a:lnTo>
                <a:lnTo>
                  <a:pt x="2580" y="4454"/>
                </a:lnTo>
                <a:lnTo>
                  <a:pt x="2580" y="4721"/>
                </a:lnTo>
                <a:lnTo>
                  <a:pt x="2458" y="6449"/>
                </a:lnTo>
                <a:lnTo>
                  <a:pt x="2458" y="6498"/>
                </a:lnTo>
                <a:lnTo>
                  <a:pt x="1704" y="6838"/>
                </a:lnTo>
                <a:lnTo>
                  <a:pt x="1558" y="6936"/>
                </a:lnTo>
                <a:lnTo>
                  <a:pt x="1436" y="7033"/>
                </a:lnTo>
                <a:lnTo>
                  <a:pt x="1363" y="7155"/>
                </a:lnTo>
                <a:lnTo>
                  <a:pt x="1290" y="7276"/>
                </a:lnTo>
                <a:lnTo>
                  <a:pt x="1266" y="7422"/>
                </a:lnTo>
                <a:lnTo>
                  <a:pt x="1241" y="7568"/>
                </a:lnTo>
                <a:lnTo>
                  <a:pt x="1241" y="7714"/>
                </a:lnTo>
                <a:lnTo>
                  <a:pt x="1241" y="7885"/>
                </a:lnTo>
                <a:lnTo>
                  <a:pt x="1290" y="8201"/>
                </a:lnTo>
                <a:lnTo>
                  <a:pt x="1363" y="8542"/>
                </a:lnTo>
                <a:lnTo>
                  <a:pt x="1533" y="9101"/>
                </a:lnTo>
                <a:lnTo>
                  <a:pt x="1631" y="9491"/>
                </a:lnTo>
                <a:lnTo>
                  <a:pt x="1777" y="9856"/>
                </a:lnTo>
                <a:lnTo>
                  <a:pt x="2069" y="10586"/>
                </a:lnTo>
                <a:lnTo>
                  <a:pt x="2190" y="10853"/>
                </a:lnTo>
                <a:lnTo>
                  <a:pt x="2336" y="11145"/>
                </a:lnTo>
                <a:lnTo>
                  <a:pt x="2507" y="11437"/>
                </a:lnTo>
                <a:lnTo>
                  <a:pt x="2604" y="11559"/>
                </a:lnTo>
                <a:lnTo>
                  <a:pt x="2726" y="11656"/>
                </a:lnTo>
                <a:lnTo>
                  <a:pt x="2677" y="11826"/>
                </a:lnTo>
                <a:lnTo>
                  <a:pt x="2653" y="11997"/>
                </a:lnTo>
                <a:lnTo>
                  <a:pt x="2628" y="12167"/>
                </a:lnTo>
                <a:lnTo>
                  <a:pt x="2628" y="12362"/>
                </a:lnTo>
                <a:lnTo>
                  <a:pt x="2677" y="12727"/>
                </a:lnTo>
                <a:lnTo>
                  <a:pt x="2701" y="13067"/>
                </a:lnTo>
                <a:lnTo>
                  <a:pt x="2701" y="13530"/>
                </a:lnTo>
                <a:lnTo>
                  <a:pt x="2677" y="13968"/>
                </a:lnTo>
                <a:lnTo>
                  <a:pt x="2677" y="14430"/>
                </a:lnTo>
                <a:lnTo>
                  <a:pt x="2701" y="14649"/>
                </a:lnTo>
                <a:lnTo>
                  <a:pt x="2726" y="14868"/>
                </a:lnTo>
                <a:lnTo>
                  <a:pt x="2531" y="14965"/>
                </a:lnTo>
                <a:lnTo>
                  <a:pt x="2385" y="15087"/>
                </a:lnTo>
                <a:lnTo>
                  <a:pt x="2239" y="15233"/>
                </a:lnTo>
                <a:lnTo>
                  <a:pt x="2117" y="15379"/>
                </a:lnTo>
                <a:lnTo>
                  <a:pt x="2117" y="15428"/>
                </a:lnTo>
                <a:lnTo>
                  <a:pt x="2117" y="15476"/>
                </a:lnTo>
                <a:lnTo>
                  <a:pt x="2142" y="15501"/>
                </a:lnTo>
                <a:lnTo>
                  <a:pt x="2190" y="15501"/>
                </a:lnTo>
                <a:lnTo>
                  <a:pt x="2361" y="15476"/>
                </a:lnTo>
                <a:lnTo>
                  <a:pt x="2531" y="15428"/>
                </a:lnTo>
                <a:lnTo>
                  <a:pt x="2872" y="15306"/>
                </a:lnTo>
                <a:lnTo>
                  <a:pt x="3212" y="15184"/>
                </a:lnTo>
                <a:lnTo>
                  <a:pt x="3553" y="15063"/>
                </a:lnTo>
                <a:lnTo>
                  <a:pt x="3796" y="15014"/>
                </a:lnTo>
                <a:lnTo>
                  <a:pt x="4064" y="15014"/>
                </a:lnTo>
                <a:lnTo>
                  <a:pt x="4307" y="14990"/>
                </a:lnTo>
                <a:lnTo>
                  <a:pt x="4551" y="15014"/>
                </a:lnTo>
                <a:lnTo>
                  <a:pt x="4794" y="15038"/>
                </a:lnTo>
                <a:lnTo>
                  <a:pt x="5037" y="15087"/>
                </a:lnTo>
                <a:lnTo>
                  <a:pt x="5500" y="15209"/>
                </a:lnTo>
                <a:lnTo>
                  <a:pt x="5889" y="15330"/>
                </a:lnTo>
                <a:lnTo>
                  <a:pt x="6278" y="15403"/>
                </a:lnTo>
                <a:lnTo>
                  <a:pt x="6667" y="15428"/>
                </a:lnTo>
                <a:lnTo>
                  <a:pt x="6862" y="15428"/>
                </a:lnTo>
                <a:lnTo>
                  <a:pt x="7057" y="15403"/>
                </a:lnTo>
                <a:lnTo>
                  <a:pt x="7276" y="15355"/>
                </a:lnTo>
                <a:lnTo>
                  <a:pt x="7495" y="15306"/>
                </a:lnTo>
                <a:lnTo>
                  <a:pt x="7908" y="15184"/>
                </a:lnTo>
                <a:lnTo>
                  <a:pt x="8346" y="15063"/>
                </a:lnTo>
                <a:lnTo>
                  <a:pt x="8565" y="15014"/>
                </a:lnTo>
                <a:lnTo>
                  <a:pt x="8784" y="14990"/>
                </a:lnTo>
                <a:lnTo>
                  <a:pt x="8979" y="15014"/>
                </a:lnTo>
                <a:lnTo>
                  <a:pt x="9198" y="15063"/>
                </a:lnTo>
                <a:lnTo>
                  <a:pt x="9393" y="15136"/>
                </a:lnTo>
                <a:lnTo>
                  <a:pt x="9587" y="15209"/>
                </a:lnTo>
                <a:lnTo>
                  <a:pt x="9977" y="15379"/>
                </a:lnTo>
                <a:lnTo>
                  <a:pt x="10196" y="15452"/>
                </a:lnTo>
                <a:lnTo>
                  <a:pt x="10390" y="15476"/>
                </a:lnTo>
                <a:lnTo>
                  <a:pt x="10585" y="15501"/>
                </a:lnTo>
                <a:lnTo>
                  <a:pt x="10780" y="15501"/>
                </a:lnTo>
                <a:lnTo>
                  <a:pt x="11169" y="15452"/>
                </a:lnTo>
                <a:lnTo>
                  <a:pt x="11558" y="15355"/>
                </a:lnTo>
                <a:lnTo>
                  <a:pt x="11923" y="15257"/>
                </a:lnTo>
                <a:lnTo>
                  <a:pt x="12191" y="15184"/>
                </a:lnTo>
                <a:lnTo>
                  <a:pt x="12410" y="15136"/>
                </a:lnTo>
                <a:lnTo>
                  <a:pt x="12653" y="15111"/>
                </a:lnTo>
                <a:lnTo>
                  <a:pt x="12872" y="15087"/>
                </a:lnTo>
                <a:lnTo>
                  <a:pt x="13116" y="15087"/>
                </a:lnTo>
                <a:lnTo>
                  <a:pt x="13335" y="15111"/>
                </a:lnTo>
                <a:lnTo>
                  <a:pt x="13846" y="15209"/>
                </a:lnTo>
                <a:lnTo>
                  <a:pt x="14186" y="15257"/>
                </a:lnTo>
                <a:lnTo>
                  <a:pt x="14357" y="15282"/>
                </a:lnTo>
                <a:lnTo>
                  <a:pt x="14551" y="15282"/>
                </a:lnTo>
                <a:lnTo>
                  <a:pt x="14721" y="15233"/>
                </a:lnTo>
                <a:lnTo>
                  <a:pt x="14892" y="15209"/>
                </a:lnTo>
                <a:lnTo>
                  <a:pt x="15038" y="15136"/>
                </a:lnTo>
                <a:lnTo>
                  <a:pt x="15208" y="15038"/>
                </a:lnTo>
                <a:lnTo>
                  <a:pt x="15281" y="14965"/>
                </a:lnTo>
                <a:lnTo>
                  <a:pt x="15305" y="14868"/>
                </a:lnTo>
                <a:lnTo>
                  <a:pt x="15305" y="14771"/>
                </a:lnTo>
                <a:lnTo>
                  <a:pt x="15281" y="14673"/>
                </a:lnTo>
                <a:lnTo>
                  <a:pt x="15208" y="14600"/>
                </a:lnTo>
                <a:lnTo>
                  <a:pt x="15135" y="14552"/>
                </a:lnTo>
                <a:lnTo>
                  <a:pt x="15038" y="14552"/>
                </a:lnTo>
                <a:lnTo>
                  <a:pt x="14940" y="14600"/>
                </a:lnTo>
                <a:lnTo>
                  <a:pt x="14819" y="14673"/>
                </a:lnTo>
                <a:lnTo>
                  <a:pt x="14697" y="14722"/>
                </a:lnTo>
                <a:lnTo>
                  <a:pt x="14575" y="14746"/>
                </a:lnTo>
                <a:lnTo>
                  <a:pt x="14454" y="14771"/>
                </a:lnTo>
                <a:lnTo>
                  <a:pt x="14211" y="14746"/>
                </a:lnTo>
                <a:lnTo>
                  <a:pt x="13967" y="14722"/>
                </a:lnTo>
                <a:lnTo>
                  <a:pt x="13919" y="13116"/>
                </a:lnTo>
                <a:lnTo>
                  <a:pt x="13919" y="12459"/>
                </a:lnTo>
                <a:lnTo>
                  <a:pt x="13894" y="12118"/>
                </a:lnTo>
                <a:lnTo>
                  <a:pt x="13821" y="11778"/>
                </a:lnTo>
                <a:lnTo>
                  <a:pt x="13870" y="11753"/>
                </a:lnTo>
                <a:lnTo>
                  <a:pt x="13894" y="11680"/>
                </a:lnTo>
                <a:lnTo>
                  <a:pt x="14527" y="10221"/>
                </a:lnTo>
                <a:lnTo>
                  <a:pt x="15111" y="8736"/>
                </a:lnTo>
                <a:lnTo>
                  <a:pt x="15232" y="8420"/>
                </a:lnTo>
                <a:lnTo>
                  <a:pt x="15305" y="8128"/>
                </a:lnTo>
                <a:lnTo>
                  <a:pt x="15354" y="7982"/>
                </a:lnTo>
                <a:lnTo>
                  <a:pt x="15354" y="7836"/>
                </a:lnTo>
                <a:lnTo>
                  <a:pt x="15354" y="7666"/>
                </a:lnTo>
                <a:lnTo>
                  <a:pt x="15354" y="7520"/>
                </a:lnTo>
                <a:lnTo>
                  <a:pt x="15305" y="7374"/>
                </a:lnTo>
                <a:lnTo>
                  <a:pt x="15257" y="7276"/>
                </a:lnTo>
                <a:lnTo>
                  <a:pt x="15184" y="7155"/>
                </a:lnTo>
                <a:lnTo>
                  <a:pt x="15111" y="7057"/>
                </a:lnTo>
                <a:lnTo>
                  <a:pt x="14916" y="6863"/>
                </a:lnTo>
                <a:lnTo>
                  <a:pt x="14697" y="6717"/>
                </a:lnTo>
                <a:lnTo>
                  <a:pt x="14405" y="6546"/>
                </a:lnTo>
                <a:lnTo>
                  <a:pt x="14065" y="6400"/>
                </a:lnTo>
                <a:lnTo>
                  <a:pt x="14113" y="6181"/>
                </a:lnTo>
                <a:lnTo>
                  <a:pt x="14138" y="5962"/>
                </a:lnTo>
                <a:lnTo>
                  <a:pt x="14162" y="5719"/>
                </a:lnTo>
                <a:lnTo>
                  <a:pt x="14162" y="5500"/>
                </a:lnTo>
                <a:lnTo>
                  <a:pt x="14138" y="5013"/>
                </a:lnTo>
                <a:lnTo>
                  <a:pt x="14113" y="4551"/>
                </a:lnTo>
                <a:lnTo>
                  <a:pt x="14089" y="4381"/>
                </a:lnTo>
                <a:lnTo>
                  <a:pt x="14040" y="4040"/>
                </a:lnTo>
                <a:lnTo>
                  <a:pt x="14089" y="3991"/>
                </a:lnTo>
                <a:lnTo>
                  <a:pt x="14113" y="3918"/>
                </a:lnTo>
                <a:lnTo>
                  <a:pt x="14113" y="3845"/>
                </a:lnTo>
                <a:lnTo>
                  <a:pt x="14089" y="3772"/>
                </a:lnTo>
                <a:lnTo>
                  <a:pt x="14065" y="3699"/>
                </a:lnTo>
                <a:lnTo>
                  <a:pt x="14016" y="3651"/>
                </a:lnTo>
                <a:lnTo>
                  <a:pt x="13943" y="3602"/>
                </a:lnTo>
                <a:lnTo>
                  <a:pt x="13846" y="3578"/>
                </a:lnTo>
                <a:lnTo>
                  <a:pt x="13116" y="3553"/>
                </a:lnTo>
                <a:lnTo>
                  <a:pt x="12726" y="3553"/>
                </a:lnTo>
                <a:lnTo>
                  <a:pt x="12361" y="3578"/>
                </a:lnTo>
                <a:lnTo>
                  <a:pt x="12361" y="3286"/>
                </a:lnTo>
                <a:lnTo>
                  <a:pt x="12361" y="2848"/>
                </a:lnTo>
                <a:lnTo>
                  <a:pt x="12313" y="2410"/>
                </a:lnTo>
                <a:lnTo>
                  <a:pt x="12288" y="2337"/>
                </a:lnTo>
                <a:lnTo>
                  <a:pt x="12264" y="2264"/>
                </a:lnTo>
                <a:lnTo>
                  <a:pt x="12191" y="2215"/>
                </a:lnTo>
                <a:lnTo>
                  <a:pt x="12118" y="2191"/>
                </a:lnTo>
                <a:lnTo>
                  <a:pt x="12045" y="2118"/>
                </a:lnTo>
                <a:lnTo>
                  <a:pt x="11923" y="2094"/>
                </a:lnTo>
                <a:lnTo>
                  <a:pt x="11339" y="2069"/>
                </a:lnTo>
                <a:lnTo>
                  <a:pt x="10293" y="2069"/>
                </a:lnTo>
                <a:lnTo>
                  <a:pt x="10147" y="2094"/>
                </a:lnTo>
                <a:lnTo>
                  <a:pt x="10147" y="1875"/>
                </a:lnTo>
                <a:lnTo>
                  <a:pt x="10147" y="1656"/>
                </a:lnTo>
                <a:lnTo>
                  <a:pt x="10098" y="1242"/>
                </a:lnTo>
                <a:lnTo>
                  <a:pt x="10074" y="707"/>
                </a:lnTo>
                <a:lnTo>
                  <a:pt x="10025" y="463"/>
                </a:lnTo>
                <a:lnTo>
                  <a:pt x="10001" y="342"/>
                </a:lnTo>
                <a:lnTo>
                  <a:pt x="9928" y="220"/>
                </a:lnTo>
                <a:lnTo>
                  <a:pt x="9904" y="147"/>
                </a:lnTo>
                <a:lnTo>
                  <a:pt x="9855" y="98"/>
                </a:lnTo>
                <a:lnTo>
                  <a:pt x="9782" y="74"/>
                </a:lnTo>
                <a:lnTo>
                  <a:pt x="9709" y="50"/>
                </a:lnTo>
                <a:lnTo>
                  <a:pt x="8882" y="25"/>
                </a:lnTo>
                <a:lnTo>
                  <a:pt x="8054" y="1"/>
                </a:lnTo>
                <a:close/>
                <a:moveTo>
                  <a:pt x="4307" y="15452"/>
                </a:moveTo>
                <a:lnTo>
                  <a:pt x="4088" y="15501"/>
                </a:lnTo>
                <a:lnTo>
                  <a:pt x="3869" y="15549"/>
                </a:lnTo>
                <a:lnTo>
                  <a:pt x="3650" y="15647"/>
                </a:lnTo>
                <a:lnTo>
                  <a:pt x="3237" y="15866"/>
                </a:lnTo>
                <a:lnTo>
                  <a:pt x="3018" y="15963"/>
                </a:lnTo>
                <a:lnTo>
                  <a:pt x="2823" y="16060"/>
                </a:lnTo>
                <a:lnTo>
                  <a:pt x="2653" y="16109"/>
                </a:lnTo>
                <a:lnTo>
                  <a:pt x="2507" y="16133"/>
                </a:lnTo>
                <a:lnTo>
                  <a:pt x="2190" y="16133"/>
                </a:lnTo>
                <a:lnTo>
                  <a:pt x="1850" y="16085"/>
                </a:lnTo>
                <a:lnTo>
                  <a:pt x="1533" y="16012"/>
                </a:lnTo>
                <a:lnTo>
                  <a:pt x="1241" y="15890"/>
                </a:lnTo>
                <a:lnTo>
                  <a:pt x="925" y="15768"/>
                </a:lnTo>
                <a:lnTo>
                  <a:pt x="341" y="15525"/>
                </a:lnTo>
                <a:lnTo>
                  <a:pt x="244" y="15501"/>
                </a:lnTo>
                <a:lnTo>
                  <a:pt x="171" y="15525"/>
                </a:lnTo>
                <a:lnTo>
                  <a:pt x="122" y="15574"/>
                </a:lnTo>
                <a:lnTo>
                  <a:pt x="98" y="15622"/>
                </a:lnTo>
                <a:lnTo>
                  <a:pt x="73" y="15695"/>
                </a:lnTo>
                <a:lnTo>
                  <a:pt x="73" y="15768"/>
                </a:lnTo>
                <a:lnTo>
                  <a:pt x="122" y="15841"/>
                </a:lnTo>
                <a:lnTo>
                  <a:pt x="171" y="15890"/>
                </a:lnTo>
                <a:lnTo>
                  <a:pt x="390" y="16060"/>
                </a:lnTo>
                <a:lnTo>
                  <a:pt x="633" y="16182"/>
                </a:lnTo>
                <a:lnTo>
                  <a:pt x="901" y="16304"/>
                </a:lnTo>
                <a:lnTo>
                  <a:pt x="1144" y="16425"/>
                </a:lnTo>
                <a:lnTo>
                  <a:pt x="1412" y="16498"/>
                </a:lnTo>
                <a:lnTo>
                  <a:pt x="1679" y="16571"/>
                </a:lnTo>
                <a:lnTo>
                  <a:pt x="1947" y="16644"/>
                </a:lnTo>
                <a:lnTo>
                  <a:pt x="2215" y="16669"/>
                </a:lnTo>
                <a:lnTo>
                  <a:pt x="2507" y="16669"/>
                </a:lnTo>
                <a:lnTo>
                  <a:pt x="2750" y="16620"/>
                </a:lnTo>
                <a:lnTo>
                  <a:pt x="2993" y="16547"/>
                </a:lnTo>
                <a:lnTo>
                  <a:pt x="3237" y="16425"/>
                </a:lnTo>
                <a:lnTo>
                  <a:pt x="3699" y="16206"/>
                </a:lnTo>
                <a:lnTo>
                  <a:pt x="3942" y="16109"/>
                </a:lnTo>
                <a:lnTo>
                  <a:pt x="4210" y="16012"/>
                </a:lnTo>
                <a:lnTo>
                  <a:pt x="4332" y="15987"/>
                </a:lnTo>
                <a:lnTo>
                  <a:pt x="4453" y="15963"/>
                </a:lnTo>
                <a:lnTo>
                  <a:pt x="4697" y="15987"/>
                </a:lnTo>
                <a:lnTo>
                  <a:pt x="4964" y="16060"/>
                </a:lnTo>
                <a:lnTo>
                  <a:pt x="5232" y="16158"/>
                </a:lnTo>
                <a:lnTo>
                  <a:pt x="5743" y="16352"/>
                </a:lnTo>
                <a:lnTo>
                  <a:pt x="6011" y="16450"/>
                </a:lnTo>
                <a:lnTo>
                  <a:pt x="6254" y="16523"/>
                </a:lnTo>
                <a:lnTo>
                  <a:pt x="6522" y="16547"/>
                </a:lnTo>
                <a:lnTo>
                  <a:pt x="6765" y="16523"/>
                </a:lnTo>
                <a:lnTo>
                  <a:pt x="7032" y="16474"/>
                </a:lnTo>
                <a:lnTo>
                  <a:pt x="7276" y="16401"/>
                </a:lnTo>
                <a:lnTo>
                  <a:pt x="7787" y="16231"/>
                </a:lnTo>
                <a:lnTo>
                  <a:pt x="8030" y="16158"/>
                </a:lnTo>
                <a:lnTo>
                  <a:pt x="8298" y="16133"/>
                </a:lnTo>
                <a:lnTo>
                  <a:pt x="8565" y="16133"/>
                </a:lnTo>
                <a:lnTo>
                  <a:pt x="8809" y="16182"/>
                </a:lnTo>
                <a:lnTo>
                  <a:pt x="9076" y="16231"/>
                </a:lnTo>
                <a:lnTo>
                  <a:pt x="9344" y="16328"/>
                </a:lnTo>
                <a:lnTo>
                  <a:pt x="9855" y="16498"/>
                </a:lnTo>
                <a:lnTo>
                  <a:pt x="10123" y="16571"/>
                </a:lnTo>
                <a:lnTo>
                  <a:pt x="10366" y="16620"/>
                </a:lnTo>
                <a:lnTo>
                  <a:pt x="10634" y="16620"/>
                </a:lnTo>
                <a:lnTo>
                  <a:pt x="10877" y="16596"/>
                </a:lnTo>
                <a:lnTo>
                  <a:pt x="11120" y="16547"/>
                </a:lnTo>
                <a:lnTo>
                  <a:pt x="11364" y="16450"/>
                </a:lnTo>
                <a:lnTo>
                  <a:pt x="11826" y="16255"/>
                </a:lnTo>
                <a:lnTo>
                  <a:pt x="12069" y="16182"/>
                </a:lnTo>
                <a:lnTo>
                  <a:pt x="12313" y="16085"/>
                </a:lnTo>
                <a:lnTo>
                  <a:pt x="12459" y="16060"/>
                </a:lnTo>
                <a:lnTo>
                  <a:pt x="12580" y="16036"/>
                </a:lnTo>
                <a:lnTo>
                  <a:pt x="12872" y="16036"/>
                </a:lnTo>
                <a:lnTo>
                  <a:pt x="13164" y="16085"/>
                </a:lnTo>
                <a:lnTo>
                  <a:pt x="13432" y="16182"/>
                </a:lnTo>
                <a:lnTo>
                  <a:pt x="14016" y="16352"/>
                </a:lnTo>
                <a:lnTo>
                  <a:pt x="14284" y="16425"/>
                </a:lnTo>
                <a:lnTo>
                  <a:pt x="14575" y="16474"/>
                </a:lnTo>
                <a:lnTo>
                  <a:pt x="14819" y="16498"/>
                </a:lnTo>
                <a:lnTo>
                  <a:pt x="15086" y="16474"/>
                </a:lnTo>
                <a:lnTo>
                  <a:pt x="15330" y="16450"/>
                </a:lnTo>
                <a:lnTo>
                  <a:pt x="15573" y="16377"/>
                </a:lnTo>
                <a:lnTo>
                  <a:pt x="15816" y="16279"/>
                </a:lnTo>
                <a:lnTo>
                  <a:pt x="16035" y="16182"/>
                </a:lnTo>
                <a:lnTo>
                  <a:pt x="16254" y="16060"/>
                </a:lnTo>
                <a:lnTo>
                  <a:pt x="16473" y="15914"/>
                </a:lnTo>
                <a:lnTo>
                  <a:pt x="16522" y="15841"/>
                </a:lnTo>
                <a:lnTo>
                  <a:pt x="16546" y="15768"/>
                </a:lnTo>
                <a:lnTo>
                  <a:pt x="16546" y="15695"/>
                </a:lnTo>
                <a:lnTo>
                  <a:pt x="16522" y="15622"/>
                </a:lnTo>
                <a:lnTo>
                  <a:pt x="16473" y="15574"/>
                </a:lnTo>
                <a:lnTo>
                  <a:pt x="16425" y="15525"/>
                </a:lnTo>
                <a:lnTo>
                  <a:pt x="16352" y="15525"/>
                </a:lnTo>
                <a:lnTo>
                  <a:pt x="16279" y="15574"/>
                </a:lnTo>
                <a:lnTo>
                  <a:pt x="16035" y="15720"/>
                </a:lnTo>
                <a:lnTo>
                  <a:pt x="15792" y="15841"/>
                </a:lnTo>
                <a:lnTo>
                  <a:pt x="15524" y="15939"/>
                </a:lnTo>
                <a:lnTo>
                  <a:pt x="15281" y="16012"/>
                </a:lnTo>
                <a:lnTo>
                  <a:pt x="15013" y="16060"/>
                </a:lnTo>
                <a:lnTo>
                  <a:pt x="14721" y="16085"/>
                </a:lnTo>
                <a:lnTo>
                  <a:pt x="14454" y="16060"/>
                </a:lnTo>
                <a:lnTo>
                  <a:pt x="14186" y="16012"/>
                </a:lnTo>
                <a:lnTo>
                  <a:pt x="13724" y="15914"/>
                </a:lnTo>
                <a:lnTo>
                  <a:pt x="13286" y="15793"/>
                </a:lnTo>
                <a:lnTo>
                  <a:pt x="13067" y="15768"/>
                </a:lnTo>
                <a:lnTo>
                  <a:pt x="12848" y="15744"/>
                </a:lnTo>
                <a:lnTo>
                  <a:pt x="12629" y="15744"/>
                </a:lnTo>
                <a:lnTo>
                  <a:pt x="12386" y="15768"/>
                </a:lnTo>
                <a:lnTo>
                  <a:pt x="12167" y="15841"/>
                </a:lnTo>
                <a:lnTo>
                  <a:pt x="11948" y="15914"/>
                </a:lnTo>
                <a:lnTo>
                  <a:pt x="11510" y="16060"/>
                </a:lnTo>
                <a:lnTo>
                  <a:pt x="11218" y="16158"/>
                </a:lnTo>
                <a:lnTo>
                  <a:pt x="10901" y="16182"/>
                </a:lnTo>
                <a:lnTo>
                  <a:pt x="10585" y="16158"/>
                </a:lnTo>
                <a:lnTo>
                  <a:pt x="10293" y="16133"/>
                </a:lnTo>
                <a:lnTo>
                  <a:pt x="10025" y="16060"/>
                </a:lnTo>
                <a:lnTo>
                  <a:pt x="9782" y="15987"/>
                </a:lnTo>
                <a:lnTo>
                  <a:pt x="9295" y="15817"/>
                </a:lnTo>
                <a:lnTo>
                  <a:pt x="9052" y="15744"/>
                </a:lnTo>
                <a:lnTo>
                  <a:pt x="8809" y="15671"/>
                </a:lnTo>
                <a:lnTo>
                  <a:pt x="8565" y="15622"/>
                </a:lnTo>
                <a:lnTo>
                  <a:pt x="8298" y="15598"/>
                </a:lnTo>
                <a:lnTo>
                  <a:pt x="8030" y="15622"/>
                </a:lnTo>
                <a:lnTo>
                  <a:pt x="7762" y="15671"/>
                </a:lnTo>
                <a:lnTo>
                  <a:pt x="7276" y="15841"/>
                </a:lnTo>
                <a:lnTo>
                  <a:pt x="7032" y="15914"/>
                </a:lnTo>
                <a:lnTo>
                  <a:pt x="6765" y="15987"/>
                </a:lnTo>
                <a:lnTo>
                  <a:pt x="6522" y="16012"/>
                </a:lnTo>
                <a:lnTo>
                  <a:pt x="6254" y="15987"/>
                </a:lnTo>
                <a:lnTo>
                  <a:pt x="6035" y="15939"/>
                </a:lnTo>
                <a:lnTo>
                  <a:pt x="5816" y="15866"/>
                </a:lnTo>
                <a:lnTo>
                  <a:pt x="5402" y="15720"/>
                </a:lnTo>
                <a:lnTo>
                  <a:pt x="4989" y="15549"/>
                </a:lnTo>
                <a:lnTo>
                  <a:pt x="4770" y="15501"/>
                </a:lnTo>
                <a:lnTo>
                  <a:pt x="4551" y="15452"/>
                </a:lnTo>
                <a:close/>
                <a:moveTo>
                  <a:pt x="560" y="16717"/>
                </a:moveTo>
                <a:lnTo>
                  <a:pt x="365" y="16742"/>
                </a:lnTo>
                <a:lnTo>
                  <a:pt x="195" y="16815"/>
                </a:lnTo>
                <a:lnTo>
                  <a:pt x="25" y="16936"/>
                </a:lnTo>
                <a:lnTo>
                  <a:pt x="0" y="16985"/>
                </a:lnTo>
                <a:lnTo>
                  <a:pt x="0" y="17009"/>
                </a:lnTo>
                <a:lnTo>
                  <a:pt x="0" y="17082"/>
                </a:lnTo>
                <a:lnTo>
                  <a:pt x="73" y="17131"/>
                </a:lnTo>
                <a:lnTo>
                  <a:pt x="171" y="17155"/>
                </a:lnTo>
                <a:lnTo>
                  <a:pt x="438" y="17131"/>
                </a:lnTo>
                <a:lnTo>
                  <a:pt x="730" y="17155"/>
                </a:lnTo>
                <a:lnTo>
                  <a:pt x="974" y="17204"/>
                </a:lnTo>
                <a:lnTo>
                  <a:pt x="1217" y="17301"/>
                </a:lnTo>
                <a:lnTo>
                  <a:pt x="1728" y="17520"/>
                </a:lnTo>
                <a:lnTo>
                  <a:pt x="1971" y="17618"/>
                </a:lnTo>
                <a:lnTo>
                  <a:pt x="2239" y="17715"/>
                </a:lnTo>
                <a:lnTo>
                  <a:pt x="2482" y="17764"/>
                </a:lnTo>
                <a:lnTo>
                  <a:pt x="2726" y="17764"/>
                </a:lnTo>
                <a:lnTo>
                  <a:pt x="2969" y="17715"/>
                </a:lnTo>
                <a:lnTo>
                  <a:pt x="3188" y="17666"/>
                </a:lnTo>
                <a:lnTo>
                  <a:pt x="3650" y="17472"/>
                </a:lnTo>
                <a:lnTo>
                  <a:pt x="3894" y="17399"/>
                </a:lnTo>
                <a:lnTo>
                  <a:pt x="4113" y="17326"/>
                </a:lnTo>
                <a:lnTo>
                  <a:pt x="4405" y="17277"/>
                </a:lnTo>
                <a:lnTo>
                  <a:pt x="4697" y="17277"/>
                </a:lnTo>
                <a:lnTo>
                  <a:pt x="4989" y="17301"/>
                </a:lnTo>
                <a:lnTo>
                  <a:pt x="5281" y="17350"/>
                </a:lnTo>
                <a:lnTo>
                  <a:pt x="5865" y="17520"/>
                </a:lnTo>
                <a:lnTo>
                  <a:pt x="6400" y="17642"/>
                </a:lnTo>
                <a:lnTo>
                  <a:pt x="6667" y="17691"/>
                </a:lnTo>
                <a:lnTo>
                  <a:pt x="6911" y="17715"/>
                </a:lnTo>
                <a:lnTo>
                  <a:pt x="7154" y="17691"/>
                </a:lnTo>
                <a:lnTo>
                  <a:pt x="7397" y="17666"/>
                </a:lnTo>
                <a:lnTo>
                  <a:pt x="7616" y="17618"/>
                </a:lnTo>
                <a:lnTo>
                  <a:pt x="7860" y="17545"/>
                </a:lnTo>
                <a:lnTo>
                  <a:pt x="8322" y="17374"/>
                </a:lnTo>
                <a:lnTo>
                  <a:pt x="8468" y="17326"/>
                </a:lnTo>
                <a:lnTo>
                  <a:pt x="8614" y="17301"/>
                </a:lnTo>
                <a:lnTo>
                  <a:pt x="8760" y="17277"/>
                </a:lnTo>
                <a:lnTo>
                  <a:pt x="8882" y="17277"/>
                </a:lnTo>
                <a:lnTo>
                  <a:pt x="9028" y="17301"/>
                </a:lnTo>
                <a:lnTo>
                  <a:pt x="9174" y="17326"/>
                </a:lnTo>
                <a:lnTo>
                  <a:pt x="9295" y="17374"/>
                </a:lnTo>
                <a:lnTo>
                  <a:pt x="9441" y="17447"/>
                </a:lnTo>
                <a:lnTo>
                  <a:pt x="9831" y="17666"/>
                </a:lnTo>
                <a:lnTo>
                  <a:pt x="10025" y="17764"/>
                </a:lnTo>
                <a:lnTo>
                  <a:pt x="10244" y="17837"/>
                </a:lnTo>
                <a:lnTo>
                  <a:pt x="10463" y="17861"/>
                </a:lnTo>
                <a:lnTo>
                  <a:pt x="10658" y="17837"/>
                </a:lnTo>
                <a:lnTo>
                  <a:pt x="10877" y="17788"/>
                </a:lnTo>
                <a:lnTo>
                  <a:pt x="11096" y="17691"/>
                </a:lnTo>
                <a:lnTo>
                  <a:pt x="11510" y="17520"/>
                </a:lnTo>
                <a:lnTo>
                  <a:pt x="11704" y="17423"/>
                </a:lnTo>
                <a:lnTo>
                  <a:pt x="11899" y="17350"/>
                </a:lnTo>
                <a:lnTo>
                  <a:pt x="12045" y="17301"/>
                </a:lnTo>
                <a:lnTo>
                  <a:pt x="12434" y="17301"/>
                </a:lnTo>
                <a:lnTo>
                  <a:pt x="12726" y="17374"/>
                </a:lnTo>
                <a:lnTo>
                  <a:pt x="12994" y="17447"/>
                </a:lnTo>
                <a:lnTo>
                  <a:pt x="13554" y="17666"/>
                </a:lnTo>
                <a:lnTo>
                  <a:pt x="13846" y="17739"/>
                </a:lnTo>
                <a:lnTo>
                  <a:pt x="14113" y="17788"/>
                </a:lnTo>
                <a:lnTo>
                  <a:pt x="14381" y="17788"/>
                </a:lnTo>
                <a:lnTo>
                  <a:pt x="14673" y="17764"/>
                </a:lnTo>
                <a:lnTo>
                  <a:pt x="14940" y="17691"/>
                </a:lnTo>
                <a:lnTo>
                  <a:pt x="15232" y="17618"/>
                </a:lnTo>
                <a:lnTo>
                  <a:pt x="15500" y="17520"/>
                </a:lnTo>
                <a:lnTo>
                  <a:pt x="15768" y="17399"/>
                </a:lnTo>
                <a:lnTo>
                  <a:pt x="16254" y="17155"/>
                </a:lnTo>
                <a:lnTo>
                  <a:pt x="16327" y="17107"/>
                </a:lnTo>
                <a:lnTo>
                  <a:pt x="16352" y="17034"/>
                </a:lnTo>
                <a:lnTo>
                  <a:pt x="16352" y="16961"/>
                </a:lnTo>
                <a:lnTo>
                  <a:pt x="16327" y="16888"/>
                </a:lnTo>
                <a:lnTo>
                  <a:pt x="16303" y="16839"/>
                </a:lnTo>
                <a:lnTo>
                  <a:pt x="16254" y="16790"/>
                </a:lnTo>
                <a:lnTo>
                  <a:pt x="16181" y="16766"/>
                </a:lnTo>
                <a:lnTo>
                  <a:pt x="16108" y="16790"/>
                </a:lnTo>
                <a:lnTo>
                  <a:pt x="15500" y="17034"/>
                </a:lnTo>
                <a:lnTo>
                  <a:pt x="15208" y="17155"/>
                </a:lnTo>
                <a:lnTo>
                  <a:pt x="14916" y="17253"/>
                </a:lnTo>
                <a:lnTo>
                  <a:pt x="14624" y="17326"/>
                </a:lnTo>
                <a:lnTo>
                  <a:pt x="14308" y="17350"/>
                </a:lnTo>
                <a:lnTo>
                  <a:pt x="13992" y="17350"/>
                </a:lnTo>
                <a:lnTo>
                  <a:pt x="13651" y="17301"/>
                </a:lnTo>
                <a:lnTo>
                  <a:pt x="13408" y="17228"/>
                </a:lnTo>
                <a:lnTo>
                  <a:pt x="13189" y="17155"/>
                </a:lnTo>
                <a:lnTo>
                  <a:pt x="12751" y="16985"/>
                </a:lnTo>
                <a:lnTo>
                  <a:pt x="12507" y="16936"/>
                </a:lnTo>
                <a:lnTo>
                  <a:pt x="12288" y="16912"/>
                </a:lnTo>
                <a:lnTo>
                  <a:pt x="12045" y="16912"/>
                </a:lnTo>
                <a:lnTo>
                  <a:pt x="11802" y="16961"/>
                </a:lnTo>
                <a:lnTo>
                  <a:pt x="11558" y="17034"/>
                </a:lnTo>
                <a:lnTo>
                  <a:pt x="11339" y="17131"/>
                </a:lnTo>
                <a:lnTo>
                  <a:pt x="10901" y="17326"/>
                </a:lnTo>
                <a:lnTo>
                  <a:pt x="10731" y="17399"/>
                </a:lnTo>
                <a:lnTo>
                  <a:pt x="10585" y="17423"/>
                </a:lnTo>
                <a:lnTo>
                  <a:pt x="10439" y="17423"/>
                </a:lnTo>
                <a:lnTo>
                  <a:pt x="10317" y="17399"/>
                </a:lnTo>
                <a:lnTo>
                  <a:pt x="10171" y="17374"/>
                </a:lnTo>
                <a:lnTo>
                  <a:pt x="10050" y="17326"/>
                </a:lnTo>
                <a:lnTo>
                  <a:pt x="9758" y="17180"/>
                </a:lnTo>
                <a:lnTo>
                  <a:pt x="9539" y="17058"/>
                </a:lnTo>
                <a:lnTo>
                  <a:pt x="9344" y="16961"/>
                </a:lnTo>
                <a:lnTo>
                  <a:pt x="9149" y="16912"/>
                </a:lnTo>
                <a:lnTo>
                  <a:pt x="8930" y="16888"/>
                </a:lnTo>
                <a:lnTo>
                  <a:pt x="8736" y="16863"/>
                </a:lnTo>
                <a:lnTo>
                  <a:pt x="8517" y="16912"/>
                </a:lnTo>
                <a:lnTo>
                  <a:pt x="8298" y="16961"/>
                </a:lnTo>
                <a:lnTo>
                  <a:pt x="8054" y="17034"/>
                </a:lnTo>
                <a:lnTo>
                  <a:pt x="7787" y="17131"/>
                </a:lnTo>
                <a:lnTo>
                  <a:pt x="7495" y="17228"/>
                </a:lnTo>
                <a:lnTo>
                  <a:pt x="7227" y="17277"/>
                </a:lnTo>
                <a:lnTo>
                  <a:pt x="6911" y="17301"/>
                </a:lnTo>
                <a:lnTo>
                  <a:pt x="6619" y="17277"/>
                </a:lnTo>
                <a:lnTo>
                  <a:pt x="6327" y="17228"/>
                </a:lnTo>
                <a:lnTo>
                  <a:pt x="5767" y="17082"/>
                </a:lnTo>
                <a:lnTo>
                  <a:pt x="5305" y="16961"/>
                </a:lnTo>
                <a:lnTo>
                  <a:pt x="4818" y="16888"/>
                </a:lnTo>
                <a:lnTo>
                  <a:pt x="4356" y="16888"/>
                </a:lnTo>
                <a:lnTo>
                  <a:pt x="4113" y="16912"/>
                </a:lnTo>
                <a:lnTo>
                  <a:pt x="3869" y="16961"/>
                </a:lnTo>
                <a:lnTo>
                  <a:pt x="3602" y="17034"/>
                </a:lnTo>
                <a:lnTo>
                  <a:pt x="3358" y="17131"/>
                </a:lnTo>
                <a:lnTo>
                  <a:pt x="3115" y="17253"/>
                </a:lnTo>
                <a:lnTo>
                  <a:pt x="2847" y="17326"/>
                </a:lnTo>
                <a:lnTo>
                  <a:pt x="2677" y="17350"/>
                </a:lnTo>
                <a:lnTo>
                  <a:pt x="2507" y="17350"/>
                </a:lnTo>
                <a:lnTo>
                  <a:pt x="2312" y="17301"/>
                </a:lnTo>
                <a:lnTo>
                  <a:pt x="2142" y="17253"/>
                </a:lnTo>
                <a:lnTo>
                  <a:pt x="1801" y="17107"/>
                </a:lnTo>
                <a:lnTo>
                  <a:pt x="1485" y="16936"/>
                </a:lnTo>
                <a:lnTo>
                  <a:pt x="1314" y="16863"/>
                </a:lnTo>
                <a:lnTo>
                  <a:pt x="1120" y="16790"/>
                </a:lnTo>
                <a:lnTo>
                  <a:pt x="949" y="16742"/>
                </a:lnTo>
                <a:lnTo>
                  <a:pt x="755" y="16717"/>
                </a:lnTo>
                <a:close/>
                <a:moveTo>
                  <a:pt x="16571" y="17666"/>
                </a:moveTo>
                <a:lnTo>
                  <a:pt x="15938" y="17861"/>
                </a:lnTo>
                <a:lnTo>
                  <a:pt x="15305" y="18056"/>
                </a:lnTo>
                <a:lnTo>
                  <a:pt x="14989" y="18129"/>
                </a:lnTo>
                <a:lnTo>
                  <a:pt x="14648" y="18202"/>
                </a:lnTo>
                <a:lnTo>
                  <a:pt x="14332" y="18250"/>
                </a:lnTo>
                <a:lnTo>
                  <a:pt x="14016" y="18275"/>
                </a:lnTo>
                <a:lnTo>
                  <a:pt x="13870" y="18250"/>
                </a:lnTo>
                <a:lnTo>
                  <a:pt x="13724" y="18226"/>
                </a:lnTo>
                <a:lnTo>
                  <a:pt x="13481" y="18104"/>
                </a:lnTo>
                <a:lnTo>
                  <a:pt x="13237" y="17983"/>
                </a:lnTo>
                <a:lnTo>
                  <a:pt x="12970" y="17861"/>
                </a:lnTo>
                <a:lnTo>
                  <a:pt x="12726" y="17788"/>
                </a:lnTo>
                <a:lnTo>
                  <a:pt x="12507" y="17764"/>
                </a:lnTo>
                <a:lnTo>
                  <a:pt x="12264" y="17764"/>
                </a:lnTo>
                <a:lnTo>
                  <a:pt x="12045" y="17812"/>
                </a:lnTo>
                <a:lnTo>
                  <a:pt x="11753" y="17885"/>
                </a:lnTo>
                <a:lnTo>
                  <a:pt x="11485" y="17983"/>
                </a:lnTo>
                <a:lnTo>
                  <a:pt x="10974" y="18202"/>
                </a:lnTo>
                <a:lnTo>
                  <a:pt x="10707" y="18275"/>
                </a:lnTo>
                <a:lnTo>
                  <a:pt x="10439" y="18323"/>
                </a:lnTo>
                <a:lnTo>
                  <a:pt x="10317" y="18323"/>
                </a:lnTo>
                <a:lnTo>
                  <a:pt x="10171" y="18299"/>
                </a:lnTo>
                <a:lnTo>
                  <a:pt x="10025" y="18250"/>
                </a:lnTo>
                <a:lnTo>
                  <a:pt x="9855" y="18202"/>
                </a:lnTo>
                <a:lnTo>
                  <a:pt x="9441" y="18007"/>
                </a:lnTo>
                <a:lnTo>
                  <a:pt x="9222" y="17910"/>
                </a:lnTo>
                <a:lnTo>
                  <a:pt x="9028" y="17837"/>
                </a:lnTo>
                <a:lnTo>
                  <a:pt x="8809" y="17788"/>
                </a:lnTo>
                <a:lnTo>
                  <a:pt x="8590" y="17764"/>
                </a:lnTo>
                <a:lnTo>
                  <a:pt x="8371" y="17764"/>
                </a:lnTo>
                <a:lnTo>
                  <a:pt x="8127" y="17788"/>
                </a:lnTo>
                <a:lnTo>
                  <a:pt x="7860" y="17885"/>
                </a:lnTo>
                <a:lnTo>
                  <a:pt x="7592" y="17983"/>
                </a:lnTo>
                <a:lnTo>
                  <a:pt x="7105" y="18202"/>
                </a:lnTo>
                <a:lnTo>
                  <a:pt x="6862" y="18299"/>
                </a:lnTo>
                <a:lnTo>
                  <a:pt x="6619" y="18372"/>
                </a:lnTo>
                <a:lnTo>
                  <a:pt x="6205" y="18372"/>
                </a:lnTo>
                <a:lnTo>
                  <a:pt x="6059" y="18323"/>
                </a:lnTo>
                <a:lnTo>
                  <a:pt x="5792" y="18250"/>
                </a:lnTo>
                <a:lnTo>
                  <a:pt x="5573" y="18153"/>
                </a:lnTo>
                <a:lnTo>
                  <a:pt x="5110" y="17958"/>
                </a:lnTo>
                <a:lnTo>
                  <a:pt x="4867" y="17885"/>
                </a:lnTo>
                <a:lnTo>
                  <a:pt x="4624" y="17812"/>
                </a:lnTo>
                <a:lnTo>
                  <a:pt x="4380" y="17788"/>
                </a:lnTo>
                <a:lnTo>
                  <a:pt x="4113" y="17788"/>
                </a:lnTo>
                <a:lnTo>
                  <a:pt x="3845" y="17837"/>
                </a:lnTo>
                <a:lnTo>
                  <a:pt x="3602" y="17910"/>
                </a:lnTo>
                <a:lnTo>
                  <a:pt x="3115" y="18129"/>
                </a:lnTo>
                <a:lnTo>
                  <a:pt x="2872" y="18226"/>
                </a:lnTo>
                <a:lnTo>
                  <a:pt x="2628" y="18323"/>
                </a:lnTo>
                <a:lnTo>
                  <a:pt x="2361" y="18372"/>
                </a:lnTo>
                <a:lnTo>
                  <a:pt x="2117" y="18421"/>
                </a:lnTo>
                <a:lnTo>
                  <a:pt x="1971" y="18421"/>
                </a:lnTo>
                <a:lnTo>
                  <a:pt x="1850" y="18396"/>
                </a:lnTo>
                <a:lnTo>
                  <a:pt x="1582" y="18299"/>
                </a:lnTo>
                <a:lnTo>
                  <a:pt x="1363" y="18177"/>
                </a:lnTo>
                <a:lnTo>
                  <a:pt x="1120" y="18031"/>
                </a:lnTo>
                <a:lnTo>
                  <a:pt x="876" y="17934"/>
                </a:lnTo>
                <a:lnTo>
                  <a:pt x="633" y="17837"/>
                </a:lnTo>
                <a:lnTo>
                  <a:pt x="511" y="17812"/>
                </a:lnTo>
                <a:lnTo>
                  <a:pt x="390" y="17812"/>
                </a:lnTo>
                <a:lnTo>
                  <a:pt x="244" y="17837"/>
                </a:lnTo>
                <a:lnTo>
                  <a:pt x="98" y="17885"/>
                </a:lnTo>
                <a:lnTo>
                  <a:pt x="49" y="17934"/>
                </a:lnTo>
                <a:lnTo>
                  <a:pt x="49" y="17983"/>
                </a:lnTo>
                <a:lnTo>
                  <a:pt x="73" y="18031"/>
                </a:lnTo>
                <a:lnTo>
                  <a:pt x="122" y="18056"/>
                </a:lnTo>
                <a:lnTo>
                  <a:pt x="268" y="18056"/>
                </a:lnTo>
                <a:lnTo>
                  <a:pt x="414" y="18080"/>
                </a:lnTo>
                <a:lnTo>
                  <a:pt x="682" y="18177"/>
                </a:lnTo>
                <a:lnTo>
                  <a:pt x="925" y="18299"/>
                </a:lnTo>
                <a:lnTo>
                  <a:pt x="1168" y="18445"/>
                </a:lnTo>
                <a:lnTo>
                  <a:pt x="1412" y="18567"/>
                </a:lnTo>
                <a:lnTo>
                  <a:pt x="1679" y="18688"/>
                </a:lnTo>
                <a:lnTo>
                  <a:pt x="1947" y="18761"/>
                </a:lnTo>
                <a:lnTo>
                  <a:pt x="2093" y="18786"/>
                </a:lnTo>
                <a:lnTo>
                  <a:pt x="2239" y="18810"/>
                </a:lnTo>
                <a:lnTo>
                  <a:pt x="2507" y="18761"/>
                </a:lnTo>
                <a:lnTo>
                  <a:pt x="2750" y="18713"/>
                </a:lnTo>
                <a:lnTo>
                  <a:pt x="2993" y="18615"/>
                </a:lnTo>
                <a:lnTo>
                  <a:pt x="3237" y="18518"/>
                </a:lnTo>
                <a:lnTo>
                  <a:pt x="3748" y="18323"/>
                </a:lnTo>
                <a:lnTo>
                  <a:pt x="3991" y="18250"/>
                </a:lnTo>
                <a:lnTo>
                  <a:pt x="4259" y="18202"/>
                </a:lnTo>
                <a:lnTo>
                  <a:pt x="4380" y="18177"/>
                </a:lnTo>
                <a:lnTo>
                  <a:pt x="4526" y="18202"/>
                </a:lnTo>
                <a:lnTo>
                  <a:pt x="4770" y="18250"/>
                </a:lnTo>
                <a:lnTo>
                  <a:pt x="5013" y="18348"/>
                </a:lnTo>
                <a:lnTo>
                  <a:pt x="5256" y="18469"/>
                </a:lnTo>
                <a:lnTo>
                  <a:pt x="5743" y="18713"/>
                </a:lnTo>
                <a:lnTo>
                  <a:pt x="5986" y="18810"/>
                </a:lnTo>
                <a:lnTo>
                  <a:pt x="6254" y="18859"/>
                </a:lnTo>
                <a:lnTo>
                  <a:pt x="6522" y="18859"/>
                </a:lnTo>
                <a:lnTo>
                  <a:pt x="6765" y="18834"/>
                </a:lnTo>
                <a:lnTo>
                  <a:pt x="6984" y="18786"/>
                </a:lnTo>
                <a:lnTo>
                  <a:pt x="7227" y="18713"/>
                </a:lnTo>
                <a:lnTo>
                  <a:pt x="7665" y="18494"/>
                </a:lnTo>
                <a:lnTo>
                  <a:pt x="8127" y="18299"/>
                </a:lnTo>
                <a:lnTo>
                  <a:pt x="8273" y="18250"/>
                </a:lnTo>
                <a:lnTo>
                  <a:pt x="8395" y="18226"/>
                </a:lnTo>
                <a:lnTo>
                  <a:pt x="8541" y="18226"/>
                </a:lnTo>
                <a:lnTo>
                  <a:pt x="8663" y="18250"/>
                </a:lnTo>
                <a:lnTo>
                  <a:pt x="8930" y="18299"/>
                </a:lnTo>
                <a:lnTo>
                  <a:pt x="9174" y="18396"/>
                </a:lnTo>
                <a:lnTo>
                  <a:pt x="9685" y="18640"/>
                </a:lnTo>
                <a:lnTo>
                  <a:pt x="9928" y="18737"/>
                </a:lnTo>
                <a:lnTo>
                  <a:pt x="10196" y="18810"/>
                </a:lnTo>
                <a:lnTo>
                  <a:pt x="10439" y="18834"/>
                </a:lnTo>
                <a:lnTo>
                  <a:pt x="10682" y="18810"/>
                </a:lnTo>
                <a:lnTo>
                  <a:pt x="10901" y="18761"/>
                </a:lnTo>
                <a:lnTo>
                  <a:pt x="11145" y="18688"/>
                </a:lnTo>
                <a:lnTo>
                  <a:pt x="11583" y="18494"/>
                </a:lnTo>
                <a:lnTo>
                  <a:pt x="12021" y="18299"/>
                </a:lnTo>
                <a:lnTo>
                  <a:pt x="12167" y="18275"/>
                </a:lnTo>
                <a:lnTo>
                  <a:pt x="12313" y="18250"/>
                </a:lnTo>
                <a:lnTo>
                  <a:pt x="12434" y="18250"/>
                </a:lnTo>
                <a:lnTo>
                  <a:pt x="12580" y="18275"/>
                </a:lnTo>
                <a:lnTo>
                  <a:pt x="12848" y="18323"/>
                </a:lnTo>
                <a:lnTo>
                  <a:pt x="13091" y="18421"/>
                </a:lnTo>
                <a:lnTo>
                  <a:pt x="13627" y="18640"/>
                </a:lnTo>
                <a:lnTo>
                  <a:pt x="13894" y="18713"/>
                </a:lnTo>
                <a:lnTo>
                  <a:pt x="14162" y="18761"/>
                </a:lnTo>
                <a:lnTo>
                  <a:pt x="14430" y="18737"/>
                </a:lnTo>
                <a:lnTo>
                  <a:pt x="14697" y="18688"/>
                </a:lnTo>
                <a:lnTo>
                  <a:pt x="15208" y="18567"/>
                </a:lnTo>
                <a:lnTo>
                  <a:pt x="15938" y="18348"/>
                </a:lnTo>
                <a:lnTo>
                  <a:pt x="16692" y="18129"/>
                </a:lnTo>
                <a:lnTo>
                  <a:pt x="16790" y="18080"/>
                </a:lnTo>
                <a:lnTo>
                  <a:pt x="16838" y="18007"/>
                </a:lnTo>
                <a:lnTo>
                  <a:pt x="16863" y="17934"/>
                </a:lnTo>
                <a:lnTo>
                  <a:pt x="16863" y="17837"/>
                </a:lnTo>
                <a:lnTo>
                  <a:pt x="16814" y="17764"/>
                </a:lnTo>
                <a:lnTo>
                  <a:pt x="16765" y="17691"/>
                </a:lnTo>
                <a:lnTo>
                  <a:pt x="16668" y="17666"/>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6"/>
          <p:cNvSpPr/>
          <p:nvPr/>
        </p:nvSpPr>
        <p:spPr>
          <a:xfrm>
            <a:off x="230650" y="4486232"/>
            <a:ext cx="474363" cy="267505"/>
          </a:xfrm>
          <a:custGeom>
            <a:avLst/>
            <a:gdLst/>
            <a:ahLst/>
            <a:cxnLst/>
            <a:rect l="l" t="t" r="r" b="b"/>
            <a:pathLst>
              <a:path w="21705" h="12240" extrusionOk="0">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p:nvPr/>
        </p:nvSpPr>
        <p:spPr>
          <a:xfrm>
            <a:off x="858133" y="4415489"/>
            <a:ext cx="382375" cy="402591"/>
          </a:xfrm>
          <a:custGeom>
            <a:avLst/>
            <a:gdLst/>
            <a:ahLst/>
            <a:cxnLst/>
            <a:rect l="l" t="t" r="r" b="b"/>
            <a:pathLst>
              <a:path w="17496" h="18421" extrusionOk="0">
                <a:moveTo>
                  <a:pt x="7421" y="1047"/>
                </a:moveTo>
                <a:lnTo>
                  <a:pt x="7373" y="1071"/>
                </a:lnTo>
                <a:lnTo>
                  <a:pt x="7348" y="1120"/>
                </a:lnTo>
                <a:lnTo>
                  <a:pt x="7324" y="1169"/>
                </a:lnTo>
                <a:lnTo>
                  <a:pt x="7348" y="1315"/>
                </a:lnTo>
                <a:lnTo>
                  <a:pt x="7348" y="1461"/>
                </a:lnTo>
                <a:lnTo>
                  <a:pt x="7324" y="1582"/>
                </a:lnTo>
                <a:lnTo>
                  <a:pt x="7300" y="1704"/>
                </a:lnTo>
                <a:lnTo>
                  <a:pt x="7178" y="1923"/>
                </a:lnTo>
                <a:lnTo>
                  <a:pt x="7008" y="2142"/>
                </a:lnTo>
                <a:lnTo>
                  <a:pt x="6862" y="2385"/>
                </a:lnTo>
                <a:lnTo>
                  <a:pt x="6813" y="2483"/>
                </a:lnTo>
                <a:lnTo>
                  <a:pt x="6765" y="2604"/>
                </a:lnTo>
                <a:lnTo>
                  <a:pt x="6740" y="2750"/>
                </a:lnTo>
                <a:lnTo>
                  <a:pt x="6740" y="2872"/>
                </a:lnTo>
                <a:lnTo>
                  <a:pt x="6740" y="3018"/>
                </a:lnTo>
                <a:lnTo>
                  <a:pt x="6789" y="3164"/>
                </a:lnTo>
                <a:lnTo>
                  <a:pt x="6862" y="3286"/>
                </a:lnTo>
                <a:lnTo>
                  <a:pt x="6959" y="3432"/>
                </a:lnTo>
                <a:lnTo>
                  <a:pt x="7154" y="3699"/>
                </a:lnTo>
                <a:lnTo>
                  <a:pt x="7251" y="3845"/>
                </a:lnTo>
                <a:lnTo>
                  <a:pt x="7275" y="3991"/>
                </a:lnTo>
                <a:lnTo>
                  <a:pt x="7275" y="4064"/>
                </a:lnTo>
                <a:lnTo>
                  <a:pt x="7275" y="4137"/>
                </a:lnTo>
                <a:lnTo>
                  <a:pt x="7251" y="4186"/>
                </a:lnTo>
                <a:lnTo>
                  <a:pt x="7178" y="4259"/>
                </a:lnTo>
                <a:lnTo>
                  <a:pt x="7154" y="4332"/>
                </a:lnTo>
                <a:lnTo>
                  <a:pt x="7129" y="4405"/>
                </a:lnTo>
                <a:lnTo>
                  <a:pt x="7129" y="4478"/>
                </a:lnTo>
                <a:lnTo>
                  <a:pt x="7178" y="4527"/>
                </a:lnTo>
                <a:lnTo>
                  <a:pt x="7251" y="4575"/>
                </a:lnTo>
                <a:lnTo>
                  <a:pt x="7324" y="4600"/>
                </a:lnTo>
                <a:lnTo>
                  <a:pt x="7397" y="4575"/>
                </a:lnTo>
                <a:lnTo>
                  <a:pt x="7470" y="4527"/>
                </a:lnTo>
                <a:lnTo>
                  <a:pt x="7567" y="4429"/>
                </a:lnTo>
                <a:lnTo>
                  <a:pt x="7616" y="4332"/>
                </a:lnTo>
                <a:lnTo>
                  <a:pt x="7665" y="4235"/>
                </a:lnTo>
                <a:lnTo>
                  <a:pt x="7689" y="4113"/>
                </a:lnTo>
                <a:lnTo>
                  <a:pt x="7689" y="4016"/>
                </a:lnTo>
                <a:lnTo>
                  <a:pt x="7665" y="3918"/>
                </a:lnTo>
                <a:lnTo>
                  <a:pt x="7592" y="3724"/>
                </a:lnTo>
                <a:lnTo>
                  <a:pt x="7470" y="3505"/>
                </a:lnTo>
                <a:lnTo>
                  <a:pt x="7324" y="3310"/>
                </a:lnTo>
                <a:lnTo>
                  <a:pt x="7202" y="3115"/>
                </a:lnTo>
                <a:lnTo>
                  <a:pt x="7105" y="2921"/>
                </a:lnTo>
                <a:lnTo>
                  <a:pt x="7081" y="2823"/>
                </a:lnTo>
                <a:lnTo>
                  <a:pt x="7105" y="2726"/>
                </a:lnTo>
                <a:lnTo>
                  <a:pt x="7154" y="2604"/>
                </a:lnTo>
                <a:lnTo>
                  <a:pt x="7202" y="2483"/>
                </a:lnTo>
                <a:lnTo>
                  <a:pt x="7373" y="2239"/>
                </a:lnTo>
                <a:lnTo>
                  <a:pt x="7543" y="1972"/>
                </a:lnTo>
                <a:lnTo>
                  <a:pt x="7689" y="1728"/>
                </a:lnTo>
                <a:lnTo>
                  <a:pt x="7738" y="1607"/>
                </a:lnTo>
                <a:lnTo>
                  <a:pt x="7762" y="1485"/>
                </a:lnTo>
                <a:lnTo>
                  <a:pt x="7762" y="1363"/>
                </a:lnTo>
                <a:lnTo>
                  <a:pt x="7713" y="1242"/>
                </a:lnTo>
                <a:lnTo>
                  <a:pt x="7616" y="1144"/>
                </a:lnTo>
                <a:lnTo>
                  <a:pt x="7494" y="1071"/>
                </a:lnTo>
                <a:lnTo>
                  <a:pt x="7421" y="1047"/>
                </a:lnTo>
                <a:close/>
                <a:moveTo>
                  <a:pt x="10293" y="1242"/>
                </a:moveTo>
                <a:lnTo>
                  <a:pt x="10268" y="1266"/>
                </a:lnTo>
                <a:lnTo>
                  <a:pt x="10244" y="1363"/>
                </a:lnTo>
                <a:lnTo>
                  <a:pt x="10220" y="1485"/>
                </a:lnTo>
                <a:lnTo>
                  <a:pt x="10195" y="1607"/>
                </a:lnTo>
                <a:lnTo>
                  <a:pt x="10171" y="1680"/>
                </a:lnTo>
                <a:lnTo>
                  <a:pt x="10098" y="1826"/>
                </a:lnTo>
                <a:lnTo>
                  <a:pt x="10001" y="1923"/>
                </a:lnTo>
                <a:lnTo>
                  <a:pt x="9782" y="2166"/>
                </a:lnTo>
                <a:lnTo>
                  <a:pt x="9684" y="2288"/>
                </a:lnTo>
                <a:lnTo>
                  <a:pt x="9611" y="2434"/>
                </a:lnTo>
                <a:lnTo>
                  <a:pt x="9587" y="2604"/>
                </a:lnTo>
                <a:lnTo>
                  <a:pt x="9587" y="2775"/>
                </a:lnTo>
                <a:lnTo>
                  <a:pt x="9636" y="2921"/>
                </a:lnTo>
                <a:lnTo>
                  <a:pt x="9709" y="3042"/>
                </a:lnTo>
                <a:lnTo>
                  <a:pt x="9879" y="3286"/>
                </a:lnTo>
                <a:lnTo>
                  <a:pt x="10001" y="3456"/>
                </a:lnTo>
                <a:lnTo>
                  <a:pt x="10074" y="3626"/>
                </a:lnTo>
                <a:lnTo>
                  <a:pt x="10098" y="3724"/>
                </a:lnTo>
                <a:lnTo>
                  <a:pt x="10098" y="3821"/>
                </a:lnTo>
                <a:lnTo>
                  <a:pt x="10074" y="3918"/>
                </a:lnTo>
                <a:lnTo>
                  <a:pt x="10025" y="4016"/>
                </a:lnTo>
                <a:lnTo>
                  <a:pt x="9952" y="4137"/>
                </a:lnTo>
                <a:lnTo>
                  <a:pt x="9855" y="4235"/>
                </a:lnTo>
                <a:lnTo>
                  <a:pt x="9782" y="4332"/>
                </a:lnTo>
                <a:lnTo>
                  <a:pt x="9709" y="4454"/>
                </a:lnTo>
                <a:lnTo>
                  <a:pt x="9684" y="4502"/>
                </a:lnTo>
                <a:lnTo>
                  <a:pt x="9684" y="4575"/>
                </a:lnTo>
                <a:lnTo>
                  <a:pt x="9733" y="4673"/>
                </a:lnTo>
                <a:lnTo>
                  <a:pt x="9757" y="4721"/>
                </a:lnTo>
                <a:lnTo>
                  <a:pt x="9806" y="4746"/>
                </a:lnTo>
                <a:lnTo>
                  <a:pt x="9855" y="4770"/>
                </a:lnTo>
                <a:lnTo>
                  <a:pt x="9928" y="4746"/>
                </a:lnTo>
                <a:lnTo>
                  <a:pt x="10122" y="4648"/>
                </a:lnTo>
                <a:lnTo>
                  <a:pt x="10268" y="4502"/>
                </a:lnTo>
                <a:lnTo>
                  <a:pt x="10414" y="4332"/>
                </a:lnTo>
                <a:lnTo>
                  <a:pt x="10487" y="4137"/>
                </a:lnTo>
                <a:lnTo>
                  <a:pt x="10536" y="3943"/>
                </a:lnTo>
                <a:lnTo>
                  <a:pt x="10536" y="3724"/>
                </a:lnTo>
                <a:lnTo>
                  <a:pt x="10487" y="3505"/>
                </a:lnTo>
                <a:lnTo>
                  <a:pt x="10414" y="3310"/>
                </a:lnTo>
                <a:lnTo>
                  <a:pt x="10293" y="3140"/>
                </a:lnTo>
                <a:lnTo>
                  <a:pt x="10171" y="2994"/>
                </a:lnTo>
                <a:lnTo>
                  <a:pt x="10074" y="2872"/>
                </a:lnTo>
                <a:lnTo>
                  <a:pt x="10025" y="2775"/>
                </a:lnTo>
                <a:lnTo>
                  <a:pt x="10001" y="2653"/>
                </a:lnTo>
                <a:lnTo>
                  <a:pt x="10025" y="2556"/>
                </a:lnTo>
                <a:lnTo>
                  <a:pt x="10074" y="2434"/>
                </a:lnTo>
                <a:lnTo>
                  <a:pt x="10122" y="2337"/>
                </a:lnTo>
                <a:lnTo>
                  <a:pt x="10293" y="2118"/>
                </a:lnTo>
                <a:lnTo>
                  <a:pt x="10414" y="1947"/>
                </a:lnTo>
                <a:lnTo>
                  <a:pt x="10512" y="1753"/>
                </a:lnTo>
                <a:lnTo>
                  <a:pt x="10512" y="1655"/>
                </a:lnTo>
                <a:lnTo>
                  <a:pt x="10536" y="1558"/>
                </a:lnTo>
                <a:lnTo>
                  <a:pt x="10512" y="1461"/>
                </a:lnTo>
                <a:lnTo>
                  <a:pt x="10487" y="1363"/>
                </a:lnTo>
                <a:lnTo>
                  <a:pt x="10463" y="1290"/>
                </a:lnTo>
                <a:lnTo>
                  <a:pt x="10390" y="1266"/>
                </a:lnTo>
                <a:lnTo>
                  <a:pt x="10317" y="1242"/>
                </a:lnTo>
                <a:close/>
                <a:moveTo>
                  <a:pt x="8322" y="1"/>
                </a:moveTo>
                <a:lnTo>
                  <a:pt x="8273" y="49"/>
                </a:lnTo>
                <a:lnTo>
                  <a:pt x="8249" y="98"/>
                </a:lnTo>
                <a:lnTo>
                  <a:pt x="8273" y="171"/>
                </a:lnTo>
                <a:lnTo>
                  <a:pt x="8492" y="512"/>
                </a:lnTo>
                <a:lnTo>
                  <a:pt x="8614" y="682"/>
                </a:lnTo>
                <a:lnTo>
                  <a:pt x="8687" y="877"/>
                </a:lnTo>
                <a:lnTo>
                  <a:pt x="8711" y="1023"/>
                </a:lnTo>
                <a:lnTo>
                  <a:pt x="8735" y="1144"/>
                </a:lnTo>
                <a:lnTo>
                  <a:pt x="8711" y="1266"/>
                </a:lnTo>
                <a:lnTo>
                  <a:pt x="8687" y="1388"/>
                </a:lnTo>
                <a:lnTo>
                  <a:pt x="8614" y="1631"/>
                </a:lnTo>
                <a:lnTo>
                  <a:pt x="8492" y="1850"/>
                </a:lnTo>
                <a:lnTo>
                  <a:pt x="8322" y="2166"/>
                </a:lnTo>
                <a:lnTo>
                  <a:pt x="8249" y="2312"/>
                </a:lnTo>
                <a:lnTo>
                  <a:pt x="8200" y="2458"/>
                </a:lnTo>
                <a:lnTo>
                  <a:pt x="8200" y="2604"/>
                </a:lnTo>
                <a:lnTo>
                  <a:pt x="8200" y="2775"/>
                </a:lnTo>
                <a:lnTo>
                  <a:pt x="8249" y="2921"/>
                </a:lnTo>
                <a:lnTo>
                  <a:pt x="8322" y="3091"/>
                </a:lnTo>
                <a:lnTo>
                  <a:pt x="8419" y="3213"/>
                </a:lnTo>
                <a:lnTo>
                  <a:pt x="8516" y="3334"/>
                </a:lnTo>
                <a:lnTo>
                  <a:pt x="8589" y="3432"/>
                </a:lnTo>
                <a:lnTo>
                  <a:pt x="8638" y="3529"/>
                </a:lnTo>
                <a:lnTo>
                  <a:pt x="8662" y="3651"/>
                </a:lnTo>
                <a:lnTo>
                  <a:pt x="8662" y="3748"/>
                </a:lnTo>
                <a:lnTo>
                  <a:pt x="8638" y="3845"/>
                </a:lnTo>
                <a:lnTo>
                  <a:pt x="8614" y="3967"/>
                </a:lnTo>
                <a:lnTo>
                  <a:pt x="8516" y="4162"/>
                </a:lnTo>
                <a:lnTo>
                  <a:pt x="8297" y="4551"/>
                </a:lnTo>
                <a:lnTo>
                  <a:pt x="8200" y="4746"/>
                </a:lnTo>
                <a:lnTo>
                  <a:pt x="8103" y="4940"/>
                </a:lnTo>
                <a:lnTo>
                  <a:pt x="8054" y="5062"/>
                </a:lnTo>
                <a:lnTo>
                  <a:pt x="8054" y="5208"/>
                </a:lnTo>
                <a:lnTo>
                  <a:pt x="8054" y="5354"/>
                </a:lnTo>
                <a:lnTo>
                  <a:pt x="8078" y="5476"/>
                </a:lnTo>
                <a:lnTo>
                  <a:pt x="8127" y="5622"/>
                </a:lnTo>
                <a:lnTo>
                  <a:pt x="8224" y="5719"/>
                </a:lnTo>
                <a:lnTo>
                  <a:pt x="8297" y="5816"/>
                </a:lnTo>
                <a:lnTo>
                  <a:pt x="8419" y="5889"/>
                </a:lnTo>
                <a:lnTo>
                  <a:pt x="8492" y="5914"/>
                </a:lnTo>
                <a:lnTo>
                  <a:pt x="8565" y="5914"/>
                </a:lnTo>
                <a:lnTo>
                  <a:pt x="8614" y="5889"/>
                </a:lnTo>
                <a:lnTo>
                  <a:pt x="8662" y="5841"/>
                </a:lnTo>
                <a:lnTo>
                  <a:pt x="8711" y="5792"/>
                </a:lnTo>
                <a:lnTo>
                  <a:pt x="8711" y="5719"/>
                </a:lnTo>
                <a:lnTo>
                  <a:pt x="8687" y="5670"/>
                </a:lnTo>
                <a:lnTo>
                  <a:pt x="8662" y="5597"/>
                </a:lnTo>
                <a:lnTo>
                  <a:pt x="8589" y="5476"/>
                </a:lnTo>
                <a:lnTo>
                  <a:pt x="8541" y="5378"/>
                </a:lnTo>
                <a:lnTo>
                  <a:pt x="8516" y="5257"/>
                </a:lnTo>
                <a:lnTo>
                  <a:pt x="8516" y="5159"/>
                </a:lnTo>
                <a:lnTo>
                  <a:pt x="8541" y="5038"/>
                </a:lnTo>
                <a:lnTo>
                  <a:pt x="8565" y="4940"/>
                </a:lnTo>
                <a:lnTo>
                  <a:pt x="8687" y="4721"/>
                </a:lnTo>
                <a:lnTo>
                  <a:pt x="8954" y="4283"/>
                </a:lnTo>
                <a:lnTo>
                  <a:pt x="9076" y="4040"/>
                </a:lnTo>
                <a:lnTo>
                  <a:pt x="9100" y="3943"/>
                </a:lnTo>
                <a:lnTo>
                  <a:pt x="9125" y="3821"/>
                </a:lnTo>
                <a:lnTo>
                  <a:pt x="9125" y="3626"/>
                </a:lnTo>
                <a:lnTo>
                  <a:pt x="9076" y="3480"/>
                </a:lnTo>
                <a:lnTo>
                  <a:pt x="9027" y="3310"/>
                </a:lnTo>
                <a:lnTo>
                  <a:pt x="8930" y="3164"/>
                </a:lnTo>
                <a:lnTo>
                  <a:pt x="8784" y="2921"/>
                </a:lnTo>
                <a:lnTo>
                  <a:pt x="8711" y="2823"/>
                </a:lnTo>
                <a:lnTo>
                  <a:pt x="8662" y="2726"/>
                </a:lnTo>
                <a:lnTo>
                  <a:pt x="8662" y="2604"/>
                </a:lnTo>
                <a:lnTo>
                  <a:pt x="8662" y="2507"/>
                </a:lnTo>
                <a:lnTo>
                  <a:pt x="8711" y="2361"/>
                </a:lnTo>
                <a:lnTo>
                  <a:pt x="8784" y="2215"/>
                </a:lnTo>
                <a:lnTo>
                  <a:pt x="8954" y="1899"/>
                </a:lnTo>
                <a:lnTo>
                  <a:pt x="9076" y="1582"/>
                </a:lnTo>
                <a:lnTo>
                  <a:pt x="9125" y="1436"/>
                </a:lnTo>
                <a:lnTo>
                  <a:pt x="9149" y="1266"/>
                </a:lnTo>
                <a:lnTo>
                  <a:pt x="9149" y="1096"/>
                </a:lnTo>
                <a:lnTo>
                  <a:pt x="9125" y="901"/>
                </a:lnTo>
                <a:lnTo>
                  <a:pt x="9100" y="755"/>
                </a:lnTo>
                <a:lnTo>
                  <a:pt x="9052" y="609"/>
                </a:lnTo>
                <a:lnTo>
                  <a:pt x="8979" y="463"/>
                </a:lnTo>
                <a:lnTo>
                  <a:pt x="8881" y="341"/>
                </a:lnTo>
                <a:lnTo>
                  <a:pt x="8784" y="220"/>
                </a:lnTo>
                <a:lnTo>
                  <a:pt x="8662" y="122"/>
                </a:lnTo>
                <a:lnTo>
                  <a:pt x="8541" y="49"/>
                </a:lnTo>
                <a:lnTo>
                  <a:pt x="8395" y="1"/>
                </a:lnTo>
                <a:close/>
                <a:moveTo>
                  <a:pt x="6497" y="7982"/>
                </a:moveTo>
                <a:lnTo>
                  <a:pt x="6424" y="8079"/>
                </a:lnTo>
                <a:lnTo>
                  <a:pt x="6229" y="8055"/>
                </a:lnTo>
                <a:lnTo>
                  <a:pt x="5791" y="8030"/>
                </a:lnTo>
                <a:lnTo>
                  <a:pt x="6156" y="8006"/>
                </a:lnTo>
                <a:lnTo>
                  <a:pt x="6497" y="7982"/>
                </a:lnTo>
                <a:close/>
                <a:moveTo>
                  <a:pt x="10512" y="6911"/>
                </a:moveTo>
                <a:lnTo>
                  <a:pt x="11242" y="6960"/>
                </a:lnTo>
                <a:lnTo>
                  <a:pt x="11972" y="7009"/>
                </a:lnTo>
                <a:lnTo>
                  <a:pt x="12677" y="7106"/>
                </a:lnTo>
                <a:lnTo>
                  <a:pt x="13407" y="7228"/>
                </a:lnTo>
                <a:lnTo>
                  <a:pt x="14089" y="7374"/>
                </a:lnTo>
                <a:lnTo>
                  <a:pt x="14186" y="7422"/>
                </a:lnTo>
                <a:lnTo>
                  <a:pt x="14259" y="7471"/>
                </a:lnTo>
                <a:lnTo>
                  <a:pt x="14283" y="7520"/>
                </a:lnTo>
                <a:lnTo>
                  <a:pt x="14283" y="7593"/>
                </a:lnTo>
                <a:lnTo>
                  <a:pt x="14259" y="7666"/>
                </a:lnTo>
                <a:lnTo>
                  <a:pt x="14210" y="7714"/>
                </a:lnTo>
                <a:lnTo>
                  <a:pt x="14162" y="7787"/>
                </a:lnTo>
                <a:lnTo>
                  <a:pt x="14089" y="7836"/>
                </a:lnTo>
                <a:lnTo>
                  <a:pt x="13894" y="7909"/>
                </a:lnTo>
                <a:lnTo>
                  <a:pt x="13699" y="7958"/>
                </a:lnTo>
                <a:lnTo>
                  <a:pt x="13310" y="8030"/>
                </a:lnTo>
                <a:lnTo>
                  <a:pt x="12775" y="8079"/>
                </a:lnTo>
                <a:lnTo>
                  <a:pt x="12750" y="8006"/>
                </a:lnTo>
                <a:lnTo>
                  <a:pt x="12677" y="7982"/>
                </a:lnTo>
                <a:lnTo>
                  <a:pt x="12215" y="7860"/>
                </a:lnTo>
                <a:lnTo>
                  <a:pt x="11753" y="7787"/>
                </a:lnTo>
                <a:lnTo>
                  <a:pt x="11290" y="7714"/>
                </a:lnTo>
                <a:lnTo>
                  <a:pt x="10804" y="7666"/>
                </a:lnTo>
                <a:lnTo>
                  <a:pt x="9855" y="7617"/>
                </a:lnTo>
                <a:lnTo>
                  <a:pt x="8906" y="7593"/>
                </a:lnTo>
                <a:lnTo>
                  <a:pt x="7884" y="7593"/>
                </a:lnTo>
                <a:lnTo>
                  <a:pt x="6862" y="7641"/>
                </a:lnTo>
                <a:lnTo>
                  <a:pt x="6424" y="7666"/>
                </a:lnTo>
                <a:lnTo>
                  <a:pt x="5986" y="7714"/>
                </a:lnTo>
                <a:lnTo>
                  <a:pt x="5767" y="7739"/>
                </a:lnTo>
                <a:lnTo>
                  <a:pt x="5548" y="7787"/>
                </a:lnTo>
                <a:lnTo>
                  <a:pt x="5353" y="7860"/>
                </a:lnTo>
                <a:lnTo>
                  <a:pt x="5159" y="7933"/>
                </a:lnTo>
                <a:lnTo>
                  <a:pt x="5159" y="7958"/>
                </a:lnTo>
                <a:lnTo>
                  <a:pt x="5159" y="7982"/>
                </a:lnTo>
                <a:lnTo>
                  <a:pt x="5207" y="8006"/>
                </a:lnTo>
                <a:lnTo>
                  <a:pt x="5207" y="8006"/>
                </a:lnTo>
                <a:lnTo>
                  <a:pt x="4696" y="7958"/>
                </a:lnTo>
                <a:lnTo>
                  <a:pt x="4331" y="7933"/>
                </a:lnTo>
                <a:lnTo>
                  <a:pt x="3869" y="7909"/>
                </a:lnTo>
                <a:lnTo>
                  <a:pt x="3626" y="7860"/>
                </a:lnTo>
                <a:lnTo>
                  <a:pt x="3431" y="7787"/>
                </a:lnTo>
                <a:lnTo>
                  <a:pt x="3334" y="7739"/>
                </a:lnTo>
                <a:lnTo>
                  <a:pt x="3261" y="7666"/>
                </a:lnTo>
                <a:lnTo>
                  <a:pt x="3212" y="7617"/>
                </a:lnTo>
                <a:lnTo>
                  <a:pt x="3163" y="7520"/>
                </a:lnTo>
                <a:lnTo>
                  <a:pt x="3261" y="7471"/>
                </a:lnTo>
                <a:lnTo>
                  <a:pt x="3358" y="7398"/>
                </a:lnTo>
                <a:lnTo>
                  <a:pt x="3577" y="7325"/>
                </a:lnTo>
                <a:lnTo>
                  <a:pt x="3820" y="7301"/>
                </a:lnTo>
                <a:lnTo>
                  <a:pt x="4064" y="7276"/>
                </a:lnTo>
                <a:lnTo>
                  <a:pt x="5548" y="7130"/>
                </a:lnTo>
                <a:lnTo>
                  <a:pt x="6935" y="7009"/>
                </a:lnTo>
                <a:lnTo>
                  <a:pt x="8322" y="6936"/>
                </a:lnTo>
                <a:lnTo>
                  <a:pt x="9052" y="6911"/>
                </a:lnTo>
                <a:close/>
                <a:moveTo>
                  <a:pt x="7032" y="7933"/>
                </a:moveTo>
                <a:lnTo>
                  <a:pt x="6935" y="8079"/>
                </a:lnTo>
                <a:lnTo>
                  <a:pt x="6935" y="8103"/>
                </a:lnTo>
                <a:lnTo>
                  <a:pt x="6765" y="8079"/>
                </a:lnTo>
                <a:lnTo>
                  <a:pt x="6789" y="8030"/>
                </a:lnTo>
                <a:lnTo>
                  <a:pt x="6862" y="7958"/>
                </a:lnTo>
                <a:lnTo>
                  <a:pt x="6862" y="7933"/>
                </a:lnTo>
                <a:close/>
                <a:moveTo>
                  <a:pt x="7519" y="7909"/>
                </a:moveTo>
                <a:lnTo>
                  <a:pt x="7470" y="8006"/>
                </a:lnTo>
                <a:lnTo>
                  <a:pt x="7421" y="8103"/>
                </a:lnTo>
                <a:lnTo>
                  <a:pt x="7275" y="8103"/>
                </a:lnTo>
                <a:lnTo>
                  <a:pt x="7348" y="8006"/>
                </a:lnTo>
                <a:lnTo>
                  <a:pt x="7421" y="7909"/>
                </a:lnTo>
                <a:close/>
                <a:moveTo>
                  <a:pt x="8054" y="7909"/>
                </a:moveTo>
                <a:lnTo>
                  <a:pt x="7981" y="8006"/>
                </a:lnTo>
                <a:lnTo>
                  <a:pt x="7908" y="8103"/>
                </a:lnTo>
                <a:lnTo>
                  <a:pt x="7908" y="8128"/>
                </a:lnTo>
                <a:lnTo>
                  <a:pt x="7665" y="8128"/>
                </a:lnTo>
                <a:lnTo>
                  <a:pt x="7689" y="8030"/>
                </a:lnTo>
                <a:lnTo>
                  <a:pt x="7786" y="7909"/>
                </a:lnTo>
                <a:close/>
                <a:moveTo>
                  <a:pt x="8468" y="7909"/>
                </a:moveTo>
                <a:lnTo>
                  <a:pt x="8395" y="8006"/>
                </a:lnTo>
                <a:lnTo>
                  <a:pt x="8322" y="8128"/>
                </a:lnTo>
                <a:lnTo>
                  <a:pt x="8224" y="8128"/>
                </a:lnTo>
                <a:lnTo>
                  <a:pt x="8322" y="7909"/>
                </a:lnTo>
                <a:close/>
                <a:moveTo>
                  <a:pt x="8784" y="7909"/>
                </a:moveTo>
                <a:lnTo>
                  <a:pt x="8662" y="8128"/>
                </a:lnTo>
                <a:lnTo>
                  <a:pt x="8541" y="8128"/>
                </a:lnTo>
                <a:lnTo>
                  <a:pt x="8589" y="7909"/>
                </a:lnTo>
                <a:close/>
                <a:moveTo>
                  <a:pt x="10171" y="7958"/>
                </a:moveTo>
                <a:lnTo>
                  <a:pt x="10122" y="8006"/>
                </a:lnTo>
                <a:lnTo>
                  <a:pt x="10001" y="8128"/>
                </a:lnTo>
                <a:lnTo>
                  <a:pt x="9976" y="8128"/>
                </a:lnTo>
                <a:lnTo>
                  <a:pt x="10049" y="7958"/>
                </a:lnTo>
                <a:close/>
                <a:moveTo>
                  <a:pt x="10414" y="7982"/>
                </a:moveTo>
                <a:lnTo>
                  <a:pt x="10585" y="8006"/>
                </a:lnTo>
                <a:lnTo>
                  <a:pt x="10585" y="8055"/>
                </a:lnTo>
                <a:lnTo>
                  <a:pt x="10560" y="8128"/>
                </a:lnTo>
                <a:lnTo>
                  <a:pt x="10341" y="8128"/>
                </a:lnTo>
                <a:lnTo>
                  <a:pt x="10414" y="7982"/>
                </a:lnTo>
                <a:close/>
                <a:moveTo>
                  <a:pt x="10779" y="8006"/>
                </a:moveTo>
                <a:lnTo>
                  <a:pt x="11485" y="8103"/>
                </a:lnTo>
                <a:lnTo>
                  <a:pt x="10804" y="8128"/>
                </a:lnTo>
                <a:lnTo>
                  <a:pt x="10779" y="8055"/>
                </a:lnTo>
                <a:lnTo>
                  <a:pt x="10779" y="8006"/>
                </a:lnTo>
                <a:close/>
                <a:moveTo>
                  <a:pt x="9319" y="7909"/>
                </a:moveTo>
                <a:lnTo>
                  <a:pt x="9222" y="8030"/>
                </a:lnTo>
                <a:lnTo>
                  <a:pt x="9125" y="8152"/>
                </a:lnTo>
                <a:lnTo>
                  <a:pt x="8979" y="8152"/>
                </a:lnTo>
                <a:lnTo>
                  <a:pt x="9027" y="7909"/>
                </a:lnTo>
                <a:close/>
                <a:moveTo>
                  <a:pt x="9417" y="7909"/>
                </a:moveTo>
                <a:lnTo>
                  <a:pt x="9952" y="7958"/>
                </a:lnTo>
                <a:lnTo>
                  <a:pt x="9855" y="8103"/>
                </a:lnTo>
                <a:lnTo>
                  <a:pt x="9855" y="8128"/>
                </a:lnTo>
                <a:lnTo>
                  <a:pt x="9611" y="8128"/>
                </a:lnTo>
                <a:lnTo>
                  <a:pt x="9660" y="8030"/>
                </a:lnTo>
                <a:lnTo>
                  <a:pt x="9660" y="7982"/>
                </a:lnTo>
                <a:lnTo>
                  <a:pt x="9636" y="7958"/>
                </a:lnTo>
                <a:lnTo>
                  <a:pt x="9611" y="7933"/>
                </a:lnTo>
                <a:lnTo>
                  <a:pt x="9563" y="7958"/>
                </a:lnTo>
                <a:lnTo>
                  <a:pt x="9441" y="8103"/>
                </a:lnTo>
                <a:lnTo>
                  <a:pt x="9417" y="8152"/>
                </a:lnTo>
                <a:lnTo>
                  <a:pt x="9344" y="8152"/>
                </a:lnTo>
                <a:lnTo>
                  <a:pt x="9417" y="7933"/>
                </a:lnTo>
                <a:lnTo>
                  <a:pt x="9417" y="7909"/>
                </a:lnTo>
                <a:close/>
                <a:moveTo>
                  <a:pt x="1874" y="8955"/>
                </a:moveTo>
                <a:lnTo>
                  <a:pt x="2117" y="9004"/>
                </a:lnTo>
                <a:lnTo>
                  <a:pt x="2360" y="9052"/>
                </a:lnTo>
                <a:lnTo>
                  <a:pt x="2604" y="9052"/>
                </a:lnTo>
                <a:lnTo>
                  <a:pt x="2823" y="10342"/>
                </a:lnTo>
                <a:lnTo>
                  <a:pt x="3115" y="11607"/>
                </a:lnTo>
                <a:lnTo>
                  <a:pt x="3309" y="12362"/>
                </a:lnTo>
                <a:lnTo>
                  <a:pt x="3309" y="12362"/>
                </a:lnTo>
                <a:lnTo>
                  <a:pt x="3163" y="12167"/>
                </a:lnTo>
                <a:lnTo>
                  <a:pt x="2993" y="11997"/>
                </a:lnTo>
                <a:lnTo>
                  <a:pt x="2823" y="11826"/>
                </a:lnTo>
                <a:lnTo>
                  <a:pt x="2628" y="11656"/>
                </a:lnTo>
                <a:lnTo>
                  <a:pt x="2385" y="11486"/>
                </a:lnTo>
                <a:lnTo>
                  <a:pt x="2117" y="11315"/>
                </a:lnTo>
                <a:lnTo>
                  <a:pt x="1825" y="11145"/>
                </a:lnTo>
                <a:lnTo>
                  <a:pt x="1557" y="10950"/>
                </a:lnTo>
                <a:lnTo>
                  <a:pt x="1338" y="10731"/>
                </a:lnTo>
                <a:lnTo>
                  <a:pt x="1217" y="10610"/>
                </a:lnTo>
                <a:lnTo>
                  <a:pt x="1144" y="10464"/>
                </a:lnTo>
                <a:lnTo>
                  <a:pt x="1071" y="10342"/>
                </a:lnTo>
                <a:lnTo>
                  <a:pt x="998" y="10196"/>
                </a:lnTo>
                <a:lnTo>
                  <a:pt x="973" y="10050"/>
                </a:lnTo>
                <a:lnTo>
                  <a:pt x="949" y="9880"/>
                </a:lnTo>
                <a:lnTo>
                  <a:pt x="949" y="9734"/>
                </a:lnTo>
                <a:lnTo>
                  <a:pt x="998" y="9563"/>
                </a:lnTo>
                <a:lnTo>
                  <a:pt x="1046" y="9442"/>
                </a:lnTo>
                <a:lnTo>
                  <a:pt x="1119" y="9320"/>
                </a:lnTo>
                <a:lnTo>
                  <a:pt x="1241" y="9198"/>
                </a:lnTo>
                <a:lnTo>
                  <a:pt x="1338" y="9101"/>
                </a:lnTo>
                <a:lnTo>
                  <a:pt x="1484" y="9028"/>
                </a:lnTo>
                <a:lnTo>
                  <a:pt x="1630" y="8979"/>
                </a:lnTo>
                <a:lnTo>
                  <a:pt x="1752" y="8955"/>
                </a:lnTo>
                <a:close/>
                <a:moveTo>
                  <a:pt x="14137" y="15525"/>
                </a:moveTo>
                <a:lnTo>
                  <a:pt x="14405" y="15598"/>
                </a:lnTo>
                <a:lnTo>
                  <a:pt x="14405" y="15720"/>
                </a:lnTo>
                <a:lnTo>
                  <a:pt x="14405" y="15841"/>
                </a:lnTo>
                <a:lnTo>
                  <a:pt x="14381" y="15939"/>
                </a:lnTo>
                <a:lnTo>
                  <a:pt x="14356" y="16012"/>
                </a:lnTo>
                <a:lnTo>
                  <a:pt x="14283" y="16060"/>
                </a:lnTo>
                <a:lnTo>
                  <a:pt x="14235" y="16085"/>
                </a:lnTo>
                <a:lnTo>
                  <a:pt x="14137" y="16109"/>
                </a:lnTo>
                <a:lnTo>
                  <a:pt x="14040" y="16109"/>
                </a:lnTo>
                <a:lnTo>
                  <a:pt x="13529" y="16133"/>
                </a:lnTo>
                <a:lnTo>
                  <a:pt x="13018" y="16133"/>
                </a:lnTo>
                <a:lnTo>
                  <a:pt x="13213" y="15866"/>
                </a:lnTo>
                <a:lnTo>
                  <a:pt x="13383" y="15549"/>
                </a:lnTo>
                <a:lnTo>
                  <a:pt x="13797" y="15549"/>
                </a:lnTo>
                <a:lnTo>
                  <a:pt x="14137" y="15525"/>
                </a:lnTo>
                <a:close/>
                <a:moveTo>
                  <a:pt x="4623" y="15379"/>
                </a:moveTo>
                <a:lnTo>
                  <a:pt x="4891" y="15768"/>
                </a:lnTo>
                <a:lnTo>
                  <a:pt x="5183" y="16157"/>
                </a:lnTo>
                <a:lnTo>
                  <a:pt x="5183" y="16157"/>
                </a:lnTo>
                <a:lnTo>
                  <a:pt x="3796" y="16085"/>
                </a:lnTo>
                <a:lnTo>
                  <a:pt x="3674" y="16109"/>
                </a:lnTo>
                <a:lnTo>
                  <a:pt x="3577" y="16060"/>
                </a:lnTo>
                <a:lnTo>
                  <a:pt x="3504" y="15987"/>
                </a:lnTo>
                <a:lnTo>
                  <a:pt x="3455" y="15841"/>
                </a:lnTo>
                <a:lnTo>
                  <a:pt x="3772" y="15695"/>
                </a:lnTo>
                <a:lnTo>
                  <a:pt x="4185" y="15525"/>
                </a:lnTo>
                <a:lnTo>
                  <a:pt x="4623" y="15379"/>
                </a:lnTo>
                <a:close/>
                <a:moveTo>
                  <a:pt x="3017" y="7982"/>
                </a:moveTo>
                <a:lnTo>
                  <a:pt x="3163" y="8079"/>
                </a:lnTo>
                <a:lnTo>
                  <a:pt x="3309" y="8152"/>
                </a:lnTo>
                <a:lnTo>
                  <a:pt x="3480" y="8201"/>
                </a:lnTo>
                <a:lnTo>
                  <a:pt x="3650" y="8249"/>
                </a:lnTo>
                <a:lnTo>
                  <a:pt x="3991" y="8298"/>
                </a:lnTo>
                <a:lnTo>
                  <a:pt x="4331" y="8322"/>
                </a:lnTo>
                <a:lnTo>
                  <a:pt x="5329" y="8420"/>
                </a:lnTo>
                <a:lnTo>
                  <a:pt x="6302" y="8493"/>
                </a:lnTo>
                <a:lnTo>
                  <a:pt x="7300" y="8541"/>
                </a:lnTo>
                <a:lnTo>
                  <a:pt x="8297" y="8566"/>
                </a:lnTo>
                <a:lnTo>
                  <a:pt x="10293" y="8566"/>
                </a:lnTo>
                <a:lnTo>
                  <a:pt x="12288" y="8517"/>
                </a:lnTo>
                <a:lnTo>
                  <a:pt x="13067" y="8493"/>
                </a:lnTo>
                <a:lnTo>
                  <a:pt x="13432" y="8468"/>
                </a:lnTo>
                <a:lnTo>
                  <a:pt x="13821" y="8395"/>
                </a:lnTo>
                <a:lnTo>
                  <a:pt x="14016" y="8347"/>
                </a:lnTo>
                <a:lnTo>
                  <a:pt x="14235" y="8249"/>
                </a:lnTo>
                <a:lnTo>
                  <a:pt x="14454" y="8152"/>
                </a:lnTo>
                <a:lnTo>
                  <a:pt x="14648" y="8006"/>
                </a:lnTo>
                <a:lnTo>
                  <a:pt x="14648" y="8931"/>
                </a:lnTo>
                <a:lnTo>
                  <a:pt x="14478" y="8931"/>
                </a:lnTo>
                <a:lnTo>
                  <a:pt x="14308" y="8955"/>
                </a:lnTo>
                <a:lnTo>
                  <a:pt x="13943" y="9052"/>
                </a:lnTo>
                <a:lnTo>
                  <a:pt x="13334" y="9174"/>
                </a:lnTo>
                <a:lnTo>
                  <a:pt x="12726" y="9247"/>
                </a:lnTo>
                <a:lnTo>
                  <a:pt x="12458" y="9271"/>
                </a:lnTo>
                <a:lnTo>
                  <a:pt x="12191" y="9271"/>
                </a:lnTo>
                <a:lnTo>
                  <a:pt x="11655" y="9247"/>
                </a:lnTo>
                <a:lnTo>
                  <a:pt x="10585" y="9247"/>
                </a:lnTo>
                <a:lnTo>
                  <a:pt x="10536" y="9271"/>
                </a:lnTo>
                <a:lnTo>
                  <a:pt x="10536" y="9296"/>
                </a:lnTo>
                <a:lnTo>
                  <a:pt x="10536" y="9344"/>
                </a:lnTo>
                <a:lnTo>
                  <a:pt x="10560" y="9369"/>
                </a:lnTo>
                <a:lnTo>
                  <a:pt x="10828" y="9442"/>
                </a:lnTo>
                <a:lnTo>
                  <a:pt x="11096" y="9490"/>
                </a:lnTo>
                <a:lnTo>
                  <a:pt x="11363" y="9539"/>
                </a:lnTo>
                <a:lnTo>
                  <a:pt x="11631" y="9563"/>
                </a:lnTo>
                <a:lnTo>
                  <a:pt x="12191" y="9539"/>
                </a:lnTo>
                <a:lnTo>
                  <a:pt x="12726" y="9515"/>
                </a:lnTo>
                <a:lnTo>
                  <a:pt x="13213" y="9490"/>
                </a:lnTo>
                <a:lnTo>
                  <a:pt x="13724" y="9417"/>
                </a:lnTo>
                <a:lnTo>
                  <a:pt x="13967" y="9369"/>
                </a:lnTo>
                <a:lnTo>
                  <a:pt x="14210" y="9320"/>
                </a:lnTo>
                <a:lnTo>
                  <a:pt x="14429" y="9223"/>
                </a:lnTo>
                <a:lnTo>
                  <a:pt x="14648" y="9125"/>
                </a:lnTo>
                <a:lnTo>
                  <a:pt x="14648" y="9125"/>
                </a:lnTo>
                <a:lnTo>
                  <a:pt x="14600" y="9612"/>
                </a:lnTo>
                <a:lnTo>
                  <a:pt x="13748" y="9855"/>
                </a:lnTo>
                <a:lnTo>
                  <a:pt x="13310" y="9977"/>
                </a:lnTo>
                <a:lnTo>
                  <a:pt x="12872" y="10050"/>
                </a:lnTo>
                <a:lnTo>
                  <a:pt x="12410" y="10050"/>
                </a:lnTo>
                <a:lnTo>
                  <a:pt x="11947" y="10026"/>
                </a:lnTo>
                <a:lnTo>
                  <a:pt x="11485" y="9977"/>
                </a:lnTo>
                <a:lnTo>
                  <a:pt x="11266" y="9977"/>
                </a:lnTo>
                <a:lnTo>
                  <a:pt x="11047" y="10001"/>
                </a:lnTo>
                <a:lnTo>
                  <a:pt x="10974" y="10026"/>
                </a:lnTo>
                <a:lnTo>
                  <a:pt x="10950" y="10074"/>
                </a:lnTo>
                <a:lnTo>
                  <a:pt x="10950" y="10123"/>
                </a:lnTo>
                <a:lnTo>
                  <a:pt x="10998" y="10172"/>
                </a:lnTo>
                <a:lnTo>
                  <a:pt x="11217" y="10293"/>
                </a:lnTo>
                <a:lnTo>
                  <a:pt x="11461" y="10366"/>
                </a:lnTo>
                <a:lnTo>
                  <a:pt x="11704" y="10439"/>
                </a:lnTo>
                <a:lnTo>
                  <a:pt x="11996" y="10464"/>
                </a:lnTo>
                <a:lnTo>
                  <a:pt x="12264" y="10464"/>
                </a:lnTo>
                <a:lnTo>
                  <a:pt x="12531" y="10439"/>
                </a:lnTo>
                <a:lnTo>
                  <a:pt x="13042" y="10415"/>
                </a:lnTo>
                <a:lnTo>
                  <a:pt x="13432" y="10342"/>
                </a:lnTo>
                <a:lnTo>
                  <a:pt x="13821" y="10269"/>
                </a:lnTo>
                <a:lnTo>
                  <a:pt x="14210" y="10123"/>
                </a:lnTo>
                <a:lnTo>
                  <a:pt x="14551" y="9953"/>
                </a:lnTo>
                <a:lnTo>
                  <a:pt x="14551" y="10074"/>
                </a:lnTo>
                <a:lnTo>
                  <a:pt x="14454" y="10537"/>
                </a:lnTo>
                <a:lnTo>
                  <a:pt x="14113" y="10585"/>
                </a:lnTo>
                <a:lnTo>
                  <a:pt x="13772" y="10658"/>
                </a:lnTo>
                <a:lnTo>
                  <a:pt x="13456" y="10756"/>
                </a:lnTo>
                <a:lnTo>
                  <a:pt x="13140" y="10829"/>
                </a:lnTo>
                <a:lnTo>
                  <a:pt x="12702" y="10853"/>
                </a:lnTo>
                <a:lnTo>
                  <a:pt x="12264" y="10902"/>
                </a:lnTo>
                <a:lnTo>
                  <a:pt x="11826" y="10950"/>
                </a:lnTo>
                <a:lnTo>
                  <a:pt x="11607" y="10999"/>
                </a:lnTo>
                <a:lnTo>
                  <a:pt x="11412" y="11072"/>
                </a:lnTo>
                <a:lnTo>
                  <a:pt x="11388" y="11096"/>
                </a:lnTo>
                <a:lnTo>
                  <a:pt x="11412" y="11121"/>
                </a:lnTo>
                <a:lnTo>
                  <a:pt x="11607" y="11218"/>
                </a:lnTo>
                <a:lnTo>
                  <a:pt x="11826" y="11267"/>
                </a:lnTo>
                <a:lnTo>
                  <a:pt x="12045" y="11291"/>
                </a:lnTo>
                <a:lnTo>
                  <a:pt x="12288" y="11291"/>
                </a:lnTo>
                <a:lnTo>
                  <a:pt x="12750" y="11242"/>
                </a:lnTo>
                <a:lnTo>
                  <a:pt x="13188" y="11194"/>
                </a:lnTo>
                <a:lnTo>
                  <a:pt x="13748" y="11121"/>
                </a:lnTo>
                <a:lnTo>
                  <a:pt x="14064" y="11048"/>
                </a:lnTo>
                <a:lnTo>
                  <a:pt x="14356" y="10950"/>
                </a:lnTo>
                <a:lnTo>
                  <a:pt x="14162" y="11729"/>
                </a:lnTo>
                <a:lnTo>
                  <a:pt x="13845" y="11753"/>
                </a:lnTo>
                <a:lnTo>
                  <a:pt x="13553" y="11778"/>
                </a:lnTo>
                <a:lnTo>
                  <a:pt x="12921" y="11875"/>
                </a:lnTo>
                <a:lnTo>
                  <a:pt x="12653" y="11875"/>
                </a:lnTo>
                <a:lnTo>
                  <a:pt x="12337" y="11899"/>
                </a:lnTo>
                <a:lnTo>
                  <a:pt x="12191" y="11899"/>
                </a:lnTo>
                <a:lnTo>
                  <a:pt x="12069" y="11948"/>
                </a:lnTo>
                <a:lnTo>
                  <a:pt x="11923" y="11997"/>
                </a:lnTo>
                <a:lnTo>
                  <a:pt x="11801" y="12070"/>
                </a:lnTo>
                <a:lnTo>
                  <a:pt x="11801" y="12094"/>
                </a:lnTo>
                <a:lnTo>
                  <a:pt x="11801" y="12118"/>
                </a:lnTo>
                <a:lnTo>
                  <a:pt x="11923" y="12191"/>
                </a:lnTo>
                <a:lnTo>
                  <a:pt x="12069" y="12240"/>
                </a:lnTo>
                <a:lnTo>
                  <a:pt x="12191" y="12264"/>
                </a:lnTo>
                <a:lnTo>
                  <a:pt x="12653" y="12264"/>
                </a:lnTo>
                <a:lnTo>
                  <a:pt x="12921" y="12216"/>
                </a:lnTo>
                <a:lnTo>
                  <a:pt x="13505" y="12167"/>
                </a:lnTo>
                <a:lnTo>
                  <a:pt x="13772" y="12143"/>
                </a:lnTo>
                <a:lnTo>
                  <a:pt x="14064" y="12070"/>
                </a:lnTo>
                <a:lnTo>
                  <a:pt x="14064" y="12070"/>
                </a:lnTo>
                <a:lnTo>
                  <a:pt x="13943" y="12483"/>
                </a:lnTo>
                <a:lnTo>
                  <a:pt x="13845" y="12848"/>
                </a:lnTo>
                <a:lnTo>
                  <a:pt x="13724" y="12800"/>
                </a:lnTo>
                <a:lnTo>
                  <a:pt x="13626" y="12775"/>
                </a:lnTo>
                <a:lnTo>
                  <a:pt x="13383" y="12775"/>
                </a:lnTo>
                <a:lnTo>
                  <a:pt x="12896" y="12848"/>
                </a:lnTo>
                <a:lnTo>
                  <a:pt x="12337" y="12897"/>
                </a:lnTo>
                <a:lnTo>
                  <a:pt x="12069" y="12946"/>
                </a:lnTo>
                <a:lnTo>
                  <a:pt x="11777" y="13043"/>
                </a:lnTo>
                <a:lnTo>
                  <a:pt x="11753" y="13067"/>
                </a:lnTo>
                <a:lnTo>
                  <a:pt x="11753" y="13116"/>
                </a:lnTo>
                <a:lnTo>
                  <a:pt x="11777" y="13165"/>
                </a:lnTo>
                <a:lnTo>
                  <a:pt x="11801" y="13189"/>
                </a:lnTo>
                <a:lnTo>
                  <a:pt x="12069" y="13238"/>
                </a:lnTo>
                <a:lnTo>
                  <a:pt x="12361" y="13238"/>
                </a:lnTo>
                <a:lnTo>
                  <a:pt x="12896" y="13213"/>
                </a:lnTo>
                <a:lnTo>
                  <a:pt x="13334" y="13189"/>
                </a:lnTo>
                <a:lnTo>
                  <a:pt x="13578" y="13165"/>
                </a:lnTo>
                <a:lnTo>
                  <a:pt x="13675" y="13140"/>
                </a:lnTo>
                <a:lnTo>
                  <a:pt x="13772" y="13092"/>
                </a:lnTo>
                <a:lnTo>
                  <a:pt x="13772" y="13092"/>
                </a:lnTo>
                <a:lnTo>
                  <a:pt x="13505" y="13870"/>
                </a:lnTo>
                <a:lnTo>
                  <a:pt x="13310" y="13870"/>
                </a:lnTo>
                <a:lnTo>
                  <a:pt x="13115" y="13895"/>
                </a:lnTo>
                <a:lnTo>
                  <a:pt x="12896" y="13919"/>
                </a:lnTo>
                <a:lnTo>
                  <a:pt x="12702" y="13943"/>
                </a:lnTo>
                <a:lnTo>
                  <a:pt x="12483" y="13943"/>
                </a:lnTo>
                <a:lnTo>
                  <a:pt x="12239" y="13919"/>
                </a:lnTo>
                <a:lnTo>
                  <a:pt x="11777" y="13870"/>
                </a:lnTo>
                <a:lnTo>
                  <a:pt x="11753" y="13895"/>
                </a:lnTo>
                <a:lnTo>
                  <a:pt x="11753" y="13919"/>
                </a:lnTo>
                <a:lnTo>
                  <a:pt x="11947" y="14041"/>
                </a:lnTo>
                <a:lnTo>
                  <a:pt x="12142" y="14138"/>
                </a:lnTo>
                <a:lnTo>
                  <a:pt x="12361" y="14187"/>
                </a:lnTo>
                <a:lnTo>
                  <a:pt x="12604" y="14211"/>
                </a:lnTo>
                <a:lnTo>
                  <a:pt x="12775" y="14235"/>
                </a:lnTo>
                <a:lnTo>
                  <a:pt x="13188" y="14235"/>
                </a:lnTo>
                <a:lnTo>
                  <a:pt x="13383" y="14187"/>
                </a:lnTo>
                <a:lnTo>
                  <a:pt x="13383" y="14187"/>
                </a:lnTo>
                <a:lnTo>
                  <a:pt x="13286" y="14430"/>
                </a:lnTo>
                <a:lnTo>
                  <a:pt x="13261" y="14454"/>
                </a:lnTo>
                <a:lnTo>
                  <a:pt x="13237" y="14479"/>
                </a:lnTo>
                <a:lnTo>
                  <a:pt x="13213" y="14576"/>
                </a:lnTo>
                <a:lnTo>
                  <a:pt x="13140" y="14527"/>
                </a:lnTo>
                <a:lnTo>
                  <a:pt x="12872" y="14527"/>
                </a:lnTo>
                <a:lnTo>
                  <a:pt x="12507" y="14552"/>
                </a:lnTo>
                <a:lnTo>
                  <a:pt x="12288" y="14552"/>
                </a:lnTo>
                <a:lnTo>
                  <a:pt x="12069" y="14503"/>
                </a:lnTo>
                <a:lnTo>
                  <a:pt x="11850" y="14479"/>
                </a:lnTo>
                <a:lnTo>
                  <a:pt x="11631" y="14454"/>
                </a:lnTo>
                <a:lnTo>
                  <a:pt x="11582" y="14479"/>
                </a:lnTo>
                <a:lnTo>
                  <a:pt x="11558" y="14503"/>
                </a:lnTo>
                <a:lnTo>
                  <a:pt x="11558" y="14552"/>
                </a:lnTo>
                <a:lnTo>
                  <a:pt x="11582" y="14600"/>
                </a:lnTo>
                <a:lnTo>
                  <a:pt x="11655" y="14673"/>
                </a:lnTo>
                <a:lnTo>
                  <a:pt x="11753" y="14746"/>
                </a:lnTo>
                <a:lnTo>
                  <a:pt x="11947" y="14844"/>
                </a:lnTo>
                <a:lnTo>
                  <a:pt x="12166" y="14917"/>
                </a:lnTo>
                <a:lnTo>
                  <a:pt x="12410" y="14941"/>
                </a:lnTo>
                <a:lnTo>
                  <a:pt x="12750" y="14941"/>
                </a:lnTo>
                <a:lnTo>
                  <a:pt x="12945" y="14892"/>
                </a:lnTo>
                <a:lnTo>
                  <a:pt x="13115" y="14819"/>
                </a:lnTo>
                <a:lnTo>
                  <a:pt x="12872" y="15257"/>
                </a:lnTo>
                <a:lnTo>
                  <a:pt x="12750" y="15233"/>
                </a:lnTo>
                <a:lnTo>
                  <a:pt x="12629" y="15257"/>
                </a:lnTo>
                <a:lnTo>
                  <a:pt x="12385" y="15257"/>
                </a:lnTo>
                <a:lnTo>
                  <a:pt x="12191" y="15233"/>
                </a:lnTo>
                <a:lnTo>
                  <a:pt x="11996" y="15209"/>
                </a:lnTo>
                <a:lnTo>
                  <a:pt x="11801" y="15184"/>
                </a:lnTo>
                <a:lnTo>
                  <a:pt x="11631" y="15184"/>
                </a:lnTo>
                <a:lnTo>
                  <a:pt x="11582" y="15209"/>
                </a:lnTo>
                <a:lnTo>
                  <a:pt x="11607" y="15257"/>
                </a:lnTo>
                <a:lnTo>
                  <a:pt x="11655" y="15330"/>
                </a:lnTo>
                <a:lnTo>
                  <a:pt x="11728" y="15403"/>
                </a:lnTo>
                <a:lnTo>
                  <a:pt x="11801" y="15476"/>
                </a:lnTo>
                <a:lnTo>
                  <a:pt x="11899" y="15525"/>
                </a:lnTo>
                <a:lnTo>
                  <a:pt x="12093" y="15574"/>
                </a:lnTo>
                <a:lnTo>
                  <a:pt x="12288" y="15598"/>
                </a:lnTo>
                <a:lnTo>
                  <a:pt x="12458" y="15622"/>
                </a:lnTo>
                <a:lnTo>
                  <a:pt x="12653" y="15622"/>
                </a:lnTo>
                <a:lnTo>
                  <a:pt x="12458" y="15890"/>
                </a:lnTo>
                <a:lnTo>
                  <a:pt x="12264" y="15866"/>
                </a:lnTo>
                <a:lnTo>
                  <a:pt x="12045" y="15890"/>
                </a:lnTo>
                <a:lnTo>
                  <a:pt x="11826" y="15866"/>
                </a:lnTo>
                <a:lnTo>
                  <a:pt x="11631" y="15841"/>
                </a:lnTo>
                <a:lnTo>
                  <a:pt x="11558" y="15841"/>
                </a:lnTo>
                <a:lnTo>
                  <a:pt x="11461" y="15890"/>
                </a:lnTo>
                <a:lnTo>
                  <a:pt x="11509" y="15987"/>
                </a:lnTo>
                <a:lnTo>
                  <a:pt x="11607" y="16060"/>
                </a:lnTo>
                <a:lnTo>
                  <a:pt x="11728" y="16133"/>
                </a:lnTo>
                <a:lnTo>
                  <a:pt x="11850" y="16157"/>
                </a:lnTo>
                <a:lnTo>
                  <a:pt x="8930" y="16206"/>
                </a:lnTo>
                <a:lnTo>
                  <a:pt x="7324" y="16206"/>
                </a:lnTo>
                <a:lnTo>
                  <a:pt x="5694" y="16182"/>
                </a:lnTo>
                <a:lnTo>
                  <a:pt x="5718" y="16109"/>
                </a:lnTo>
                <a:lnTo>
                  <a:pt x="5718" y="16036"/>
                </a:lnTo>
                <a:lnTo>
                  <a:pt x="5694" y="15963"/>
                </a:lnTo>
                <a:lnTo>
                  <a:pt x="5645" y="15890"/>
                </a:lnTo>
                <a:lnTo>
                  <a:pt x="5305" y="15428"/>
                </a:lnTo>
                <a:lnTo>
                  <a:pt x="5013" y="14965"/>
                </a:lnTo>
                <a:lnTo>
                  <a:pt x="4721" y="14454"/>
                </a:lnTo>
                <a:lnTo>
                  <a:pt x="4477" y="13968"/>
                </a:lnTo>
                <a:lnTo>
                  <a:pt x="4258" y="13432"/>
                </a:lnTo>
                <a:lnTo>
                  <a:pt x="4064" y="12897"/>
                </a:lnTo>
                <a:lnTo>
                  <a:pt x="3869" y="12362"/>
                </a:lnTo>
                <a:lnTo>
                  <a:pt x="3723" y="11826"/>
                </a:lnTo>
                <a:lnTo>
                  <a:pt x="3553" y="11267"/>
                </a:lnTo>
                <a:lnTo>
                  <a:pt x="3431" y="10683"/>
                </a:lnTo>
                <a:lnTo>
                  <a:pt x="3163" y="9539"/>
                </a:lnTo>
                <a:lnTo>
                  <a:pt x="3090" y="9125"/>
                </a:lnTo>
                <a:lnTo>
                  <a:pt x="3042" y="8736"/>
                </a:lnTo>
                <a:lnTo>
                  <a:pt x="3017" y="8371"/>
                </a:lnTo>
                <a:lnTo>
                  <a:pt x="3017" y="7982"/>
                </a:lnTo>
                <a:close/>
                <a:moveTo>
                  <a:pt x="4258" y="14746"/>
                </a:moveTo>
                <a:lnTo>
                  <a:pt x="4502" y="15209"/>
                </a:lnTo>
                <a:lnTo>
                  <a:pt x="4064" y="15257"/>
                </a:lnTo>
                <a:lnTo>
                  <a:pt x="3626" y="15379"/>
                </a:lnTo>
                <a:lnTo>
                  <a:pt x="3455" y="15428"/>
                </a:lnTo>
                <a:lnTo>
                  <a:pt x="3285" y="15501"/>
                </a:lnTo>
                <a:lnTo>
                  <a:pt x="3115" y="15622"/>
                </a:lnTo>
                <a:lnTo>
                  <a:pt x="3042" y="15671"/>
                </a:lnTo>
                <a:lnTo>
                  <a:pt x="2993" y="15744"/>
                </a:lnTo>
                <a:lnTo>
                  <a:pt x="2944" y="15914"/>
                </a:lnTo>
                <a:lnTo>
                  <a:pt x="2944" y="16060"/>
                </a:lnTo>
                <a:lnTo>
                  <a:pt x="2993" y="16182"/>
                </a:lnTo>
                <a:lnTo>
                  <a:pt x="3066" y="16279"/>
                </a:lnTo>
                <a:lnTo>
                  <a:pt x="3163" y="16352"/>
                </a:lnTo>
                <a:lnTo>
                  <a:pt x="3309" y="16401"/>
                </a:lnTo>
                <a:lnTo>
                  <a:pt x="3455" y="16449"/>
                </a:lnTo>
                <a:lnTo>
                  <a:pt x="3601" y="16474"/>
                </a:lnTo>
                <a:lnTo>
                  <a:pt x="4283" y="16547"/>
                </a:lnTo>
                <a:lnTo>
                  <a:pt x="4988" y="16571"/>
                </a:lnTo>
                <a:lnTo>
                  <a:pt x="6375" y="16620"/>
                </a:lnTo>
                <a:lnTo>
                  <a:pt x="9125" y="16620"/>
                </a:lnTo>
                <a:lnTo>
                  <a:pt x="11801" y="16571"/>
                </a:lnTo>
                <a:lnTo>
                  <a:pt x="13018" y="16571"/>
                </a:lnTo>
                <a:lnTo>
                  <a:pt x="13626" y="16547"/>
                </a:lnTo>
                <a:lnTo>
                  <a:pt x="13943" y="16522"/>
                </a:lnTo>
                <a:lnTo>
                  <a:pt x="14235" y="16498"/>
                </a:lnTo>
                <a:lnTo>
                  <a:pt x="14381" y="16449"/>
                </a:lnTo>
                <a:lnTo>
                  <a:pt x="14527" y="16376"/>
                </a:lnTo>
                <a:lnTo>
                  <a:pt x="14673" y="16303"/>
                </a:lnTo>
                <a:lnTo>
                  <a:pt x="14819" y="16182"/>
                </a:lnTo>
                <a:lnTo>
                  <a:pt x="14916" y="16060"/>
                </a:lnTo>
                <a:lnTo>
                  <a:pt x="14965" y="15914"/>
                </a:lnTo>
                <a:lnTo>
                  <a:pt x="14965" y="15841"/>
                </a:lnTo>
                <a:lnTo>
                  <a:pt x="14965" y="15744"/>
                </a:lnTo>
                <a:lnTo>
                  <a:pt x="14940" y="15671"/>
                </a:lnTo>
                <a:lnTo>
                  <a:pt x="14916" y="15574"/>
                </a:lnTo>
                <a:lnTo>
                  <a:pt x="14794" y="15403"/>
                </a:lnTo>
                <a:lnTo>
                  <a:pt x="14648" y="15282"/>
                </a:lnTo>
                <a:lnTo>
                  <a:pt x="14478" y="15209"/>
                </a:lnTo>
                <a:lnTo>
                  <a:pt x="14308" y="15184"/>
                </a:lnTo>
                <a:lnTo>
                  <a:pt x="14137" y="15160"/>
                </a:lnTo>
                <a:lnTo>
                  <a:pt x="13553" y="15160"/>
                </a:lnTo>
                <a:lnTo>
                  <a:pt x="13699" y="14819"/>
                </a:lnTo>
                <a:lnTo>
                  <a:pt x="13724" y="14771"/>
                </a:lnTo>
                <a:lnTo>
                  <a:pt x="14454" y="14844"/>
                </a:lnTo>
                <a:lnTo>
                  <a:pt x="14794" y="14917"/>
                </a:lnTo>
                <a:lnTo>
                  <a:pt x="15135" y="14990"/>
                </a:lnTo>
                <a:lnTo>
                  <a:pt x="15500" y="15087"/>
                </a:lnTo>
                <a:lnTo>
                  <a:pt x="15816" y="15184"/>
                </a:lnTo>
                <a:lnTo>
                  <a:pt x="16157" y="15330"/>
                </a:lnTo>
                <a:lnTo>
                  <a:pt x="16497" y="15452"/>
                </a:lnTo>
                <a:lnTo>
                  <a:pt x="16741" y="15598"/>
                </a:lnTo>
                <a:lnTo>
                  <a:pt x="16911" y="15744"/>
                </a:lnTo>
                <a:lnTo>
                  <a:pt x="17033" y="15914"/>
                </a:lnTo>
                <a:lnTo>
                  <a:pt x="17081" y="16060"/>
                </a:lnTo>
                <a:lnTo>
                  <a:pt x="17081" y="16230"/>
                </a:lnTo>
                <a:lnTo>
                  <a:pt x="17008" y="16401"/>
                </a:lnTo>
                <a:lnTo>
                  <a:pt x="16911" y="16547"/>
                </a:lnTo>
                <a:lnTo>
                  <a:pt x="16789" y="16717"/>
                </a:lnTo>
                <a:lnTo>
                  <a:pt x="16643" y="16863"/>
                </a:lnTo>
                <a:lnTo>
                  <a:pt x="16449" y="17009"/>
                </a:lnTo>
                <a:lnTo>
                  <a:pt x="16059" y="17277"/>
                </a:lnTo>
                <a:lnTo>
                  <a:pt x="15670" y="17496"/>
                </a:lnTo>
                <a:lnTo>
                  <a:pt x="15305" y="17642"/>
                </a:lnTo>
                <a:lnTo>
                  <a:pt x="14965" y="17763"/>
                </a:lnTo>
                <a:lnTo>
                  <a:pt x="14600" y="17836"/>
                </a:lnTo>
                <a:lnTo>
                  <a:pt x="14259" y="17909"/>
                </a:lnTo>
                <a:lnTo>
                  <a:pt x="13894" y="17958"/>
                </a:lnTo>
                <a:lnTo>
                  <a:pt x="13140" y="18007"/>
                </a:lnTo>
                <a:lnTo>
                  <a:pt x="12410" y="18055"/>
                </a:lnTo>
                <a:lnTo>
                  <a:pt x="11558" y="18080"/>
                </a:lnTo>
                <a:lnTo>
                  <a:pt x="10706" y="18080"/>
                </a:lnTo>
                <a:lnTo>
                  <a:pt x="9027" y="18055"/>
                </a:lnTo>
                <a:lnTo>
                  <a:pt x="7324" y="18031"/>
                </a:lnTo>
                <a:lnTo>
                  <a:pt x="6473" y="18007"/>
                </a:lnTo>
                <a:lnTo>
                  <a:pt x="5645" y="17982"/>
                </a:lnTo>
                <a:lnTo>
                  <a:pt x="4794" y="17934"/>
                </a:lnTo>
                <a:lnTo>
                  <a:pt x="3942" y="17861"/>
                </a:lnTo>
                <a:lnTo>
                  <a:pt x="3115" y="17739"/>
                </a:lnTo>
                <a:lnTo>
                  <a:pt x="2287" y="17593"/>
                </a:lnTo>
                <a:lnTo>
                  <a:pt x="1898" y="17496"/>
                </a:lnTo>
                <a:lnTo>
                  <a:pt x="1509" y="17350"/>
                </a:lnTo>
                <a:lnTo>
                  <a:pt x="1168" y="17179"/>
                </a:lnTo>
                <a:lnTo>
                  <a:pt x="827" y="16985"/>
                </a:lnTo>
                <a:lnTo>
                  <a:pt x="633" y="16839"/>
                </a:lnTo>
                <a:lnTo>
                  <a:pt x="487" y="16668"/>
                </a:lnTo>
                <a:lnTo>
                  <a:pt x="365" y="16449"/>
                </a:lnTo>
                <a:lnTo>
                  <a:pt x="316" y="16328"/>
                </a:lnTo>
                <a:lnTo>
                  <a:pt x="316" y="16230"/>
                </a:lnTo>
                <a:lnTo>
                  <a:pt x="316" y="16085"/>
                </a:lnTo>
                <a:lnTo>
                  <a:pt x="341" y="15963"/>
                </a:lnTo>
                <a:lnTo>
                  <a:pt x="414" y="15866"/>
                </a:lnTo>
                <a:lnTo>
                  <a:pt x="511" y="15768"/>
                </a:lnTo>
                <a:lnTo>
                  <a:pt x="730" y="15622"/>
                </a:lnTo>
                <a:lnTo>
                  <a:pt x="949" y="15501"/>
                </a:lnTo>
                <a:lnTo>
                  <a:pt x="1314" y="15330"/>
                </a:lnTo>
                <a:lnTo>
                  <a:pt x="1728" y="15184"/>
                </a:lnTo>
                <a:lnTo>
                  <a:pt x="2141" y="15063"/>
                </a:lnTo>
                <a:lnTo>
                  <a:pt x="2555" y="14965"/>
                </a:lnTo>
                <a:lnTo>
                  <a:pt x="2993" y="14892"/>
                </a:lnTo>
                <a:lnTo>
                  <a:pt x="3407" y="14844"/>
                </a:lnTo>
                <a:lnTo>
                  <a:pt x="4258" y="14746"/>
                </a:lnTo>
                <a:close/>
                <a:moveTo>
                  <a:pt x="9076" y="6498"/>
                </a:moveTo>
                <a:lnTo>
                  <a:pt x="8103" y="6522"/>
                </a:lnTo>
                <a:lnTo>
                  <a:pt x="7129" y="6571"/>
                </a:lnTo>
                <a:lnTo>
                  <a:pt x="6156" y="6644"/>
                </a:lnTo>
                <a:lnTo>
                  <a:pt x="5183" y="6717"/>
                </a:lnTo>
                <a:lnTo>
                  <a:pt x="4526" y="6765"/>
                </a:lnTo>
                <a:lnTo>
                  <a:pt x="4161" y="6790"/>
                </a:lnTo>
                <a:lnTo>
                  <a:pt x="3796" y="6838"/>
                </a:lnTo>
                <a:lnTo>
                  <a:pt x="3431" y="6911"/>
                </a:lnTo>
                <a:lnTo>
                  <a:pt x="3285" y="6960"/>
                </a:lnTo>
                <a:lnTo>
                  <a:pt x="3115" y="7033"/>
                </a:lnTo>
                <a:lnTo>
                  <a:pt x="2993" y="7106"/>
                </a:lnTo>
                <a:lnTo>
                  <a:pt x="2847" y="7228"/>
                </a:lnTo>
                <a:lnTo>
                  <a:pt x="2750" y="7325"/>
                </a:lnTo>
                <a:lnTo>
                  <a:pt x="2652" y="7471"/>
                </a:lnTo>
                <a:lnTo>
                  <a:pt x="2628" y="7520"/>
                </a:lnTo>
                <a:lnTo>
                  <a:pt x="2628" y="7593"/>
                </a:lnTo>
                <a:lnTo>
                  <a:pt x="2652" y="7666"/>
                </a:lnTo>
                <a:lnTo>
                  <a:pt x="2579" y="7812"/>
                </a:lnTo>
                <a:lnTo>
                  <a:pt x="2555" y="7982"/>
                </a:lnTo>
                <a:lnTo>
                  <a:pt x="2531" y="8152"/>
                </a:lnTo>
                <a:lnTo>
                  <a:pt x="2506" y="8298"/>
                </a:lnTo>
                <a:lnTo>
                  <a:pt x="2360" y="8249"/>
                </a:lnTo>
                <a:lnTo>
                  <a:pt x="2214" y="8201"/>
                </a:lnTo>
                <a:lnTo>
                  <a:pt x="2044" y="8176"/>
                </a:lnTo>
                <a:lnTo>
                  <a:pt x="1874" y="8176"/>
                </a:lnTo>
                <a:lnTo>
                  <a:pt x="1557" y="8201"/>
                </a:lnTo>
                <a:lnTo>
                  <a:pt x="1265" y="8249"/>
                </a:lnTo>
                <a:lnTo>
                  <a:pt x="1046" y="8347"/>
                </a:lnTo>
                <a:lnTo>
                  <a:pt x="827" y="8468"/>
                </a:lnTo>
                <a:lnTo>
                  <a:pt x="657" y="8639"/>
                </a:lnTo>
                <a:lnTo>
                  <a:pt x="487" y="8833"/>
                </a:lnTo>
                <a:lnTo>
                  <a:pt x="365" y="9052"/>
                </a:lnTo>
                <a:lnTo>
                  <a:pt x="268" y="9271"/>
                </a:lnTo>
                <a:lnTo>
                  <a:pt x="195" y="9515"/>
                </a:lnTo>
                <a:lnTo>
                  <a:pt x="170" y="9758"/>
                </a:lnTo>
                <a:lnTo>
                  <a:pt x="170" y="10026"/>
                </a:lnTo>
                <a:lnTo>
                  <a:pt x="219" y="10293"/>
                </a:lnTo>
                <a:lnTo>
                  <a:pt x="292" y="10537"/>
                </a:lnTo>
                <a:lnTo>
                  <a:pt x="389" y="10780"/>
                </a:lnTo>
                <a:lnTo>
                  <a:pt x="535" y="10999"/>
                </a:lnTo>
                <a:lnTo>
                  <a:pt x="706" y="11194"/>
                </a:lnTo>
                <a:lnTo>
                  <a:pt x="900" y="11388"/>
                </a:lnTo>
                <a:lnTo>
                  <a:pt x="1095" y="11559"/>
                </a:lnTo>
                <a:lnTo>
                  <a:pt x="1363" y="11729"/>
                </a:lnTo>
                <a:lnTo>
                  <a:pt x="1606" y="11899"/>
                </a:lnTo>
                <a:lnTo>
                  <a:pt x="2117" y="12240"/>
                </a:lnTo>
                <a:lnTo>
                  <a:pt x="2409" y="12459"/>
                </a:lnTo>
                <a:lnTo>
                  <a:pt x="2531" y="12581"/>
                </a:lnTo>
                <a:lnTo>
                  <a:pt x="2652" y="12727"/>
                </a:lnTo>
                <a:lnTo>
                  <a:pt x="2725" y="12873"/>
                </a:lnTo>
                <a:lnTo>
                  <a:pt x="2774" y="13043"/>
                </a:lnTo>
                <a:lnTo>
                  <a:pt x="2750" y="13165"/>
                </a:lnTo>
                <a:lnTo>
                  <a:pt x="2725" y="13238"/>
                </a:lnTo>
                <a:lnTo>
                  <a:pt x="2677" y="13262"/>
                </a:lnTo>
                <a:lnTo>
                  <a:pt x="2604" y="13262"/>
                </a:lnTo>
                <a:lnTo>
                  <a:pt x="2531" y="13213"/>
                </a:lnTo>
                <a:lnTo>
                  <a:pt x="2458" y="13189"/>
                </a:lnTo>
                <a:lnTo>
                  <a:pt x="2312" y="13165"/>
                </a:lnTo>
                <a:lnTo>
                  <a:pt x="2190" y="13213"/>
                </a:lnTo>
                <a:lnTo>
                  <a:pt x="2068" y="13286"/>
                </a:lnTo>
                <a:lnTo>
                  <a:pt x="1995" y="13408"/>
                </a:lnTo>
                <a:lnTo>
                  <a:pt x="1971" y="13530"/>
                </a:lnTo>
                <a:lnTo>
                  <a:pt x="1971" y="13603"/>
                </a:lnTo>
                <a:lnTo>
                  <a:pt x="1995" y="13651"/>
                </a:lnTo>
                <a:lnTo>
                  <a:pt x="2020" y="13724"/>
                </a:lnTo>
                <a:lnTo>
                  <a:pt x="2093" y="13773"/>
                </a:lnTo>
                <a:lnTo>
                  <a:pt x="2263" y="13895"/>
                </a:lnTo>
                <a:lnTo>
                  <a:pt x="2458" y="13968"/>
                </a:lnTo>
                <a:lnTo>
                  <a:pt x="2677" y="13992"/>
                </a:lnTo>
                <a:lnTo>
                  <a:pt x="2871" y="13968"/>
                </a:lnTo>
                <a:lnTo>
                  <a:pt x="3066" y="13895"/>
                </a:lnTo>
                <a:lnTo>
                  <a:pt x="3236" y="13773"/>
                </a:lnTo>
                <a:lnTo>
                  <a:pt x="3309" y="13700"/>
                </a:lnTo>
                <a:lnTo>
                  <a:pt x="3358" y="13603"/>
                </a:lnTo>
                <a:lnTo>
                  <a:pt x="3431" y="13505"/>
                </a:lnTo>
                <a:lnTo>
                  <a:pt x="3455" y="13408"/>
                </a:lnTo>
                <a:lnTo>
                  <a:pt x="3504" y="13213"/>
                </a:lnTo>
                <a:lnTo>
                  <a:pt x="3504" y="13019"/>
                </a:lnTo>
                <a:lnTo>
                  <a:pt x="3650" y="13432"/>
                </a:lnTo>
                <a:lnTo>
                  <a:pt x="3820" y="13822"/>
                </a:lnTo>
                <a:lnTo>
                  <a:pt x="3991" y="14211"/>
                </a:lnTo>
                <a:lnTo>
                  <a:pt x="4185" y="14600"/>
                </a:lnTo>
                <a:lnTo>
                  <a:pt x="3723" y="14600"/>
                </a:lnTo>
                <a:lnTo>
                  <a:pt x="3285" y="14625"/>
                </a:lnTo>
                <a:lnTo>
                  <a:pt x="2823" y="14673"/>
                </a:lnTo>
                <a:lnTo>
                  <a:pt x="2385" y="14746"/>
                </a:lnTo>
                <a:lnTo>
                  <a:pt x="1922" y="14819"/>
                </a:lnTo>
                <a:lnTo>
                  <a:pt x="1484" y="14941"/>
                </a:lnTo>
                <a:lnTo>
                  <a:pt x="1071" y="15087"/>
                </a:lnTo>
                <a:lnTo>
                  <a:pt x="657" y="15282"/>
                </a:lnTo>
                <a:lnTo>
                  <a:pt x="487" y="15379"/>
                </a:lnTo>
                <a:lnTo>
                  <a:pt x="341" y="15476"/>
                </a:lnTo>
                <a:lnTo>
                  <a:pt x="219" y="15574"/>
                </a:lnTo>
                <a:lnTo>
                  <a:pt x="122" y="15695"/>
                </a:lnTo>
                <a:lnTo>
                  <a:pt x="49" y="15841"/>
                </a:lnTo>
                <a:lnTo>
                  <a:pt x="24" y="15963"/>
                </a:lnTo>
                <a:lnTo>
                  <a:pt x="0" y="16109"/>
                </a:lnTo>
                <a:lnTo>
                  <a:pt x="0" y="16255"/>
                </a:lnTo>
                <a:lnTo>
                  <a:pt x="24" y="16376"/>
                </a:lnTo>
                <a:lnTo>
                  <a:pt x="49" y="16522"/>
                </a:lnTo>
                <a:lnTo>
                  <a:pt x="122" y="16668"/>
                </a:lnTo>
                <a:lnTo>
                  <a:pt x="195" y="16790"/>
                </a:lnTo>
                <a:lnTo>
                  <a:pt x="292" y="16936"/>
                </a:lnTo>
                <a:lnTo>
                  <a:pt x="389" y="17058"/>
                </a:lnTo>
                <a:lnTo>
                  <a:pt x="511" y="17179"/>
                </a:lnTo>
                <a:lnTo>
                  <a:pt x="633" y="17301"/>
                </a:lnTo>
                <a:lnTo>
                  <a:pt x="827" y="17423"/>
                </a:lnTo>
                <a:lnTo>
                  <a:pt x="1046" y="17544"/>
                </a:lnTo>
                <a:lnTo>
                  <a:pt x="1241" y="17642"/>
                </a:lnTo>
                <a:lnTo>
                  <a:pt x="1460" y="17739"/>
                </a:lnTo>
                <a:lnTo>
                  <a:pt x="1922" y="17885"/>
                </a:lnTo>
                <a:lnTo>
                  <a:pt x="2409" y="18007"/>
                </a:lnTo>
                <a:lnTo>
                  <a:pt x="2896" y="18080"/>
                </a:lnTo>
                <a:lnTo>
                  <a:pt x="3382" y="18128"/>
                </a:lnTo>
                <a:lnTo>
                  <a:pt x="4331" y="18226"/>
                </a:lnTo>
                <a:lnTo>
                  <a:pt x="5451" y="18299"/>
                </a:lnTo>
                <a:lnTo>
                  <a:pt x="6570" y="18347"/>
                </a:lnTo>
                <a:lnTo>
                  <a:pt x="8833" y="18396"/>
                </a:lnTo>
                <a:lnTo>
                  <a:pt x="9928" y="18420"/>
                </a:lnTo>
                <a:lnTo>
                  <a:pt x="11047" y="18420"/>
                </a:lnTo>
                <a:lnTo>
                  <a:pt x="12142" y="18396"/>
                </a:lnTo>
                <a:lnTo>
                  <a:pt x="13261" y="18347"/>
                </a:lnTo>
                <a:lnTo>
                  <a:pt x="13675" y="18323"/>
                </a:lnTo>
                <a:lnTo>
                  <a:pt x="14113" y="18274"/>
                </a:lnTo>
                <a:lnTo>
                  <a:pt x="14527" y="18201"/>
                </a:lnTo>
                <a:lnTo>
                  <a:pt x="14965" y="18128"/>
                </a:lnTo>
                <a:lnTo>
                  <a:pt x="15378" y="18007"/>
                </a:lnTo>
                <a:lnTo>
                  <a:pt x="15767" y="17861"/>
                </a:lnTo>
                <a:lnTo>
                  <a:pt x="16157" y="17690"/>
                </a:lnTo>
                <a:lnTo>
                  <a:pt x="16546" y="17471"/>
                </a:lnTo>
                <a:lnTo>
                  <a:pt x="16814" y="17277"/>
                </a:lnTo>
                <a:lnTo>
                  <a:pt x="17057" y="17033"/>
                </a:lnTo>
                <a:lnTo>
                  <a:pt x="17276" y="16766"/>
                </a:lnTo>
                <a:lnTo>
                  <a:pt x="17349" y="16620"/>
                </a:lnTo>
                <a:lnTo>
                  <a:pt x="17422" y="16474"/>
                </a:lnTo>
                <a:lnTo>
                  <a:pt x="17471" y="16328"/>
                </a:lnTo>
                <a:lnTo>
                  <a:pt x="17495" y="16157"/>
                </a:lnTo>
                <a:lnTo>
                  <a:pt x="17495" y="16012"/>
                </a:lnTo>
                <a:lnTo>
                  <a:pt x="17471" y="15866"/>
                </a:lnTo>
                <a:lnTo>
                  <a:pt x="17398" y="15720"/>
                </a:lnTo>
                <a:lnTo>
                  <a:pt x="17325" y="15598"/>
                </a:lnTo>
                <a:lnTo>
                  <a:pt x="17179" y="15452"/>
                </a:lnTo>
                <a:lnTo>
                  <a:pt x="17033" y="15330"/>
                </a:lnTo>
                <a:lnTo>
                  <a:pt x="16692" y="15111"/>
                </a:lnTo>
                <a:lnTo>
                  <a:pt x="16327" y="14941"/>
                </a:lnTo>
                <a:lnTo>
                  <a:pt x="15938" y="14795"/>
                </a:lnTo>
                <a:lnTo>
                  <a:pt x="15524" y="14673"/>
                </a:lnTo>
                <a:lnTo>
                  <a:pt x="15110" y="14576"/>
                </a:lnTo>
                <a:lnTo>
                  <a:pt x="14697" y="14503"/>
                </a:lnTo>
                <a:lnTo>
                  <a:pt x="14283" y="14454"/>
                </a:lnTo>
                <a:lnTo>
                  <a:pt x="13870" y="14406"/>
                </a:lnTo>
                <a:lnTo>
                  <a:pt x="14040" y="13968"/>
                </a:lnTo>
                <a:lnTo>
                  <a:pt x="14186" y="13530"/>
                </a:lnTo>
                <a:lnTo>
                  <a:pt x="14454" y="12629"/>
                </a:lnTo>
                <a:lnTo>
                  <a:pt x="14794" y="11340"/>
                </a:lnTo>
                <a:lnTo>
                  <a:pt x="14916" y="10683"/>
                </a:lnTo>
                <a:lnTo>
                  <a:pt x="15038" y="10026"/>
                </a:lnTo>
                <a:lnTo>
                  <a:pt x="15135" y="9417"/>
                </a:lnTo>
                <a:lnTo>
                  <a:pt x="15159" y="9077"/>
                </a:lnTo>
                <a:lnTo>
                  <a:pt x="15159" y="8760"/>
                </a:lnTo>
                <a:lnTo>
                  <a:pt x="15159" y="8444"/>
                </a:lnTo>
                <a:lnTo>
                  <a:pt x="15110" y="8128"/>
                </a:lnTo>
                <a:lnTo>
                  <a:pt x="15038" y="7836"/>
                </a:lnTo>
                <a:lnTo>
                  <a:pt x="14940" y="7544"/>
                </a:lnTo>
                <a:lnTo>
                  <a:pt x="14916" y="7495"/>
                </a:lnTo>
                <a:lnTo>
                  <a:pt x="14892" y="7471"/>
                </a:lnTo>
                <a:lnTo>
                  <a:pt x="14794" y="7447"/>
                </a:lnTo>
                <a:lnTo>
                  <a:pt x="14746" y="7325"/>
                </a:lnTo>
                <a:lnTo>
                  <a:pt x="14673" y="7228"/>
                </a:lnTo>
                <a:lnTo>
                  <a:pt x="14600" y="7130"/>
                </a:lnTo>
                <a:lnTo>
                  <a:pt x="14478" y="7057"/>
                </a:lnTo>
                <a:lnTo>
                  <a:pt x="14235" y="6936"/>
                </a:lnTo>
                <a:lnTo>
                  <a:pt x="13943" y="6863"/>
                </a:lnTo>
                <a:lnTo>
                  <a:pt x="13626" y="6790"/>
                </a:lnTo>
                <a:lnTo>
                  <a:pt x="13310" y="6765"/>
                </a:lnTo>
                <a:lnTo>
                  <a:pt x="12823" y="6717"/>
                </a:lnTo>
                <a:lnTo>
                  <a:pt x="11899" y="6595"/>
                </a:lnTo>
                <a:lnTo>
                  <a:pt x="10950" y="6522"/>
                </a:lnTo>
                <a:lnTo>
                  <a:pt x="10025" y="6498"/>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6"/>
          <p:cNvSpPr/>
          <p:nvPr/>
        </p:nvSpPr>
        <p:spPr>
          <a:xfrm>
            <a:off x="1430849" y="4392629"/>
            <a:ext cx="420643" cy="433953"/>
          </a:xfrm>
          <a:custGeom>
            <a:avLst/>
            <a:gdLst/>
            <a:ahLst/>
            <a:cxnLst/>
            <a:rect l="l" t="t" r="r" b="b"/>
            <a:pathLst>
              <a:path w="19247" h="19856" extrusionOk="0">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6"/>
          <p:cNvSpPr/>
          <p:nvPr/>
        </p:nvSpPr>
        <p:spPr>
          <a:xfrm>
            <a:off x="2039713" y="4429323"/>
            <a:ext cx="371207" cy="375993"/>
          </a:xfrm>
          <a:custGeom>
            <a:avLst/>
            <a:gdLst/>
            <a:ahLst/>
            <a:cxnLst/>
            <a:rect l="l" t="t" r="r" b="b"/>
            <a:pathLst>
              <a:path w="16985" h="17204" extrusionOk="0">
                <a:moveTo>
                  <a:pt x="8906" y="7252"/>
                </a:moveTo>
                <a:lnTo>
                  <a:pt x="8833" y="7349"/>
                </a:lnTo>
                <a:lnTo>
                  <a:pt x="8784" y="7446"/>
                </a:lnTo>
                <a:lnTo>
                  <a:pt x="8760" y="7616"/>
                </a:lnTo>
                <a:lnTo>
                  <a:pt x="8784" y="7689"/>
                </a:lnTo>
                <a:lnTo>
                  <a:pt x="8809" y="7762"/>
                </a:lnTo>
                <a:lnTo>
                  <a:pt x="8833" y="7787"/>
                </a:lnTo>
                <a:lnTo>
                  <a:pt x="8882" y="7811"/>
                </a:lnTo>
                <a:lnTo>
                  <a:pt x="8955" y="7811"/>
                </a:lnTo>
                <a:lnTo>
                  <a:pt x="9028" y="7738"/>
                </a:lnTo>
                <a:lnTo>
                  <a:pt x="9052" y="7714"/>
                </a:lnTo>
                <a:lnTo>
                  <a:pt x="9028" y="7665"/>
                </a:lnTo>
                <a:lnTo>
                  <a:pt x="8979" y="7470"/>
                </a:lnTo>
                <a:lnTo>
                  <a:pt x="8979" y="7397"/>
                </a:lnTo>
                <a:lnTo>
                  <a:pt x="8979" y="7300"/>
                </a:lnTo>
                <a:lnTo>
                  <a:pt x="8979" y="7276"/>
                </a:lnTo>
                <a:lnTo>
                  <a:pt x="8955" y="7252"/>
                </a:lnTo>
                <a:close/>
                <a:moveTo>
                  <a:pt x="1363" y="414"/>
                </a:moveTo>
                <a:lnTo>
                  <a:pt x="1533" y="463"/>
                </a:lnTo>
                <a:lnTo>
                  <a:pt x="1728" y="560"/>
                </a:lnTo>
                <a:lnTo>
                  <a:pt x="1898" y="657"/>
                </a:lnTo>
                <a:lnTo>
                  <a:pt x="2190" y="876"/>
                </a:lnTo>
                <a:lnTo>
                  <a:pt x="2750" y="1363"/>
                </a:lnTo>
                <a:lnTo>
                  <a:pt x="3261" y="1874"/>
                </a:lnTo>
                <a:lnTo>
                  <a:pt x="4283" y="2945"/>
                </a:lnTo>
                <a:lnTo>
                  <a:pt x="6327" y="5013"/>
                </a:lnTo>
                <a:lnTo>
                  <a:pt x="8395" y="7106"/>
                </a:lnTo>
                <a:lnTo>
                  <a:pt x="6984" y="8395"/>
                </a:lnTo>
                <a:lnTo>
                  <a:pt x="6887" y="8298"/>
                </a:lnTo>
                <a:lnTo>
                  <a:pt x="6765" y="8225"/>
                </a:lnTo>
                <a:lnTo>
                  <a:pt x="6668" y="8176"/>
                </a:lnTo>
                <a:lnTo>
                  <a:pt x="6570" y="8152"/>
                </a:lnTo>
                <a:lnTo>
                  <a:pt x="6497" y="8127"/>
                </a:lnTo>
                <a:lnTo>
                  <a:pt x="6424" y="8054"/>
                </a:lnTo>
                <a:lnTo>
                  <a:pt x="6351" y="8030"/>
                </a:lnTo>
                <a:lnTo>
                  <a:pt x="6303" y="8030"/>
                </a:lnTo>
                <a:lnTo>
                  <a:pt x="6230" y="8054"/>
                </a:lnTo>
                <a:lnTo>
                  <a:pt x="6181" y="8103"/>
                </a:lnTo>
                <a:lnTo>
                  <a:pt x="6084" y="8200"/>
                </a:lnTo>
                <a:lnTo>
                  <a:pt x="6011" y="8249"/>
                </a:lnTo>
                <a:lnTo>
                  <a:pt x="5938" y="8225"/>
                </a:lnTo>
                <a:lnTo>
                  <a:pt x="5889" y="8152"/>
                </a:lnTo>
                <a:lnTo>
                  <a:pt x="5816" y="7981"/>
                </a:lnTo>
                <a:lnTo>
                  <a:pt x="5767" y="7835"/>
                </a:lnTo>
                <a:lnTo>
                  <a:pt x="5694" y="7787"/>
                </a:lnTo>
                <a:lnTo>
                  <a:pt x="5646" y="7787"/>
                </a:lnTo>
                <a:lnTo>
                  <a:pt x="5500" y="7860"/>
                </a:lnTo>
                <a:lnTo>
                  <a:pt x="5402" y="7981"/>
                </a:lnTo>
                <a:lnTo>
                  <a:pt x="5305" y="7787"/>
                </a:lnTo>
                <a:lnTo>
                  <a:pt x="5232" y="7616"/>
                </a:lnTo>
                <a:lnTo>
                  <a:pt x="5208" y="7568"/>
                </a:lnTo>
                <a:lnTo>
                  <a:pt x="5159" y="7543"/>
                </a:lnTo>
                <a:lnTo>
                  <a:pt x="5086" y="7543"/>
                </a:lnTo>
                <a:lnTo>
                  <a:pt x="5013" y="7568"/>
                </a:lnTo>
                <a:lnTo>
                  <a:pt x="4964" y="7641"/>
                </a:lnTo>
                <a:lnTo>
                  <a:pt x="4672" y="7616"/>
                </a:lnTo>
                <a:lnTo>
                  <a:pt x="4672" y="7495"/>
                </a:lnTo>
                <a:lnTo>
                  <a:pt x="4648" y="7422"/>
                </a:lnTo>
                <a:lnTo>
                  <a:pt x="4575" y="7373"/>
                </a:lnTo>
                <a:lnTo>
                  <a:pt x="4526" y="7349"/>
                </a:lnTo>
                <a:lnTo>
                  <a:pt x="4453" y="7373"/>
                </a:lnTo>
                <a:lnTo>
                  <a:pt x="4332" y="7446"/>
                </a:lnTo>
                <a:lnTo>
                  <a:pt x="4283" y="7470"/>
                </a:lnTo>
                <a:lnTo>
                  <a:pt x="4210" y="7495"/>
                </a:lnTo>
                <a:lnTo>
                  <a:pt x="4161" y="7470"/>
                </a:lnTo>
                <a:lnTo>
                  <a:pt x="4161" y="7422"/>
                </a:lnTo>
                <a:lnTo>
                  <a:pt x="4161" y="7276"/>
                </a:lnTo>
                <a:lnTo>
                  <a:pt x="4210" y="7081"/>
                </a:lnTo>
                <a:lnTo>
                  <a:pt x="4210" y="7008"/>
                </a:lnTo>
                <a:lnTo>
                  <a:pt x="4161" y="6960"/>
                </a:lnTo>
                <a:lnTo>
                  <a:pt x="4113" y="6935"/>
                </a:lnTo>
                <a:lnTo>
                  <a:pt x="4064" y="6960"/>
                </a:lnTo>
                <a:lnTo>
                  <a:pt x="3967" y="7008"/>
                </a:lnTo>
                <a:lnTo>
                  <a:pt x="3845" y="7081"/>
                </a:lnTo>
                <a:lnTo>
                  <a:pt x="3748" y="7081"/>
                </a:lnTo>
                <a:lnTo>
                  <a:pt x="3699" y="7033"/>
                </a:lnTo>
                <a:lnTo>
                  <a:pt x="3699" y="6960"/>
                </a:lnTo>
                <a:lnTo>
                  <a:pt x="3723" y="6838"/>
                </a:lnTo>
                <a:lnTo>
                  <a:pt x="3675" y="6741"/>
                </a:lnTo>
                <a:lnTo>
                  <a:pt x="3650" y="6716"/>
                </a:lnTo>
                <a:lnTo>
                  <a:pt x="3602" y="6716"/>
                </a:lnTo>
                <a:lnTo>
                  <a:pt x="3456" y="6765"/>
                </a:lnTo>
                <a:lnTo>
                  <a:pt x="3334" y="6741"/>
                </a:lnTo>
                <a:lnTo>
                  <a:pt x="3237" y="6692"/>
                </a:lnTo>
                <a:lnTo>
                  <a:pt x="3164" y="6619"/>
                </a:lnTo>
                <a:lnTo>
                  <a:pt x="3115" y="6522"/>
                </a:lnTo>
                <a:lnTo>
                  <a:pt x="3091" y="6424"/>
                </a:lnTo>
                <a:lnTo>
                  <a:pt x="3091" y="6303"/>
                </a:lnTo>
                <a:lnTo>
                  <a:pt x="3115" y="6205"/>
                </a:lnTo>
                <a:lnTo>
                  <a:pt x="3139" y="6132"/>
                </a:lnTo>
                <a:lnTo>
                  <a:pt x="3091" y="6059"/>
                </a:lnTo>
                <a:lnTo>
                  <a:pt x="3018" y="6035"/>
                </a:lnTo>
                <a:lnTo>
                  <a:pt x="2945" y="6035"/>
                </a:lnTo>
                <a:lnTo>
                  <a:pt x="2823" y="6084"/>
                </a:lnTo>
                <a:lnTo>
                  <a:pt x="2701" y="6132"/>
                </a:lnTo>
                <a:lnTo>
                  <a:pt x="2653" y="6059"/>
                </a:lnTo>
                <a:lnTo>
                  <a:pt x="2604" y="5962"/>
                </a:lnTo>
                <a:lnTo>
                  <a:pt x="2604" y="5767"/>
                </a:lnTo>
                <a:lnTo>
                  <a:pt x="2580" y="5573"/>
                </a:lnTo>
                <a:lnTo>
                  <a:pt x="2531" y="5524"/>
                </a:lnTo>
                <a:lnTo>
                  <a:pt x="2482" y="5500"/>
                </a:lnTo>
                <a:lnTo>
                  <a:pt x="2409" y="5500"/>
                </a:lnTo>
                <a:lnTo>
                  <a:pt x="2361" y="5524"/>
                </a:lnTo>
                <a:lnTo>
                  <a:pt x="2263" y="5427"/>
                </a:lnTo>
                <a:lnTo>
                  <a:pt x="2190" y="5305"/>
                </a:lnTo>
                <a:lnTo>
                  <a:pt x="2190" y="5183"/>
                </a:lnTo>
                <a:lnTo>
                  <a:pt x="2215" y="5062"/>
                </a:lnTo>
                <a:lnTo>
                  <a:pt x="2215" y="4989"/>
                </a:lnTo>
                <a:lnTo>
                  <a:pt x="2190" y="4916"/>
                </a:lnTo>
                <a:lnTo>
                  <a:pt x="2117" y="4867"/>
                </a:lnTo>
                <a:lnTo>
                  <a:pt x="2020" y="4867"/>
                </a:lnTo>
                <a:lnTo>
                  <a:pt x="1898" y="4891"/>
                </a:lnTo>
                <a:lnTo>
                  <a:pt x="1801" y="4867"/>
                </a:lnTo>
                <a:lnTo>
                  <a:pt x="1752" y="4794"/>
                </a:lnTo>
                <a:lnTo>
                  <a:pt x="1704" y="4697"/>
                </a:lnTo>
                <a:lnTo>
                  <a:pt x="1655" y="4575"/>
                </a:lnTo>
                <a:lnTo>
                  <a:pt x="1655" y="4453"/>
                </a:lnTo>
                <a:lnTo>
                  <a:pt x="1655" y="4234"/>
                </a:lnTo>
                <a:lnTo>
                  <a:pt x="1655" y="4186"/>
                </a:lnTo>
                <a:lnTo>
                  <a:pt x="1631" y="4137"/>
                </a:lnTo>
                <a:lnTo>
                  <a:pt x="1582" y="4088"/>
                </a:lnTo>
                <a:lnTo>
                  <a:pt x="1558" y="4088"/>
                </a:lnTo>
                <a:lnTo>
                  <a:pt x="1460" y="4064"/>
                </a:lnTo>
                <a:lnTo>
                  <a:pt x="1363" y="4113"/>
                </a:lnTo>
                <a:lnTo>
                  <a:pt x="1266" y="4186"/>
                </a:lnTo>
                <a:lnTo>
                  <a:pt x="1217" y="3942"/>
                </a:lnTo>
                <a:lnTo>
                  <a:pt x="1193" y="3699"/>
                </a:lnTo>
                <a:lnTo>
                  <a:pt x="1193" y="3650"/>
                </a:lnTo>
                <a:lnTo>
                  <a:pt x="1144" y="3626"/>
                </a:lnTo>
                <a:lnTo>
                  <a:pt x="1095" y="3602"/>
                </a:lnTo>
                <a:lnTo>
                  <a:pt x="974" y="3602"/>
                </a:lnTo>
                <a:lnTo>
                  <a:pt x="925" y="3529"/>
                </a:lnTo>
                <a:lnTo>
                  <a:pt x="925" y="3431"/>
                </a:lnTo>
                <a:lnTo>
                  <a:pt x="925" y="3310"/>
                </a:lnTo>
                <a:lnTo>
                  <a:pt x="949" y="3042"/>
                </a:lnTo>
                <a:lnTo>
                  <a:pt x="974" y="2896"/>
                </a:lnTo>
                <a:lnTo>
                  <a:pt x="974" y="2823"/>
                </a:lnTo>
                <a:lnTo>
                  <a:pt x="949" y="2774"/>
                </a:lnTo>
                <a:lnTo>
                  <a:pt x="925" y="2726"/>
                </a:lnTo>
                <a:lnTo>
                  <a:pt x="852" y="2701"/>
                </a:lnTo>
                <a:lnTo>
                  <a:pt x="658" y="2701"/>
                </a:lnTo>
                <a:lnTo>
                  <a:pt x="682" y="2044"/>
                </a:lnTo>
                <a:lnTo>
                  <a:pt x="658" y="1971"/>
                </a:lnTo>
                <a:lnTo>
                  <a:pt x="633" y="1923"/>
                </a:lnTo>
                <a:lnTo>
                  <a:pt x="585" y="1898"/>
                </a:lnTo>
                <a:lnTo>
                  <a:pt x="512" y="1874"/>
                </a:lnTo>
                <a:lnTo>
                  <a:pt x="317" y="1898"/>
                </a:lnTo>
                <a:lnTo>
                  <a:pt x="317" y="1704"/>
                </a:lnTo>
                <a:lnTo>
                  <a:pt x="293" y="1509"/>
                </a:lnTo>
                <a:lnTo>
                  <a:pt x="317" y="1460"/>
                </a:lnTo>
                <a:lnTo>
                  <a:pt x="366" y="1193"/>
                </a:lnTo>
                <a:lnTo>
                  <a:pt x="463" y="949"/>
                </a:lnTo>
                <a:lnTo>
                  <a:pt x="536" y="828"/>
                </a:lnTo>
                <a:lnTo>
                  <a:pt x="609" y="730"/>
                </a:lnTo>
                <a:lnTo>
                  <a:pt x="706" y="633"/>
                </a:lnTo>
                <a:lnTo>
                  <a:pt x="828" y="536"/>
                </a:lnTo>
                <a:lnTo>
                  <a:pt x="998" y="463"/>
                </a:lnTo>
                <a:lnTo>
                  <a:pt x="1168" y="414"/>
                </a:lnTo>
                <a:close/>
                <a:moveTo>
                  <a:pt x="1241" y="14357"/>
                </a:moveTo>
                <a:lnTo>
                  <a:pt x="1266" y="14527"/>
                </a:lnTo>
                <a:lnTo>
                  <a:pt x="1339" y="14770"/>
                </a:lnTo>
                <a:lnTo>
                  <a:pt x="1266" y="14795"/>
                </a:lnTo>
                <a:lnTo>
                  <a:pt x="1193" y="14843"/>
                </a:lnTo>
                <a:lnTo>
                  <a:pt x="1071" y="14624"/>
                </a:lnTo>
                <a:lnTo>
                  <a:pt x="1047" y="14576"/>
                </a:lnTo>
                <a:lnTo>
                  <a:pt x="1241" y="14357"/>
                </a:lnTo>
                <a:close/>
                <a:moveTo>
                  <a:pt x="12970" y="1631"/>
                </a:moveTo>
                <a:lnTo>
                  <a:pt x="12629" y="2093"/>
                </a:lnTo>
                <a:lnTo>
                  <a:pt x="12313" y="2580"/>
                </a:lnTo>
                <a:lnTo>
                  <a:pt x="11996" y="3066"/>
                </a:lnTo>
                <a:lnTo>
                  <a:pt x="11729" y="3577"/>
                </a:lnTo>
                <a:lnTo>
                  <a:pt x="11680" y="3650"/>
                </a:lnTo>
                <a:lnTo>
                  <a:pt x="11680" y="3723"/>
                </a:lnTo>
                <a:lnTo>
                  <a:pt x="11680" y="3772"/>
                </a:lnTo>
                <a:lnTo>
                  <a:pt x="11704" y="3821"/>
                </a:lnTo>
                <a:lnTo>
                  <a:pt x="11802" y="3918"/>
                </a:lnTo>
                <a:lnTo>
                  <a:pt x="11899" y="3967"/>
                </a:lnTo>
                <a:lnTo>
                  <a:pt x="11875" y="4015"/>
                </a:lnTo>
                <a:lnTo>
                  <a:pt x="11899" y="4040"/>
                </a:lnTo>
                <a:lnTo>
                  <a:pt x="11899" y="4064"/>
                </a:lnTo>
                <a:lnTo>
                  <a:pt x="11948" y="4064"/>
                </a:lnTo>
                <a:lnTo>
                  <a:pt x="12215" y="4015"/>
                </a:lnTo>
                <a:lnTo>
                  <a:pt x="12483" y="3918"/>
                </a:lnTo>
                <a:lnTo>
                  <a:pt x="12751" y="3796"/>
                </a:lnTo>
                <a:lnTo>
                  <a:pt x="13018" y="3626"/>
                </a:lnTo>
                <a:lnTo>
                  <a:pt x="13505" y="3261"/>
                </a:lnTo>
                <a:lnTo>
                  <a:pt x="13943" y="2920"/>
                </a:lnTo>
                <a:lnTo>
                  <a:pt x="14722" y="2288"/>
                </a:lnTo>
                <a:lnTo>
                  <a:pt x="14722" y="2288"/>
                </a:lnTo>
                <a:lnTo>
                  <a:pt x="14430" y="2726"/>
                </a:lnTo>
                <a:lnTo>
                  <a:pt x="13675" y="3796"/>
                </a:lnTo>
                <a:lnTo>
                  <a:pt x="12945" y="4891"/>
                </a:lnTo>
                <a:lnTo>
                  <a:pt x="12897" y="4989"/>
                </a:lnTo>
                <a:lnTo>
                  <a:pt x="12921" y="5062"/>
                </a:lnTo>
                <a:lnTo>
                  <a:pt x="12945" y="5135"/>
                </a:lnTo>
                <a:lnTo>
                  <a:pt x="13018" y="5208"/>
                </a:lnTo>
                <a:lnTo>
                  <a:pt x="13091" y="5232"/>
                </a:lnTo>
                <a:lnTo>
                  <a:pt x="13164" y="5256"/>
                </a:lnTo>
                <a:lnTo>
                  <a:pt x="13262" y="5232"/>
                </a:lnTo>
                <a:lnTo>
                  <a:pt x="13335" y="5183"/>
                </a:lnTo>
                <a:lnTo>
                  <a:pt x="13481" y="5135"/>
                </a:lnTo>
                <a:lnTo>
                  <a:pt x="13602" y="5086"/>
                </a:lnTo>
                <a:lnTo>
                  <a:pt x="13846" y="4916"/>
                </a:lnTo>
                <a:lnTo>
                  <a:pt x="14381" y="4575"/>
                </a:lnTo>
                <a:lnTo>
                  <a:pt x="14892" y="4234"/>
                </a:lnTo>
                <a:lnTo>
                  <a:pt x="15476" y="3796"/>
                </a:lnTo>
                <a:lnTo>
                  <a:pt x="16084" y="3358"/>
                </a:lnTo>
                <a:lnTo>
                  <a:pt x="16084" y="3358"/>
                </a:lnTo>
                <a:lnTo>
                  <a:pt x="15646" y="4161"/>
                </a:lnTo>
                <a:lnTo>
                  <a:pt x="15208" y="4964"/>
                </a:lnTo>
                <a:lnTo>
                  <a:pt x="14965" y="5329"/>
                </a:lnTo>
                <a:lnTo>
                  <a:pt x="14697" y="5719"/>
                </a:lnTo>
                <a:lnTo>
                  <a:pt x="14430" y="6084"/>
                </a:lnTo>
                <a:lnTo>
                  <a:pt x="14138" y="6424"/>
                </a:lnTo>
                <a:lnTo>
                  <a:pt x="13967" y="6619"/>
                </a:lnTo>
                <a:lnTo>
                  <a:pt x="13797" y="6814"/>
                </a:lnTo>
                <a:lnTo>
                  <a:pt x="13602" y="6984"/>
                </a:lnTo>
                <a:lnTo>
                  <a:pt x="13383" y="7130"/>
                </a:lnTo>
                <a:lnTo>
                  <a:pt x="13164" y="7276"/>
                </a:lnTo>
                <a:lnTo>
                  <a:pt x="12945" y="7397"/>
                </a:lnTo>
                <a:lnTo>
                  <a:pt x="12702" y="7495"/>
                </a:lnTo>
                <a:lnTo>
                  <a:pt x="12459" y="7568"/>
                </a:lnTo>
                <a:lnTo>
                  <a:pt x="12240" y="7592"/>
                </a:lnTo>
                <a:lnTo>
                  <a:pt x="12021" y="7616"/>
                </a:lnTo>
                <a:lnTo>
                  <a:pt x="11826" y="7592"/>
                </a:lnTo>
                <a:lnTo>
                  <a:pt x="11607" y="7543"/>
                </a:lnTo>
                <a:lnTo>
                  <a:pt x="11242" y="7422"/>
                </a:lnTo>
                <a:lnTo>
                  <a:pt x="10828" y="7276"/>
                </a:lnTo>
                <a:lnTo>
                  <a:pt x="10780" y="7179"/>
                </a:lnTo>
                <a:lnTo>
                  <a:pt x="10682" y="7106"/>
                </a:lnTo>
                <a:lnTo>
                  <a:pt x="10561" y="7106"/>
                </a:lnTo>
                <a:lnTo>
                  <a:pt x="10512" y="7130"/>
                </a:lnTo>
                <a:lnTo>
                  <a:pt x="10463" y="7179"/>
                </a:lnTo>
                <a:lnTo>
                  <a:pt x="9393" y="8492"/>
                </a:lnTo>
                <a:lnTo>
                  <a:pt x="8322" y="9782"/>
                </a:lnTo>
                <a:lnTo>
                  <a:pt x="7227" y="11047"/>
                </a:lnTo>
                <a:lnTo>
                  <a:pt x="6108" y="12313"/>
                </a:lnTo>
                <a:lnTo>
                  <a:pt x="4916" y="13578"/>
                </a:lnTo>
                <a:lnTo>
                  <a:pt x="3723" y="14819"/>
                </a:lnTo>
                <a:lnTo>
                  <a:pt x="3139" y="15427"/>
                </a:lnTo>
                <a:lnTo>
                  <a:pt x="2823" y="15743"/>
                </a:lnTo>
                <a:lnTo>
                  <a:pt x="2507" y="16011"/>
                </a:lnTo>
                <a:lnTo>
                  <a:pt x="2312" y="16133"/>
                </a:lnTo>
                <a:lnTo>
                  <a:pt x="2142" y="16230"/>
                </a:lnTo>
                <a:lnTo>
                  <a:pt x="1947" y="16303"/>
                </a:lnTo>
                <a:lnTo>
                  <a:pt x="1752" y="16352"/>
                </a:lnTo>
                <a:lnTo>
                  <a:pt x="1558" y="16376"/>
                </a:lnTo>
                <a:lnTo>
                  <a:pt x="1363" y="16376"/>
                </a:lnTo>
                <a:lnTo>
                  <a:pt x="1168" y="16303"/>
                </a:lnTo>
                <a:lnTo>
                  <a:pt x="949" y="16230"/>
                </a:lnTo>
                <a:lnTo>
                  <a:pt x="876" y="16206"/>
                </a:lnTo>
                <a:lnTo>
                  <a:pt x="828" y="16206"/>
                </a:lnTo>
                <a:lnTo>
                  <a:pt x="779" y="16011"/>
                </a:lnTo>
                <a:lnTo>
                  <a:pt x="828" y="16060"/>
                </a:lnTo>
                <a:lnTo>
                  <a:pt x="901" y="16084"/>
                </a:lnTo>
                <a:lnTo>
                  <a:pt x="949" y="16084"/>
                </a:lnTo>
                <a:lnTo>
                  <a:pt x="998" y="16035"/>
                </a:lnTo>
                <a:lnTo>
                  <a:pt x="998" y="15962"/>
                </a:lnTo>
                <a:lnTo>
                  <a:pt x="925" y="15792"/>
                </a:lnTo>
                <a:lnTo>
                  <a:pt x="852" y="15646"/>
                </a:lnTo>
                <a:lnTo>
                  <a:pt x="779" y="15476"/>
                </a:lnTo>
                <a:lnTo>
                  <a:pt x="706" y="15330"/>
                </a:lnTo>
                <a:lnTo>
                  <a:pt x="779" y="15087"/>
                </a:lnTo>
                <a:lnTo>
                  <a:pt x="852" y="14892"/>
                </a:lnTo>
                <a:lnTo>
                  <a:pt x="876" y="14989"/>
                </a:lnTo>
                <a:lnTo>
                  <a:pt x="974" y="15257"/>
                </a:lnTo>
                <a:lnTo>
                  <a:pt x="1120" y="15500"/>
                </a:lnTo>
                <a:lnTo>
                  <a:pt x="1168" y="15549"/>
                </a:lnTo>
                <a:lnTo>
                  <a:pt x="1266" y="15646"/>
                </a:lnTo>
                <a:lnTo>
                  <a:pt x="1363" y="15719"/>
                </a:lnTo>
                <a:lnTo>
                  <a:pt x="1509" y="15743"/>
                </a:lnTo>
                <a:lnTo>
                  <a:pt x="1655" y="15768"/>
                </a:lnTo>
                <a:lnTo>
                  <a:pt x="1801" y="15743"/>
                </a:lnTo>
                <a:lnTo>
                  <a:pt x="1947" y="15719"/>
                </a:lnTo>
                <a:lnTo>
                  <a:pt x="2215" y="15646"/>
                </a:lnTo>
                <a:lnTo>
                  <a:pt x="2458" y="15500"/>
                </a:lnTo>
                <a:lnTo>
                  <a:pt x="2677" y="15354"/>
                </a:lnTo>
                <a:lnTo>
                  <a:pt x="2896" y="15184"/>
                </a:lnTo>
                <a:lnTo>
                  <a:pt x="3115" y="15014"/>
                </a:lnTo>
                <a:lnTo>
                  <a:pt x="3553" y="14624"/>
                </a:lnTo>
                <a:lnTo>
                  <a:pt x="3918" y="14259"/>
                </a:lnTo>
                <a:lnTo>
                  <a:pt x="4259" y="13870"/>
                </a:lnTo>
                <a:lnTo>
                  <a:pt x="4599" y="13481"/>
                </a:lnTo>
                <a:lnTo>
                  <a:pt x="4745" y="13262"/>
                </a:lnTo>
                <a:lnTo>
                  <a:pt x="4916" y="13067"/>
                </a:lnTo>
                <a:lnTo>
                  <a:pt x="4989" y="12945"/>
                </a:lnTo>
                <a:lnTo>
                  <a:pt x="5037" y="12824"/>
                </a:lnTo>
                <a:lnTo>
                  <a:pt x="5086" y="12702"/>
                </a:lnTo>
                <a:lnTo>
                  <a:pt x="5086" y="12580"/>
                </a:lnTo>
                <a:lnTo>
                  <a:pt x="5086" y="12532"/>
                </a:lnTo>
                <a:lnTo>
                  <a:pt x="5037" y="12507"/>
                </a:lnTo>
                <a:lnTo>
                  <a:pt x="4964" y="12507"/>
                </a:lnTo>
                <a:lnTo>
                  <a:pt x="4867" y="12580"/>
                </a:lnTo>
                <a:lnTo>
                  <a:pt x="4770" y="12653"/>
                </a:lnTo>
                <a:lnTo>
                  <a:pt x="4599" y="12848"/>
                </a:lnTo>
                <a:lnTo>
                  <a:pt x="4453" y="13067"/>
                </a:lnTo>
                <a:lnTo>
                  <a:pt x="4307" y="13262"/>
                </a:lnTo>
                <a:lnTo>
                  <a:pt x="3942" y="13700"/>
                </a:lnTo>
                <a:lnTo>
                  <a:pt x="3529" y="14089"/>
                </a:lnTo>
                <a:lnTo>
                  <a:pt x="3066" y="14503"/>
                </a:lnTo>
                <a:lnTo>
                  <a:pt x="2604" y="14892"/>
                </a:lnTo>
                <a:lnTo>
                  <a:pt x="2312" y="15111"/>
                </a:lnTo>
                <a:lnTo>
                  <a:pt x="2020" y="15306"/>
                </a:lnTo>
                <a:lnTo>
                  <a:pt x="1898" y="15354"/>
                </a:lnTo>
                <a:lnTo>
                  <a:pt x="1777" y="15379"/>
                </a:lnTo>
                <a:lnTo>
                  <a:pt x="1655" y="15379"/>
                </a:lnTo>
                <a:lnTo>
                  <a:pt x="1558" y="15330"/>
                </a:lnTo>
                <a:lnTo>
                  <a:pt x="1485" y="15281"/>
                </a:lnTo>
                <a:lnTo>
                  <a:pt x="1436" y="15184"/>
                </a:lnTo>
                <a:lnTo>
                  <a:pt x="1460" y="15087"/>
                </a:lnTo>
                <a:lnTo>
                  <a:pt x="1533" y="14941"/>
                </a:lnTo>
                <a:lnTo>
                  <a:pt x="1631" y="14941"/>
                </a:lnTo>
                <a:lnTo>
                  <a:pt x="1704" y="14892"/>
                </a:lnTo>
                <a:lnTo>
                  <a:pt x="1728" y="14819"/>
                </a:lnTo>
                <a:lnTo>
                  <a:pt x="1728" y="14770"/>
                </a:lnTo>
                <a:lnTo>
                  <a:pt x="1704" y="14673"/>
                </a:lnTo>
                <a:lnTo>
                  <a:pt x="1655" y="14551"/>
                </a:lnTo>
                <a:lnTo>
                  <a:pt x="1606" y="14454"/>
                </a:lnTo>
                <a:lnTo>
                  <a:pt x="1509" y="14308"/>
                </a:lnTo>
                <a:lnTo>
                  <a:pt x="1412" y="14162"/>
                </a:lnTo>
                <a:lnTo>
                  <a:pt x="1679" y="13919"/>
                </a:lnTo>
                <a:lnTo>
                  <a:pt x="1801" y="14405"/>
                </a:lnTo>
                <a:lnTo>
                  <a:pt x="1825" y="14478"/>
                </a:lnTo>
                <a:lnTo>
                  <a:pt x="1898" y="14527"/>
                </a:lnTo>
                <a:lnTo>
                  <a:pt x="2020" y="14527"/>
                </a:lnTo>
                <a:lnTo>
                  <a:pt x="2069" y="14503"/>
                </a:lnTo>
                <a:lnTo>
                  <a:pt x="2117" y="14454"/>
                </a:lnTo>
                <a:lnTo>
                  <a:pt x="2142" y="14381"/>
                </a:lnTo>
                <a:lnTo>
                  <a:pt x="2142" y="14308"/>
                </a:lnTo>
                <a:lnTo>
                  <a:pt x="2044" y="13992"/>
                </a:lnTo>
                <a:lnTo>
                  <a:pt x="1923" y="13675"/>
                </a:lnTo>
                <a:lnTo>
                  <a:pt x="2093" y="13529"/>
                </a:lnTo>
                <a:lnTo>
                  <a:pt x="2117" y="13748"/>
                </a:lnTo>
                <a:lnTo>
                  <a:pt x="2117" y="13870"/>
                </a:lnTo>
                <a:lnTo>
                  <a:pt x="2142" y="13967"/>
                </a:lnTo>
                <a:lnTo>
                  <a:pt x="2190" y="14065"/>
                </a:lnTo>
                <a:lnTo>
                  <a:pt x="2239" y="14089"/>
                </a:lnTo>
                <a:lnTo>
                  <a:pt x="2288" y="14113"/>
                </a:lnTo>
                <a:lnTo>
                  <a:pt x="2336" y="14113"/>
                </a:lnTo>
                <a:lnTo>
                  <a:pt x="2385" y="14089"/>
                </a:lnTo>
                <a:lnTo>
                  <a:pt x="2434" y="14016"/>
                </a:lnTo>
                <a:lnTo>
                  <a:pt x="2434" y="13919"/>
                </a:lnTo>
                <a:lnTo>
                  <a:pt x="2385" y="13724"/>
                </a:lnTo>
                <a:lnTo>
                  <a:pt x="2263" y="13359"/>
                </a:lnTo>
                <a:lnTo>
                  <a:pt x="2385" y="13262"/>
                </a:lnTo>
                <a:lnTo>
                  <a:pt x="2458" y="13554"/>
                </a:lnTo>
                <a:lnTo>
                  <a:pt x="2531" y="13846"/>
                </a:lnTo>
                <a:lnTo>
                  <a:pt x="2555" y="13894"/>
                </a:lnTo>
                <a:lnTo>
                  <a:pt x="2580" y="13943"/>
                </a:lnTo>
                <a:lnTo>
                  <a:pt x="2628" y="13967"/>
                </a:lnTo>
                <a:lnTo>
                  <a:pt x="2677" y="13967"/>
                </a:lnTo>
                <a:lnTo>
                  <a:pt x="2774" y="13943"/>
                </a:lnTo>
                <a:lnTo>
                  <a:pt x="2823" y="13919"/>
                </a:lnTo>
                <a:lnTo>
                  <a:pt x="2847" y="13870"/>
                </a:lnTo>
                <a:lnTo>
                  <a:pt x="2872" y="13797"/>
                </a:lnTo>
                <a:lnTo>
                  <a:pt x="2847" y="13748"/>
                </a:lnTo>
                <a:lnTo>
                  <a:pt x="2750" y="13408"/>
                </a:lnTo>
                <a:lnTo>
                  <a:pt x="2604" y="13067"/>
                </a:lnTo>
                <a:lnTo>
                  <a:pt x="2823" y="12848"/>
                </a:lnTo>
                <a:lnTo>
                  <a:pt x="2920" y="13164"/>
                </a:lnTo>
                <a:lnTo>
                  <a:pt x="2969" y="13286"/>
                </a:lnTo>
                <a:lnTo>
                  <a:pt x="3018" y="13383"/>
                </a:lnTo>
                <a:lnTo>
                  <a:pt x="3066" y="13481"/>
                </a:lnTo>
                <a:lnTo>
                  <a:pt x="3115" y="13529"/>
                </a:lnTo>
                <a:lnTo>
                  <a:pt x="3212" y="13529"/>
                </a:lnTo>
                <a:lnTo>
                  <a:pt x="3237" y="13505"/>
                </a:lnTo>
                <a:lnTo>
                  <a:pt x="3261" y="13456"/>
                </a:lnTo>
                <a:lnTo>
                  <a:pt x="3285" y="13408"/>
                </a:lnTo>
                <a:lnTo>
                  <a:pt x="3261" y="13310"/>
                </a:lnTo>
                <a:lnTo>
                  <a:pt x="3188" y="13116"/>
                </a:lnTo>
                <a:lnTo>
                  <a:pt x="3091" y="12921"/>
                </a:lnTo>
                <a:lnTo>
                  <a:pt x="2969" y="12726"/>
                </a:lnTo>
                <a:lnTo>
                  <a:pt x="3261" y="12459"/>
                </a:lnTo>
                <a:lnTo>
                  <a:pt x="3285" y="12678"/>
                </a:lnTo>
                <a:lnTo>
                  <a:pt x="3334" y="12897"/>
                </a:lnTo>
                <a:lnTo>
                  <a:pt x="3383" y="12994"/>
                </a:lnTo>
                <a:lnTo>
                  <a:pt x="3480" y="13067"/>
                </a:lnTo>
                <a:lnTo>
                  <a:pt x="3529" y="13067"/>
                </a:lnTo>
                <a:lnTo>
                  <a:pt x="3577" y="13043"/>
                </a:lnTo>
                <a:lnTo>
                  <a:pt x="3626" y="12945"/>
                </a:lnTo>
                <a:lnTo>
                  <a:pt x="3626" y="12848"/>
                </a:lnTo>
                <a:lnTo>
                  <a:pt x="3577" y="12678"/>
                </a:lnTo>
                <a:lnTo>
                  <a:pt x="3529" y="12483"/>
                </a:lnTo>
                <a:lnTo>
                  <a:pt x="3431" y="12288"/>
                </a:lnTo>
                <a:lnTo>
                  <a:pt x="3650" y="12094"/>
                </a:lnTo>
                <a:lnTo>
                  <a:pt x="3699" y="12313"/>
                </a:lnTo>
                <a:lnTo>
                  <a:pt x="3748" y="12483"/>
                </a:lnTo>
                <a:lnTo>
                  <a:pt x="3796" y="12556"/>
                </a:lnTo>
                <a:lnTo>
                  <a:pt x="3845" y="12605"/>
                </a:lnTo>
                <a:lnTo>
                  <a:pt x="3942" y="12605"/>
                </a:lnTo>
                <a:lnTo>
                  <a:pt x="4015" y="12580"/>
                </a:lnTo>
                <a:lnTo>
                  <a:pt x="4040" y="12532"/>
                </a:lnTo>
                <a:lnTo>
                  <a:pt x="4064" y="12483"/>
                </a:lnTo>
                <a:lnTo>
                  <a:pt x="4064" y="12410"/>
                </a:lnTo>
                <a:lnTo>
                  <a:pt x="4015" y="12142"/>
                </a:lnTo>
                <a:lnTo>
                  <a:pt x="3967" y="11996"/>
                </a:lnTo>
                <a:lnTo>
                  <a:pt x="3894" y="11875"/>
                </a:lnTo>
                <a:lnTo>
                  <a:pt x="4161" y="11607"/>
                </a:lnTo>
                <a:lnTo>
                  <a:pt x="4210" y="11729"/>
                </a:lnTo>
                <a:lnTo>
                  <a:pt x="4283" y="11923"/>
                </a:lnTo>
                <a:lnTo>
                  <a:pt x="4332" y="11996"/>
                </a:lnTo>
                <a:lnTo>
                  <a:pt x="4380" y="12021"/>
                </a:lnTo>
                <a:lnTo>
                  <a:pt x="4429" y="12045"/>
                </a:lnTo>
                <a:lnTo>
                  <a:pt x="4478" y="12045"/>
                </a:lnTo>
                <a:lnTo>
                  <a:pt x="4526" y="11996"/>
                </a:lnTo>
                <a:lnTo>
                  <a:pt x="4551" y="11923"/>
                </a:lnTo>
                <a:lnTo>
                  <a:pt x="4551" y="11826"/>
                </a:lnTo>
                <a:lnTo>
                  <a:pt x="4478" y="11680"/>
                </a:lnTo>
                <a:lnTo>
                  <a:pt x="4356" y="11437"/>
                </a:lnTo>
                <a:lnTo>
                  <a:pt x="4405" y="11388"/>
                </a:lnTo>
                <a:lnTo>
                  <a:pt x="4672" y="11169"/>
                </a:lnTo>
                <a:lnTo>
                  <a:pt x="4745" y="11364"/>
                </a:lnTo>
                <a:lnTo>
                  <a:pt x="4818" y="11607"/>
                </a:lnTo>
                <a:lnTo>
                  <a:pt x="4867" y="11729"/>
                </a:lnTo>
                <a:lnTo>
                  <a:pt x="4916" y="11777"/>
                </a:lnTo>
                <a:lnTo>
                  <a:pt x="4964" y="11826"/>
                </a:lnTo>
                <a:lnTo>
                  <a:pt x="5013" y="11826"/>
                </a:lnTo>
                <a:lnTo>
                  <a:pt x="5037" y="11802"/>
                </a:lnTo>
                <a:lnTo>
                  <a:pt x="5062" y="11729"/>
                </a:lnTo>
                <a:lnTo>
                  <a:pt x="5086" y="11680"/>
                </a:lnTo>
                <a:lnTo>
                  <a:pt x="5062" y="11558"/>
                </a:lnTo>
                <a:lnTo>
                  <a:pt x="4964" y="11339"/>
                </a:lnTo>
                <a:lnTo>
                  <a:pt x="4794" y="11023"/>
                </a:lnTo>
                <a:lnTo>
                  <a:pt x="5135" y="10731"/>
                </a:lnTo>
                <a:lnTo>
                  <a:pt x="5135" y="10755"/>
                </a:lnTo>
                <a:lnTo>
                  <a:pt x="5208" y="10950"/>
                </a:lnTo>
                <a:lnTo>
                  <a:pt x="5281" y="11145"/>
                </a:lnTo>
                <a:lnTo>
                  <a:pt x="5329" y="11218"/>
                </a:lnTo>
                <a:lnTo>
                  <a:pt x="5378" y="11242"/>
                </a:lnTo>
                <a:lnTo>
                  <a:pt x="5427" y="11242"/>
                </a:lnTo>
                <a:lnTo>
                  <a:pt x="5475" y="11218"/>
                </a:lnTo>
                <a:lnTo>
                  <a:pt x="5524" y="11193"/>
                </a:lnTo>
                <a:lnTo>
                  <a:pt x="5573" y="11145"/>
                </a:lnTo>
                <a:lnTo>
                  <a:pt x="5597" y="11096"/>
                </a:lnTo>
                <a:lnTo>
                  <a:pt x="5597" y="11023"/>
                </a:lnTo>
                <a:lnTo>
                  <a:pt x="5524" y="10828"/>
                </a:lnTo>
                <a:lnTo>
                  <a:pt x="5475" y="10658"/>
                </a:lnTo>
                <a:lnTo>
                  <a:pt x="5378" y="10488"/>
                </a:lnTo>
                <a:lnTo>
                  <a:pt x="5670" y="10244"/>
                </a:lnTo>
                <a:lnTo>
                  <a:pt x="5670" y="10366"/>
                </a:lnTo>
                <a:lnTo>
                  <a:pt x="5694" y="10512"/>
                </a:lnTo>
                <a:lnTo>
                  <a:pt x="5743" y="10707"/>
                </a:lnTo>
                <a:lnTo>
                  <a:pt x="5792" y="10780"/>
                </a:lnTo>
                <a:lnTo>
                  <a:pt x="5816" y="10804"/>
                </a:lnTo>
                <a:lnTo>
                  <a:pt x="5865" y="10828"/>
                </a:lnTo>
                <a:lnTo>
                  <a:pt x="5913" y="10828"/>
                </a:lnTo>
                <a:lnTo>
                  <a:pt x="5938" y="10804"/>
                </a:lnTo>
                <a:lnTo>
                  <a:pt x="5986" y="10731"/>
                </a:lnTo>
                <a:lnTo>
                  <a:pt x="5986" y="10658"/>
                </a:lnTo>
                <a:lnTo>
                  <a:pt x="5938" y="10488"/>
                </a:lnTo>
                <a:lnTo>
                  <a:pt x="5865" y="10293"/>
                </a:lnTo>
                <a:lnTo>
                  <a:pt x="5767" y="10123"/>
                </a:lnTo>
                <a:lnTo>
                  <a:pt x="5986" y="9928"/>
                </a:lnTo>
                <a:lnTo>
                  <a:pt x="6011" y="10050"/>
                </a:lnTo>
                <a:lnTo>
                  <a:pt x="6035" y="10147"/>
                </a:lnTo>
                <a:lnTo>
                  <a:pt x="6108" y="10244"/>
                </a:lnTo>
                <a:lnTo>
                  <a:pt x="6181" y="10317"/>
                </a:lnTo>
                <a:lnTo>
                  <a:pt x="6230" y="10366"/>
                </a:lnTo>
                <a:lnTo>
                  <a:pt x="6303" y="10366"/>
                </a:lnTo>
                <a:lnTo>
                  <a:pt x="6376" y="10317"/>
                </a:lnTo>
                <a:lnTo>
                  <a:pt x="6400" y="10269"/>
                </a:lnTo>
                <a:lnTo>
                  <a:pt x="6400" y="10220"/>
                </a:lnTo>
                <a:lnTo>
                  <a:pt x="6376" y="10171"/>
                </a:lnTo>
                <a:lnTo>
                  <a:pt x="6327" y="10074"/>
                </a:lnTo>
                <a:lnTo>
                  <a:pt x="6205" y="9952"/>
                </a:lnTo>
                <a:lnTo>
                  <a:pt x="6084" y="9855"/>
                </a:lnTo>
                <a:lnTo>
                  <a:pt x="6376" y="9587"/>
                </a:lnTo>
                <a:lnTo>
                  <a:pt x="6400" y="9758"/>
                </a:lnTo>
                <a:lnTo>
                  <a:pt x="6449" y="9952"/>
                </a:lnTo>
                <a:lnTo>
                  <a:pt x="6473" y="10025"/>
                </a:lnTo>
                <a:lnTo>
                  <a:pt x="6522" y="10050"/>
                </a:lnTo>
                <a:lnTo>
                  <a:pt x="6595" y="10074"/>
                </a:lnTo>
                <a:lnTo>
                  <a:pt x="6643" y="10074"/>
                </a:lnTo>
                <a:lnTo>
                  <a:pt x="6716" y="10025"/>
                </a:lnTo>
                <a:lnTo>
                  <a:pt x="6741" y="10001"/>
                </a:lnTo>
                <a:lnTo>
                  <a:pt x="6765" y="9928"/>
                </a:lnTo>
                <a:lnTo>
                  <a:pt x="6765" y="9855"/>
                </a:lnTo>
                <a:lnTo>
                  <a:pt x="6692" y="9612"/>
                </a:lnTo>
                <a:lnTo>
                  <a:pt x="6643" y="9490"/>
                </a:lnTo>
                <a:lnTo>
                  <a:pt x="6595" y="9393"/>
                </a:lnTo>
                <a:lnTo>
                  <a:pt x="6765" y="9222"/>
                </a:lnTo>
                <a:lnTo>
                  <a:pt x="6814" y="9417"/>
                </a:lnTo>
                <a:lnTo>
                  <a:pt x="6887" y="9587"/>
                </a:lnTo>
                <a:lnTo>
                  <a:pt x="6911" y="9636"/>
                </a:lnTo>
                <a:lnTo>
                  <a:pt x="6960" y="9660"/>
                </a:lnTo>
                <a:lnTo>
                  <a:pt x="7033" y="9660"/>
                </a:lnTo>
                <a:lnTo>
                  <a:pt x="7081" y="9636"/>
                </a:lnTo>
                <a:lnTo>
                  <a:pt x="7130" y="9612"/>
                </a:lnTo>
                <a:lnTo>
                  <a:pt x="7179" y="9563"/>
                </a:lnTo>
                <a:lnTo>
                  <a:pt x="7179" y="9514"/>
                </a:lnTo>
                <a:lnTo>
                  <a:pt x="7179" y="9441"/>
                </a:lnTo>
                <a:lnTo>
                  <a:pt x="7057" y="9174"/>
                </a:lnTo>
                <a:lnTo>
                  <a:pt x="6984" y="9003"/>
                </a:lnTo>
                <a:lnTo>
                  <a:pt x="7106" y="8906"/>
                </a:lnTo>
                <a:lnTo>
                  <a:pt x="7106" y="8955"/>
                </a:lnTo>
                <a:lnTo>
                  <a:pt x="7106" y="9125"/>
                </a:lnTo>
                <a:lnTo>
                  <a:pt x="7130" y="9198"/>
                </a:lnTo>
                <a:lnTo>
                  <a:pt x="7179" y="9271"/>
                </a:lnTo>
                <a:lnTo>
                  <a:pt x="7227" y="9271"/>
                </a:lnTo>
                <a:lnTo>
                  <a:pt x="7276" y="9247"/>
                </a:lnTo>
                <a:lnTo>
                  <a:pt x="7325" y="9198"/>
                </a:lnTo>
                <a:lnTo>
                  <a:pt x="7349" y="9125"/>
                </a:lnTo>
                <a:lnTo>
                  <a:pt x="7325" y="8955"/>
                </a:lnTo>
                <a:lnTo>
                  <a:pt x="7276" y="8736"/>
                </a:lnTo>
                <a:lnTo>
                  <a:pt x="7519" y="8517"/>
                </a:lnTo>
                <a:lnTo>
                  <a:pt x="7544" y="8638"/>
                </a:lnTo>
                <a:lnTo>
                  <a:pt x="7617" y="8760"/>
                </a:lnTo>
                <a:lnTo>
                  <a:pt x="7665" y="8784"/>
                </a:lnTo>
                <a:lnTo>
                  <a:pt x="7714" y="8784"/>
                </a:lnTo>
                <a:lnTo>
                  <a:pt x="7763" y="8736"/>
                </a:lnTo>
                <a:lnTo>
                  <a:pt x="7787" y="8687"/>
                </a:lnTo>
                <a:lnTo>
                  <a:pt x="7763" y="8638"/>
                </a:lnTo>
                <a:lnTo>
                  <a:pt x="7738" y="8590"/>
                </a:lnTo>
                <a:lnTo>
                  <a:pt x="7690" y="8492"/>
                </a:lnTo>
                <a:lnTo>
                  <a:pt x="7641" y="8419"/>
                </a:lnTo>
                <a:lnTo>
                  <a:pt x="7884" y="8176"/>
                </a:lnTo>
                <a:lnTo>
                  <a:pt x="7909" y="8298"/>
                </a:lnTo>
                <a:lnTo>
                  <a:pt x="7933" y="8419"/>
                </a:lnTo>
                <a:lnTo>
                  <a:pt x="7957" y="8468"/>
                </a:lnTo>
                <a:lnTo>
                  <a:pt x="8006" y="8517"/>
                </a:lnTo>
                <a:lnTo>
                  <a:pt x="8152" y="8517"/>
                </a:lnTo>
                <a:lnTo>
                  <a:pt x="8201" y="8492"/>
                </a:lnTo>
                <a:lnTo>
                  <a:pt x="8225" y="8444"/>
                </a:lnTo>
                <a:lnTo>
                  <a:pt x="8249" y="8371"/>
                </a:lnTo>
                <a:lnTo>
                  <a:pt x="8201" y="8152"/>
                </a:lnTo>
                <a:lnTo>
                  <a:pt x="8128" y="7957"/>
                </a:lnTo>
                <a:lnTo>
                  <a:pt x="8468" y="7641"/>
                </a:lnTo>
                <a:lnTo>
                  <a:pt x="8444" y="7762"/>
                </a:lnTo>
                <a:lnTo>
                  <a:pt x="8444" y="7884"/>
                </a:lnTo>
                <a:lnTo>
                  <a:pt x="8493" y="7981"/>
                </a:lnTo>
                <a:lnTo>
                  <a:pt x="8517" y="8030"/>
                </a:lnTo>
                <a:lnTo>
                  <a:pt x="8566" y="8054"/>
                </a:lnTo>
                <a:lnTo>
                  <a:pt x="8590" y="8054"/>
                </a:lnTo>
                <a:lnTo>
                  <a:pt x="8614" y="8030"/>
                </a:lnTo>
                <a:lnTo>
                  <a:pt x="8639" y="7981"/>
                </a:lnTo>
                <a:lnTo>
                  <a:pt x="8639" y="7933"/>
                </a:lnTo>
                <a:lnTo>
                  <a:pt x="8614" y="7835"/>
                </a:lnTo>
                <a:lnTo>
                  <a:pt x="8566" y="7714"/>
                </a:lnTo>
                <a:lnTo>
                  <a:pt x="8541" y="7568"/>
                </a:lnTo>
                <a:lnTo>
                  <a:pt x="9125" y="7033"/>
                </a:lnTo>
                <a:lnTo>
                  <a:pt x="9125" y="7179"/>
                </a:lnTo>
                <a:lnTo>
                  <a:pt x="9149" y="7325"/>
                </a:lnTo>
                <a:lnTo>
                  <a:pt x="9198" y="7373"/>
                </a:lnTo>
                <a:lnTo>
                  <a:pt x="9222" y="7397"/>
                </a:lnTo>
                <a:lnTo>
                  <a:pt x="9271" y="7422"/>
                </a:lnTo>
                <a:lnTo>
                  <a:pt x="9320" y="7397"/>
                </a:lnTo>
                <a:lnTo>
                  <a:pt x="9368" y="7397"/>
                </a:lnTo>
                <a:lnTo>
                  <a:pt x="9393" y="7349"/>
                </a:lnTo>
                <a:lnTo>
                  <a:pt x="9417" y="7300"/>
                </a:lnTo>
                <a:lnTo>
                  <a:pt x="9417" y="7252"/>
                </a:lnTo>
                <a:lnTo>
                  <a:pt x="9393" y="7154"/>
                </a:lnTo>
                <a:lnTo>
                  <a:pt x="9393" y="7033"/>
                </a:lnTo>
                <a:lnTo>
                  <a:pt x="9417" y="6935"/>
                </a:lnTo>
                <a:lnTo>
                  <a:pt x="9417" y="6838"/>
                </a:lnTo>
                <a:lnTo>
                  <a:pt x="9393" y="6789"/>
                </a:lnTo>
                <a:lnTo>
                  <a:pt x="9466" y="6716"/>
                </a:lnTo>
                <a:lnTo>
                  <a:pt x="9490" y="6838"/>
                </a:lnTo>
                <a:lnTo>
                  <a:pt x="9514" y="6960"/>
                </a:lnTo>
                <a:lnTo>
                  <a:pt x="9539" y="7008"/>
                </a:lnTo>
                <a:lnTo>
                  <a:pt x="9587" y="7033"/>
                </a:lnTo>
                <a:lnTo>
                  <a:pt x="9636" y="7057"/>
                </a:lnTo>
                <a:lnTo>
                  <a:pt x="9660" y="7057"/>
                </a:lnTo>
                <a:lnTo>
                  <a:pt x="9709" y="7033"/>
                </a:lnTo>
                <a:lnTo>
                  <a:pt x="9733" y="7008"/>
                </a:lnTo>
                <a:lnTo>
                  <a:pt x="9782" y="6984"/>
                </a:lnTo>
                <a:lnTo>
                  <a:pt x="9782" y="6935"/>
                </a:lnTo>
                <a:lnTo>
                  <a:pt x="9782" y="6741"/>
                </a:lnTo>
                <a:lnTo>
                  <a:pt x="9733" y="6619"/>
                </a:lnTo>
                <a:lnTo>
                  <a:pt x="9709" y="6522"/>
                </a:lnTo>
                <a:lnTo>
                  <a:pt x="9831" y="6376"/>
                </a:lnTo>
                <a:lnTo>
                  <a:pt x="9879" y="6327"/>
                </a:lnTo>
                <a:lnTo>
                  <a:pt x="9904" y="6278"/>
                </a:lnTo>
                <a:lnTo>
                  <a:pt x="9904" y="6205"/>
                </a:lnTo>
                <a:lnTo>
                  <a:pt x="9928" y="6132"/>
                </a:lnTo>
                <a:lnTo>
                  <a:pt x="9952" y="6059"/>
                </a:lnTo>
                <a:lnTo>
                  <a:pt x="9855" y="5670"/>
                </a:lnTo>
                <a:lnTo>
                  <a:pt x="9831" y="5475"/>
                </a:lnTo>
                <a:lnTo>
                  <a:pt x="9806" y="5281"/>
                </a:lnTo>
                <a:lnTo>
                  <a:pt x="9806" y="5037"/>
                </a:lnTo>
                <a:lnTo>
                  <a:pt x="9855" y="4794"/>
                </a:lnTo>
                <a:lnTo>
                  <a:pt x="9904" y="4575"/>
                </a:lnTo>
                <a:lnTo>
                  <a:pt x="9977" y="4332"/>
                </a:lnTo>
                <a:lnTo>
                  <a:pt x="10074" y="4088"/>
                </a:lnTo>
                <a:lnTo>
                  <a:pt x="10196" y="3869"/>
                </a:lnTo>
                <a:lnTo>
                  <a:pt x="10317" y="3650"/>
                </a:lnTo>
                <a:lnTo>
                  <a:pt x="10488" y="3456"/>
                </a:lnTo>
                <a:lnTo>
                  <a:pt x="10658" y="3261"/>
                </a:lnTo>
                <a:lnTo>
                  <a:pt x="10853" y="3091"/>
                </a:lnTo>
                <a:lnTo>
                  <a:pt x="11242" y="2750"/>
                </a:lnTo>
                <a:lnTo>
                  <a:pt x="11680" y="2458"/>
                </a:lnTo>
                <a:lnTo>
                  <a:pt x="12094" y="2166"/>
                </a:lnTo>
                <a:lnTo>
                  <a:pt x="12970" y="1631"/>
                </a:lnTo>
                <a:close/>
                <a:moveTo>
                  <a:pt x="10755" y="11631"/>
                </a:moveTo>
                <a:lnTo>
                  <a:pt x="10755" y="11680"/>
                </a:lnTo>
                <a:lnTo>
                  <a:pt x="10853" y="11850"/>
                </a:lnTo>
                <a:lnTo>
                  <a:pt x="10974" y="12021"/>
                </a:lnTo>
                <a:lnTo>
                  <a:pt x="11266" y="12361"/>
                </a:lnTo>
                <a:lnTo>
                  <a:pt x="11875" y="12970"/>
                </a:lnTo>
                <a:lnTo>
                  <a:pt x="13286" y="14503"/>
                </a:lnTo>
                <a:lnTo>
                  <a:pt x="13943" y="15184"/>
                </a:lnTo>
                <a:lnTo>
                  <a:pt x="14259" y="15549"/>
                </a:lnTo>
                <a:lnTo>
                  <a:pt x="14430" y="15719"/>
                </a:lnTo>
                <a:lnTo>
                  <a:pt x="14503" y="15792"/>
                </a:lnTo>
                <a:lnTo>
                  <a:pt x="14600" y="15841"/>
                </a:lnTo>
                <a:lnTo>
                  <a:pt x="14916" y="16035"/>
                </a:lnTo>
                <a:lnTo>
                  <a:pt x="15208" y="16206"/>
                </a:lnTo>
                <a:lnTo>
                  <a:pt x="15354" y="16279"/>
                </a:lnTo>
                <a:lnTo>
                  <a:pt x="15500" y="16352"/>
                </a:lnTo>
                <a:lnTo>
                  <a:pt x="15671" y="16376"/>
                </a:lnTo>
                <a:lnTo>
                  <a:pt x="15890" y="16376"/>
                </a:lnTo>
                <a:lnTo>
                  <a:pt x="15914" y="16352"/>
                </a:lnTo>
                <a:lnTo>
                  <a:pt x="15938" y="16279"/>
                </a:lnTo>
                <a:lnTo>
                  <a:pt x="15914" y="16230"/>
                </a:lnTo>
                <a:lnTo>
                  <a:pt x="15890" y="16206"/>
                </a:lnTo>
                <a:lnTo>
                  <a:pt x="15865" y="16206"/>
                </a:lnTo>
                <a:lnTo>
                  <a:pt x="15622" y="16157"/>
                </a:lnTo>
                <a:lnTo>
                  <a:pt x="15403" y="16084"/>
                </a:lnTo>
                <a:lnTo>
                  <a:pt x="15233" y="15987"/>
                </a:lnTo>
                <a:lnTo>
                  <a:pt x="15062" y="15865"/>
                </a:lnTo>
                <a:lnTo>
                  <a:pt x="14892" y="15743"/>
                </a:lnTo>
                <a:lnTo>
                  <a:pt x="14746" y="15573"/>
                </a:lnTo>
                <a:lnTo>
                  <a:pt x="14454" y="15233"/>
                </a:lnTo>
                <a:lnTo>
                  <a:pt x="13846" y="14624"/>
                </a:lnTo>
                <a:lnTo>
                  <a:pt x="13262" y="14016"/>
                </a:lnTo>
                <a:lnTo>
                  <a:pt x="12045" y="12799"/>
                </a:lnTo>
                <a:lnTo>
                  <a:pt x="11461" y="12167"/>
                </a:lnTo>
                <a:lnTo>
                  <a:pt x="11145" y="11875"/>
                </a:lnTo>
                <a:lnTo>
                  <a:pt x="10974" y="11729"/>
                </a:lnTo>
                <a:lnTo>
                  <a:pt x="10804" y="11631"/>
                </a:lnTo>
                <a:close/>
                <a:moveTo>
                  <a:pt x="9904" y="8638"/>
                </a:moveTo>
                <a:lnTo>
                  <a:pt x="10123" y="8882"/>
                </a:lnTo>
                <a:lnTo>
                  <a:pt x="9977" y="9003"/>
                </a:lnTo>
                <a:lnTo>
                  <a:pt x="9709" y="9271"/>
                </a:lnTo>
                <a:lnTo>
                  <a:pt x="9587" y="9417"/>
                </a:lnTo>
                <a:lnTo>
                  <a:pt x="9466" y="9587"/>
                </a:lnTo>
                <a:lnTo>
                  <a:pt x="9466" y="9612"/>
                </a:lnTo>
                <a:lnTo>
                  <a:pt x="9490" y="9660"/>
                </a:lnTo>
                <a:lnTo>
                  <a:pt x="9539" y="9660"/>
                </a:lnTo>
                <a:lnTo>
                  <a:pt x="9685" y="9612"/>
                </a:lnTo>
                <a:lnTo>
                  <a:pt x="9831" y="9539"/>
                </a:lnTo>
                <a:lnTo>
                  <a:pt x="10098" y="9320"/>
                </a:lnTo>
                <a:lnTo>
                  <a:pt x="10366" y="9101"/>
                </a:lnTo>
                <a:lnTo>
                  <a:pt x="10536" y="9247"/>
                </a:lnTo>
                <a:lnTo>
                  <a:pt x="10244" y="9466"/>
                </a:lnTo>
                <a:lnTo>
                  <a:pt x="10025" y="9636"/>
                </a:lnTo>
                <a:lnTo>
                  <a:pt x="9928" y="9733"/>
                </a:lnTo>
                <a:lnTo>
                  <a:pt x="9831" y="9855"/>
                </a:lnTo>
                <a:lnTo>
                  <a:pt x="9831" y="9928"/>
                </a:lnTo>
                <a:lnTo>
                  <a:pt x="9855" y="9977"/>
                </a:lnTo>
                <a:lnTo>
                  <a:pt x="9904" y="10025"/>
                </a:lnTo>
                <a:lnTo>
                  <a:pt x="9977" y="10025"/>
                </a:lnTo>
                <a:lnTo>
                  <a:pt x="10098" y="9977"/>
                </a:lnTo>
                <a:lnTo>
                  <a:pt x="10196" y="9904"/>
                </a:lnTo>
                <a:lnTo>
                  <a:pt x="10390" y="9758"/>
                </a:lnTo>
                <a:lnTo>
                  <a:pt x="10780" y="9490"/>
                </a:lnTo>
                <a:lnTo>
                  <a:pt x="10950" y="9660"/>
                </a:lnTo>
                <a:lnTo>
                  <a:pt x="10780" y="9733"/>
                </a:lnTo>
                <a:lnTo>
                  <a:pt x="10609" y="9855"/>
                </a:lnTo>
                <a:lnTo>
                  <a:pt x="10390" y="10001"/>
                </a:lnTo>
                <a:lnTo>
                  <a:pt x="10293" y="10098"/>
                </a:lnTo>
                <a:lnTo>
                  <a:pt x="10220" y="10220"/>
                </a:lnTo>
                <a:lnTo>
                  <a:pt x="10220" y="10269"/>
                </a:lnTo>
                <a:lnTo>
                  <a:pt x="10244" y="10293"/>
                </a:lnTo>
                <a:lnTo>
                  <a:pt x="10293" y="10317"/>
                </a:lnTo>
                <a:lnTo>
                  <a:pt x="10439" y="10317"/>
                </a:lnTo>
                <a:lnTo>
                  <a:pt x="10585" y="10244"/>
                </a:lnTo>
                <a:lnTo>
                  <a:pt x="10828" y="10074"/>
                </a:lnTo>
                <a:lnTo>
                  <a:pt x="10999" y="9977"/>
                </a:lnTo>
                <a:lnTo>
                  <a:pt x="11072" y="9904"/>
                </a:lnTo>
                <a:lnTo>
                  <a:pt x="11145" y="9831"/>
                </a:lnTo>
                <a:lnTo>
                  <a:pt x="11364" y="10025"/>
                </a:lnTo>
                <a:lnTo>
                  <a:pt x="11193" y="10123"/>
                </a:lnTo>
                <a:lnTo>
                  <a:pt x="11072" y="10244"/>
                </a:lnTo>
                <a:lnTo>
                  <a:pt x="10974" y="10342"/>
                </a:lnTo>
                <a:lnTo>
                  <a:pt x="10901" y="10439"/>
                </a:lnTo>
                <a:lnTo>
                  <a:pt x="10853" y="10561"/>
                </a:lnTo>
                <a:lnTo>
                  <a:pt x="10853" y="10634"/>
                </a:lnTo>
                <a:lnTo>
                  <a:pt x="10853" y="10682"/>
                </a:lnTo>
                <a:lnTo>
                  <a:pt x="10877" y="10707"/>
                </a:lnTo>
                <a:lnTo>
                  <a:pt x="10974" y="10682"/>
                </a:lnTo>
                <a:lnTo>
                  <a:pt x="11072" y="10634"/>
                </a:lnTo>
                <a:lnTo>
                  <a:pt x="11218" y="10536"/>
                </a:lnTo>
                <a:lnTo>
                  <a:pt x="11437" y="10366"/>
                </a:lnTo>
                <a:lnTo>
                  <a:pt x="11607" y="10269"/>
                </a:lnTo>
                <a:lnTo>
                  <a:pt x="11753" y="10415"/>
                </a:lnTo>
                <a:lnTo>
                  <a:pt x="11656" y="10488"/>
                </a:lnTo>
                <a:lnTo>
                  <a:pt x="11364" y="10731"/>
                </a:lnTo>
                <a:lnTo>
                  <a:pt x="11242" y="10877"/>
                </a:lnTo>
                <a:lnTo>
                  <a:pt x="11218" y="10950"/>
                </a:lnTo>
                <a:lnTo>
                  <a:pt x="11169" y="11023"/>
                </a:lnTo>
                <a:lnTo>
                  <a:pt x="11193" y="11072"/>
                </a:lnTo>
                <a:lnTo>
                  <a:pt x="11242" y="11096"/>
                </a:lnTo>
                <a:lnTo>
                  <a:pt x="11388" y="11047"/>
                </a:lnTo>
                <a:lnTo>
                  <a:pt x="11510" y="10974"/>
                </a:lnTo>
                <a:lnTo>
                  <a:pt x="11777" y="10780"/>
                </a:lnTo>
                <a:lnTo>
                  <a:pt x="11972" y="10634"/>
                </a:lnTo>
                <a:lnTo>
                  <a:pt x="12191" y="10828"/>
                </a:lnTo>
                <a:lnTo>
                  <a:pt x="12069" y="10926"/>
                </a:lnTo>
                <a:lnTo>
                  <a:pt x="11923" y="11023"/>
                </a:lnTo>
                <a:lnTo>
                  <a:pt x="11777" y="11169"/>
                </a:lnTo>
                <a:lnTo>
                  <a:pt x="11729" y="11242"/>
                </a:lnTo>
                <a:lnTo>
                  <a:pt x="11680" y="11315"/>
                </a:lnTo>
                <a:lnTo>
                  <a:pt x="11656" y="11388"/>
                </a:lnTo>
                <a:lnTo>
                  <a:pt x="11656" y="11485"/>
                </a:lnTo>
                <a:lnTo>
                  <a:pt x="11680" y="11534"/>
                </a:lnTo>
                <a:lnTo>
                  <a:pt x="11704" y="11558"/>
                </a:lnTo>
                <a:lnTo>
                  <a:pt x="11729" y="11558"/>
                </a:lnTo>
                <a:lnTo>
                  <a:pt x="11826" y="11534"/>
                </a:lnTo>
                <a:lnTo>
                  <a:pt x="11899" y="11510"/>
                </a:lnTo>
                <a:lnTo>
                  <a:pt x="12021" y="11412"/>
                </a:lnTo>
                <a:lnTo>
                  <a:pt x="12288" y="11193"/>
                </a:lnTo>
                <a:lnTo>
                  <a:pt x="12459" y="11072"/>
                </a:lnTo>
                <a:lnTo>
                  <a:pt x="12726" y="11315"/>
                </a:lnTo>
                <a:lnTo>
                  <a:pt x="12483" y="11534"/>
                </a:lnTo>
                <a:lnTo>
                  <a:pt x="12361" y="11656"/>
                </a:lnTo>
                <a:lnTo>
                  <a:pt x="12264" y="11777"/>
                </a:lnTo>
                <a:lnTo>
                  <a:pt x="12264" y="11826"/>
                </a:lnTo>
                <a:lnTo>
                  <a:pt x="12264" y="11850"/>
                </a:lnTo>
                <a:lnTo>
                  <a:pt x="12288" y="11948"/>
                </a:lnTo>
                <a:lnTo>
                  <a:pt x="12361" y="11972"/>
                </a:lnTo>
                <a:lnTo>
                  <a:pt x="12459" y="11972"/>
                </a:lnTo>
                <a:lnTo>
                  <a:pt x="12605" y="11875"/>
                </a:lnTo>
                <a:lnTo>
                  <a:pt x="12726" y="11777"/>
                </a:lnTo>
                <a:lnTo>
                  <a:pt x="12970" y="11558"/>
                </a:lnTo>
                <a:lnTo>
                  <a:pt x="12970" y="11534"/>
                </a:lnTo>
                <a:lnTo>
                  <a:pt x="13262" y="11802"/>
                </a:lnTo>
                <a:lnTo>
                  <a:pt x="13116" y="11923"/>
                </a:lnTo>
                <a:lnTo>
                  <a:pt x="12994" y="12021"/>
                </a:lnTo>
                <a:lnTo>
                  <a:pt x="12872" y="12142"/>
                </a:lnTo>
                <a:lnTo>
                  <a:pt x="12799" y="12288"/>
                </a:lnTo>
                <a:lnTo>
                  <a:pt x="12775" y="12361"/>
                </a:lnTo>
                <a:lnTo>
                  <a:pt x="12775" y="12434"/>
                </a:lnTo>
                <a:lnTo>
                  <a:pt x="12799" y="12507"/>
                </a:lnTo>
                <a:lnTo>
                  <a:pt x="12824" y="12532"/>
                </a:lnTo>
                <a:lnTo>
                  <a:pt x="12872" y="12532"/>
                </a:lnTo>
                <a:lnTo>
                  <a:pt x="12994" y="12483"/>
                </a:lnTo>
                <a:lnTo>
                  <a:pt x="13116" y="12434"/>
                </a:lnTo>
                <a:lnTo>
                  <a:pt x="13310" y="12264"/>
                </a:lnTo>
                <a:lnTo>
                  <a:pt x="13554" y="12094"/>
                </a:lnTo>
                <a:lnTo>
                  <a:pt x="13700" y="12215"/>
                </a:lnTo>
                <a:lnTo>
                  <a:pt x="13627" y="12264"/>
                </a:lnTo>
                <a:lnTo>
                  <a:pt x="13432" y="12434"/>
                </a:lnTo>
                <a:lnTo>
                  <a:pt x="13262" y="12653"/>
                </a:lnTo>
                <a:lnTo>
                  <a:pt x="13237" y="12702"/>
                </a:lnTo>
                <a:lnTo>
                  <a:pt x="13262" y="12751"/>
                </a:lnTo>
                <a:lnTo>
                  <a:pt x="13310" y="12799"/>
                </a:lnTo>
                <a:lnTo>
                  <a:pt x="13383" y="12799"/>
                </a:lnTo>
                <a:lnTo>
                  <a:pt x="13602" y="12702"/>
                </a:lnTo>
                <a:lnTo>
                  <a:pt x="13797" y="12556"/>
                </a:lnTo>
                <a:lnTo>
                  <a:pt x="13919" y="12459"/>
                </a:lnTo>
                <a:lnTo>
                  <a:pt x="14162" y="12702"/>
                </a:lnTo>
                <a:lnTo>
                  <a:pt x="13992" y="12848"/>
                </a:lnTo>
                <a:lnTo>
                  <a:pt x="13894" y="12945"/>
                </a:lnTo>
                <a:lnTo>
                  <a:pt x="13797" y="13043"/>
                </a:lnTo>
                <a:lnTo>
                  <a:pt x="13724" y="13164"/>
                </a:lnTo>
                <a:lnTo>
                  <a:pt x="13700" y="13237"/>
                </a:lnTo>
                <a:lnTo>
                  <a:pt x="13700" y="13310"/>
                </a:lnTo>
                <a:lnTo>
                  <a:pt x="13700" y="13359"/>
                </a:lnTo>
                <a:lnTo>
                  <a:pt x="13748" y="13359"/>
                </a:lnTo>
                <a:lnTo>
                  <a:pt x="13870" y="13335"/>
                </a:lnTo>
                <a:lnTo>
                  <a:pt x="13992" y="13286"/>
                </a:lnTo>
                <a:lnTo>
                  <a:pt x="14089" y="13189"/>
                </a:lnTo>
                <a:lnTo>
                  <a:pt x="14186" y="13116"/>
                </a:lnTo>
                <a:lnTo>
                  <a:pt x="14381" y="12921"/>
                </a:lnTo>
                <a:lnTo>
                  <a:pt x="14746" y="13335"/>
                </a:lnTo>
                <a:lnTo>
                  <a:pt x="14624" y="13408"/>
                </a:lnTo>
                <a:lnTo>
                  <a:pt x="14503" y="13505"/>
                </a:lnTo>
                <a:lnTo>
                  <a:pt x="14284" y="13651"/>
                </a:lnTo>
                <a:lnTo>
                  <a:pt x="14186" y="13748"/>
                </a:lnTo>
                <a:lnTo>
                  <a:pt x="14138" y="13870"/>
                </a:lnTo>
                <a:lnTo>
                  <a:pt x="14138" y="13919"/>
                </a:lnTo>
                <a:lnTo>
                  <a:pt x="14162" y="13992"/>
                </a:lnTo>
                <a:lnTo>
                  <a:pt x="14211" y="14016"/>
                </a:lnTo>
                <a:lnTo>
                  <a:pt x="14259" y="14040"/>
                </a:lnTo>
                <a:lnTo>
                  <a:pt x="14381" y="14016"/>
                </a:lnTo>
                <a:lnTo>
                  <a:pt x="14503" y="13943"/>
                </a:lnTo>
                <a:lnTo>
                  <a:pt x="14697" y="13773"/>
                </a:lnTo>
                <a:lnTo>
                  <a:pt x="14819" y="13651"/>
                </a:lnTo>
                <a:lnTo>
                  <a:pt x="14941" y="13529"/>
                </a:lnTo>
                <a:lnTo>
                  <a:pt x="15160" y="13748"/>
                </a:lnTo>
                <a:lnTo>
                  <a:pt x="14989" y="13919"/>
                </a:lnTo>
                <a:lnTo>
                  <a:pt x="14795" y="14065"/>
                </a:lnTo>
                <a:lnTo>
                  <a:pt x="14722" y="14138"/>
                </a:lnTo>
                <a:lnTo>
                  <a:pt x="14673" y="14259"/>
                </a:lnTo>
                <a:lnTo>
                  <a:pt x="14673" y="14284"/>
                </a:lnTo>
                <a:lnTo>
                  <a:pt x="14697" y="14284"/>
                </a:lnTo>
                <a:lnTo>
                  <a:pt x="14770" y="14308"/>
                </a:lnTo>
                <a:lnTo>
                  <a:pt x="14819" y="14308"/>
                </a:lnTo>
                <a:lnTo>
                  <a:pt x="14941" y="14284"/>
                </a:lnTo>
                <a:lnTo>
                  <a:pt x="15062" y="14235"/>
                </a:lnTo>
                <a:lnTo>
                  <a:pt x="15184" y="14162"/>
                </a:lnTo>
                <a:lnTo>
                  <a:pt x="15281" y="14089"/>
                </a:lnTo>
                <a:lnTo>
                  <a:pt x="15379" y="13992"/>
                </a:lnTo>
                <a:lnTo>
                  <a:pt x="15573" y="14186"/>
                </a:lnTo>
                <a:lnTo>
                  <a:pt x="15452" y="14284"/>
                </a:lnTo>
                <a:lnTo>
                  <a:pt x="15330" y="14381"/>
                </a:lnTo>
                <a:lnTo>
                  <a:pt x="15184" y="14503"/>
                </a:lnTo>
                <a:lnTo>
                  <a:pt x="15111" y="14576"/>
                </a:lnTo>
                <a:lnTo>
                  <a:pt x="15038" y="14673"/>
                </a:lnTo>
                <a:lnTo>
                  <a:pt x="15038" y="14746"/>
                </a:lnTo>
                <a:lnTo>
                  <a:pt x="15062" y="14795"/>
                </a:lnTo>
                <a:lnTo>
                  <a:pt x="15111" y="14843"/>
                </a:lnTo>
                <a:lnTo>
                  <a:pt x="15184" y="14843"/>
                </a:lnTo>
                <a:lnTo>
                  <a:pt x="15257" y="14819"/>
                </a:lnTo>
                <a:lnTo>
                  <a:pt x="15354" y="14770"/>
                </a:lnTo>
                <a:lnTo>
                  <a:pt x="15500" y="14649"/>
                </a:lnTo>
                <a:lnTo>
                  <a:pt x="15646" y="14527"/>
                </a:lnTo>
                <a:lnTo>
                  <a:pt x="15792" y="14405"/>
                </a:lnTo>
                <a:lnTo>
                  <a:pt x="15987" y="14649"/>
                </a:lnTo>
                <a:lnTo>
                  <a:pt x="15890" y="14722"/>
                </a:lnTo>
                <a:lnTo>
                  <a:pt x="15744" y="14892"/>
                </a:lnTo>
                <a:lnTo>
                  <a:pt x="15598" y="15087"/>
                </a:lnTo>
                <a:lnTo>
                  <a:pt x="15573" y="15111"/>
                </a:lnTo>
                <a:lnTo>
                  <a:pt x="15598" y="15135"/>
                </a:lnTo>
                <a:lnTo>
                  <a:pt x="15622" y="15160"/>
                </a:lnTo>
                <a:lnTo>
                  <a:pt x="15646" y="15160"/>
                </a:lnTo>
                <a:lnTo>
                  <a:pt x="15865" y="15038"/>
                </a:lnTo>
                <a:lnTo>
                  <a:pt x="16036" y="14916"/>
                </a:lnTo>
                <a:lnTo>
                  <a:pt x="16133" y="14868"/>
                </a:lnTo>
                <a:lnTo>
                  <a:pt x="16230" y="15014"/>
                </a:lnTo>
                <a:lnTo>
                  <a:pt x="16084" y="15135"/>
                </a:lnTo>
                <a:lnTo>
                  <a:pt x="15914" y="15306"/>
                </a:lnTo>
                <a:lnTo>
                  <a:pt x="15768" y="15476"/>
                </a:lnTo>
                <a:lnTo>
                  <a:pt x="15744" y="15524"/>
                </a:lnTo>
                <a:lnTo>
                  <a:pt x="15744" y="15573"/>
                </a:lnTo>
                <a:lnTo>
                  <a:pt x="15792" y="15622"/>
                </a:lnTo>
                <a:lnTo>
                  <a:pt x="15865" y="15670"/>
                </a:lnTo>
                <a:lnTo>
                  <a:pt x="15938" y="15646"/>
                </a:lnTo>
                <a:lnTo>
                  <a:pt x="16109" y="15524"/>
                </a:lnTo>
                <a:lnTo>
                  <a:pt x="16303" y="15403"/>
                </a:lnTo>
                <a:lnTo>
                  <a:pt x="16376" y="15330"/>
                </a:lnTo>
                <a:lnTo>
                  <a:pt x="16425" y="15500"/>
                </a:lnTo>
                <a:lnTo>
                  <a:pt x="16449" y="15695"/>
                </a:lnTo>
                <a:lnTo>
                  <a:pt x="16376" y="15719"/>
                </a:lnTo>
                <a:lnTo>
                  <a:pt x="16255" y="15841"/>
                </a:lnTo>
                <a:lnTo>
                  <a:pt x="16206" y="15938"/>
                </a:lnTo>
                <a:lnTo>
                  <a:pt x="16182" y="16011"/>
                </a:lnTo>
                <a:lnTo>
                  <a:pt x="16157" y="16060"/>
                </a:lnTo>
                <a:lnTo>
                  <a:pt x="16206" y="16108"/>
                </a:lnTo>
                <a:lnTo>
                  <a:pt x="16255" y="16133"/>
                </a:lnTo>
                <a:lnTo>
                  <a:pt x="16303" y="16133"/>
                </a:lnTo>
                <a:lnTo>
                  <a:pt x="16401" y="16108"/>
                </a:lnTo>
                <a:lnTo>
                  <a:pt x="16401" y="16108"/>
                </a:lnTo>
                <a:lnTo>
                  <a:pt x="16328" y="16327"/>
                </a:lnTo>
                <a:lnTo>
                  <a:pt x="16255" y="16449"/>
                </a:lnTo>
                <a:lnTo>
                  <a:pt x="16157" y="16546"/>
                </a:lnTo>
                <a:lnTo>
                  <a:pt x="16060" y="16619"/>
                </a:lnTo>
                <a:lnTo>
                  <a:pt x="15963" y="16668"/>
                </a:lnTo>
                <a:lnTo>
                  <a:pt x="15841" y="16692"/>
                </a:lnTo>
                <a:lnTo>
                  <a:pt x="15719" y="16692"/>
                </a:lnTo>
                <a:lnTo>
                  <a:pt x="15598" y="16668"/>
                </a:lnTo>
                <a:lnTo>
                  <a:pt x="15452" y="16644"/>
                </a:lnTo>
                <a:lnTo>
                  <a:pt x="15160" y="16522"/>
                </a:lnTo>
                <a:lnTo>
                  <a:pt x="14843" y="16327"/>
                </a:lnTo>
                <a:lnTo>
                  <a:pt x="14527" y="16108"/>
                </a:lnTo>
                <a:lnTo>
                  <a:pt x="14186" y="15841"/>
                </a:lnTo>
                <a:lnTo>
                  <a:pt x="13870" y="15549"/>
                </a:lnTo>
                <a:lnTo>
                  <a:pt x="13554" y="15257"/>
                </a:lnTo>
                <a:lnTo>
                  <a:pt x="12970" y="14649"/>
                </a:lnTo>
                <a:lnTo>
                  <a:pt x="12167" y="13797"/>
                </a:lnTo>
                <a:lnTo>
                  <a:pt x="11291" y="12897"/>
                </a:lnTo>
                <a:lnTo>
                  <a:pt x="10439" y="11972"/>
                </a:lnTo>
                <a:lnTo>
                  <a:pt x="10001" y="11534"/>
                </a:lnTo>
                <a:lnTo>
                  <a:pt x="9539" y="11096"/>
                </a:lnTo>
                <a:lnTo>
                  <a:pt x="9076" y="10658"/>
                </a:lnTo>
                <a:lnTo>
                  <a:pt x="8614" y="10269"/>
                </a:lnTo>
                <a:lnTo>
                  <a:pt x="8566" y="10244"/>
                </a:lnTo>
                <a:lnTo>
                  <a:pt x="9904" y="8638"/>
                </a:lnTo>
                <a:close/>
                <a:moveTo>
                  <a:pt x="1071" y="0"/>
                </a:moveTo>
                <a:lnTo>
                  <a:pt x="828" y="73"/>
                </a:lnTo>
                <a:lnTo>
                  <a:pt x="609" y="171"/>
                </a:lnTo>
                <a:lnTo>
                  <a:pt x="414" y="317"/>
                </a:lnTo>
                <a:lnTo>
                  <a:pt x="244" y="511"/>
                </a:lnTo>
                <a:lnTo>
                  <a:pt x="122" y="730"/>
                </a:lnTo>
                <a:lnTo>
                  <a:pt x="25" y="949"/>
                </a:lnTo>
                <a:lnTo>
                  <a:pt x="25" y="1071"/>
                </a:lnTo>
                <a:lnTo>
                  <a:pt x="25" y="1193"/>
                </a:lnTo>
                <a:lnTo>
                  <a:pt x="25" y="1314"/>
                </a:lnTo>
                <a:lnTo>
                  <a:pt x="49" y="1436"/>
                </a:lnTo>
                <a:lnTo>
                  <a:pt x="25" y="1777"/>
                </a:lnTo>
                <a:lnTo>
                  <a:pt x="1" y="2117"/>
                </a:lnTo>
                <a:lnTo>
                  <a:pt x="25" y="2215"/>
                </a:lnTo>
                <a:lnTo>
                  <a:pt x="74" y="2263"/>
                </a:lnTo>
                <a:lnTo>
                  <a:pt x="147" y="2288"/>
                </a:lnTo>
                <a:lnTo>
                  <a:pt x="244" y="2263"/>
                </a:lnTo>
                <a:lnTo>
                  <a:pt x="341" y="2239"/>
                </a:lnTo>
                <a:lnTo>
                  <a:pt x="317" y="2896"/>
                </a:lnTo>
                <a:lnTo>
                  <a:pt x="341" y="2993"/>
                </a:lnTo>
                <a:lnTo>
                  <a:pt x="414" y="3042"/>
                </a:lnTo>
                <a:lnTo>
                  <a:pt x="560" y="3042"/>
                </a:lnTo>
                <a:lnTo>
                  <a:pt x="658" y="3018"/>
                </a:lnTo>
                <a:lnTo>
                  <a:pt x="658" y="3285"/>
                </a:lnTo>
                <a:lnTo>
                  <a:pt x="658" y="3431"/>
                </a:lnTo>
                <a:lnTo>
                  <a:pt x="682" y="3529"/>
                </a:lnTo>
                <a:lnTo>
                  <a:pt x="731" y="3650"/>
                </a:lnTo>
                <a:lnTo>
                  <a:pt x="779" y="3723"/>
                </a:lnTo>
                <a:lnTo>
                  <a:pt x="876" y="3748"/>
                </a:lnTo>
                <a:lnTo>
                  <a:pt x="998" y="3772"/>
                </a:lnTo>
                <a:lnTo>
                  <a:pt x="949" y="3942"/>
                </a:lnTo>
                <a:lnTo>
                  <a:pt x="949" y="4137"/>
                </a:lnTo>
                <a:lnTo>
                  <a:pt x="949" y="4332"/>
                </a:lnTo>
                <a:lnTo>
                  <a:pt x="998" y="4526"/>
                </a:lnTo>
                <a:lnTo>
                  <a:pt x="1047" y="4575"/>
                </a:lnTo>
                <a:lnTo>
                  <a:pt x="1095" y="4624"/>
                </a:lnTo>
                <a:lnTo>
                  <a:pt x="1168" y="4648"/>
                </a:lnTo>
                <a:lnTo>
                  <a:pt x="1241" y="4624"/>
                </a:lnTo>
                <a:lnTo>
                  <a:pt x="1339" y="4551"/>
                </a:lnTo>
                <a:lnTo>
                  <a:pt x="1363" y="4745"/>
                </a:lnTo>
                <a:lnTo>
                  <a:pt x="1436" y="4916"/>
                </a:lnTo>
                <a:lnTo>
                  <a:pt x="1533" y="5086"/>
                </a:lnTo>
                <a:lnTo>
                  <a:pt x="1655" y="5232"/>
                </a:lnTo>
                <a:lnTo>
                  <a:pt x="1728" y="5281"/>
                </a:lnTo>
                <a:lnTo>
                  <a:pt x="1801" y="5281"/>
                </a:lnTo>
                <a:lnTo>
                  <a:pt x="1874" y="5256"/>
                </a:lnTo>
                <a:lnTo>
                  <a:pt x="1850" y="5378"/>
                </a:lnTo>
                <a:lnTo>
                  <a:pt x="1874" y="5500"/>
                </a:lnTo>
                <a:lnTo>
                  <a:pt x="1923" y="5621"/>
                </a:lnTo>
                <a:lnTo>
                  <a:pt x="1996" y="5719"/>
                </a:lnTo>
                <a:lnTo>
                  <a:pt x="2093" y="5792"/>
                </a:lnTo>
                <a:lnTo>
                  <a:pt x="2190" y="5840"/>
                </a:lnTo>
                <a:lnTo>
                  <a:pt x="2263" y="5840"/>
                </a:lnTo>
                <a:lnTo>
                  <a:pt x="2361" y="5816"/>
                </a:lnTo>
                <a:lnTo>
                  <a:pt x="2458" y="5986"/>
                </a:lnTo>
                <a:lnTo>
                  <a:pt x="2434" y="6084"/>
                </a:lnTo>
                <a:lnTo>
                  <a:pt x="2434" y="6181"/>
                </a:lnTo>
                <a:lnTo>
                  <a:pt x="2482" y="6424"/>
                </a:lnTo>
                <a:lnTo>
                  <a:pt x="2531" y="6473"/>
                </a:lnTo>
                <a:lnTo>
                  <a:pt x="2580" y="6522"/>
                </a:lnTo>
                <a:lnTo>
                  <a:pt x="2653" y="6522"/>
                </a:lnTo>
                <a:lnTo>
                  <a:pt x="2726" y="6473"/>
                </a:lnTo>
                <a:lnTo>
                  <a:pt x="2823" y="6424"/>
                </a:lnTo>
                <a:lnTo>
                  <a:pt x="2847" y="6546"/>
                </a:lnTo>
                <a:lnTo>
                  <a:pt x="2896" y="6643"/>
                </a:lnTo>
                <a:lnTo>
                  <a:pt x="2969" y="6741"/>
                </a:lnTo>
                <a:lnTo>
                  <a:pt x="3042" y="6838"/>
                </a:lnTo>
                <a:lnTo>
                  <a:pt x="3139" y="6887"/>
                </a:lnTo>
                <a:lnTo>
                  <a:pt x="3261" y="6911"/>
                </a:lnTo>
                <a:lnTo>
                  <a:pt x="3383" y="6911"/>
                </a:lnTo>
                <a:lnTo>
                  <a:pt x="3529" y="6887"/>
                </a:lnTo>
                <a:lnTo>
                  <a:pt x="3553" y="6887"/>
                </a:lnTo>
                <a:lnTo>
                  <a:pt x="3553" y="6911"/>
                </a:lnTo>
                <a:lnTo>
                  <a:pt x="3529" y="6984"/>
                </a:lnTo>
                <a:lnTo>
                  <a:pt x="3504" y="7130"/>
                </a:lnTo>
                <a:lnTo>
                  <a:pt x="3504" y="7252"/>
                </a:lnTo>
                <a:lnTo>
                  <a:pt x="3529" y="7276"/>
                </a:lnTo>
                <a:lnTo>
                  <a:pt x="3553" y="7325"/>
                </a:lnTo>
                <a:lnTo>
                  <a:pt x="3626" y="7349"/>
                </a:lnTo>
                <a:lnTo>
                  <a:pt x="3723" y="7349"/>
                </a:lnTo>
                <a:lnTo>
                  <a:pt x="3845" y="7300"/>
                </a:lnTo>
                <a:lnTo>
                  <a:pt x="3942" y="7252"/>
                </a:lnTo>
                <a:lnTo>
                  <a:pt x="3942" y="7373"/>
                </a:lnTo>
                <a:lnTo>
                  <a:pt x="3967" y="7470"/>
                </a:lnTo>
                <a:lnTo>
                  <a:pt x="3991" y="7568"/>
                </a:lnTo>
                <a:lnTo>
                  <a:pt x="4088" y="7641"/>
                </a:lnTo>
                <a:lnTo>
                  <a:pt x="4210" y="7689"/>
                </a:lnTo>
                <a:lnTo>
                  <a:pt x="4283" y="7714"/>
                </a:lnTo>
                <a:lnTo>
                  <a:pt x="4356" y="7689"/>
                </a:lnTo>
                <a:lnTo>
                  <a:pt x="4453" y="7641"/>
                </a:lnTo>
                <a:lnTo>
                  <a:pt x="4453" y="7762"/>
                </a:lnTo>
                <a:lnTo>
                  <a:pt x="4453" y="7884"/>
                </a:lnTo>
                <a:lnTo>
                  <a:pt x="4478" y="7933"/>
                </a:lnTo>
                <a:lnTo>
                  <a:pt x="4526" y="7981"/>
                </a:lnTo>
                <a:lnTo>
                  <a:pt x="4575" y="8030"/>
                </a:lnTo>
                <a:lnTo>
                  <a:pt x="4648" y="8054"/>
                </a:lnTo>
                <a:lnTo>
                  <a:pt x="4770" y="8103"/>
                </a:lnTo>
                <a:lnTo>
                  <a:pt x="4891" y="8079"/>
                </a:lnTo>
                <a:lnTo>
                  <a:pt x="5013" y="8054"/>
                </a:lnTo>
                <a:lnTo>
                  <a:pt x="5110" y="7981"/>
                </a:lnTo>
                <a:lnTo>
                  <a:pt x="5159" y="8079"/>
                </a:lnTo>
                <a:lnTo>
                  <a:pt x="5208" y="8103"/>
                </a:lnTo>
                <a:lnTo>
                  <a:pt x="5232" y="8127"/>
                </a:lnTo>
                <a:lnTo>
                  <a:pt x="5329" y="8103"/>
                </a:lnTo>
                <a:lnTo>
                  <a:pt x="5329" y="8127"/>
                </a:lnTo>
                <a:lnTo>
                  <a:pt x="5329" y="8152"/>
                </a:lnTo>
                <a:lnTo>
                  <a:pt x="5354" y="8152"/>
                </a:lnTo>
                <a:lnTo>
                  <a:pt x="5475" y="8103"/>
                </a:lnTo>
                <a:lnTo>
                  <a:pt x="5597" y="8054"/>
                </a:lnTo>
                <a:lnTo>
                  <a:pt x="5597" y="8225"/>
                </a:lnTo>
                <a:lnTo>
                  <a:pt x="5646" y="8298"/>
                </a:lnTo>
                <a:lnTo>
                  <a:pt x="5694" y="8346"/>
                </a:lnTo>
                <a:lnTo>
                  <a:pt x="5840" y="8444"/>
                </a:lnTo>
                <a:lnTo>
                  <a:pt x="5938" y="8492"/>
                </a:lnTo>
                <a:lnTo>
                  <a:pt x="6059" y="8492"/>
                </a:lnTo>
                <a:lnTo>
                  <a:pt x="6181" y="8468"/>
                </a:lnTo>
                <a:lnTo>
                  <a:pt x="6278" y="8419"/>
                </a:lnTo>
                <a:lnTo>
                  <a:pt x="6400" y="8492"/>
                </a:lnTo>
                <a:lnTo>
                  <a:pt x="6546" y="8565"/>
                </a:lnTo>
                <a:lnTo>
                  <a:pt x="6668" y="8687"/>
                </a:lnTo>
                <a:lnTo>
                  <a:pt x="3383" y="11729"/>
                </a:lnTo>
                <a:lnTo>
                  <a:pt x="1947" y="13067"/>
                </a:lnTo>
                <a:lnTo>
                  <a:pt x="1314" y="13627"/>
                </a:lnTo>
                <a:lnTo>
                  <a:pt x="1022" y="13943"/>
                </a:lnTo>
                <a:lnTo>
                  <a:pt x="731" y="14259"/>
                </a:lnTo>
                <a:lnTo>
                  <a:pt x="585" y="14503"/>
                </a:lnTo>
                <a:lnTo>
                  <a:pt x="463" y="14770"/>
                </a:lnTo>
                <a:lnTo>
                  <a:pt x="341" y="15087"/>
                </a:lnTo>
                <a:lnTo>
                  <a:pt x="268" y="15403"/>
                </a:lnTo>
                <a:lnTo>
                  <a:pt x="268" y="15573"/>
                </a:lnTo>
                <a:lnTo>
                  <a:pt x="268" y="15719"/>
                </a:lnTo>
                <a:lnTo>
                  <a:pt x="268" y="15865"/>
                </a:lnTo>
                <a:lnTo>
                  <a:pt x="317" y="16011"/>
                </a:lnTo>
                <a:lnTo>
                  <a:pt x="366" y="16157"/>
                </a:lnTo>
                <a:lnTo>
                  <a:pt x="463" y="16279"/>
                </a:lnTo>
                <a:lnTo>
                  <a:pt x="560" y="16376"/>
                </a:lnTo>
                <a:lnTo>
                  <a:pt x="682" y="16473"/>
                </a:lnTo>
                <a:lnTo>
                  <a:pt x="731" y="16522"/>
                </a:lnTo>
                <a:lnTo>
                  <a:pt x="852" y="16644"/>
                </a:lnTo>
                <a:lnTo>
                  <a:pt x="974" y="16741"/>
                </a:lnTo>
                <a:lnTo>
                  <a:pt x="1095" y="16790"/>
                </a:lnTo>
                <a:lnTo>
                  <a:pt x="1241" y="16838"/>
                </a:lnTo>
                <a:lnTo>
                  <a:pt x="1387" y="16863"/>
                </a:lnTo>
                <a:lnTo>
                  <a:pt x="1679" y="16863"/>
                </a:lnTo>
                <a:lnTo>
                  <a:pt x="1850" y="16838"/>
                </a:lnTo>
                <a:lnTo>
                  <a:pt x="2142" y="16741"/>
                </a:lnTo>
                <a:lnTo>
                  <a:pt x="2434" y="16595"/>
                </a:lnTo>
                <a:lnTo>
                  <a:pt x="2701" y="16425"/>
                </a:lnTo>
                <a:lnTo>
                  <a:pt x="2920" y="16254"/>
                </a:lnTo>
                <a:lnTo>
                  <a:pt x="3285" y="15938"/>
                </a:lnTo>
                <a:lnTo>
                  <a:pt x="3650" y="15597"/>
                </a:lnTo>
                <a:lnTo>
                  <a:pt x="4356" y="14892"/>
                </a:lnTo>
                <a:lnTo>
                  <a:pt x="5694" y="13432"/>
                </a:lnTo>
                <a:lnTo>
                  <a:pt x="7057" y="11972"/>
                </a:lnTo>
                <a:lnTo>
                  <a:pt x="8371" y="10463"/>
                </a:lnTo>
                <a:lnTo>
                  <a:pt x="8833" y="11047"/>
                </a:lnTo>
                <a:lnTo>
                  <a:pt x="9320" y="11583"/>
                </a:lnTo>
                <a:lnTo>
                  <a:pt x="10342" y="12629"/>
                </a:lnTo>
                <a:lnTo>
                  <a:pt x="12386" y="14770"/>
                </a:lnTo>
                <a:lnTo>
                  <a:pt x="12775" y="15160"/>
                </a:lnTo>
                <a:lnTo>
                  <a:pt x="13237" y="15622"/>
                </a:lnTo>
                <a:lnTo>
                  <a:pt x="13773" y="16133"/>
                </a:lnTo>
                <a:lnTo>
                  <a:pt x="14065" y="16376"/>
                </a:lnTo>
                <a:lnTo>
                  <a:pt x="14357" y="16595"/>
                </a:lnTo>
                <a:lnTo>
                  <a:pt x="14649" y="16814"/>
                </a:lnTo>
                <a:lnTo>
                  <a:pt x="14965" y="16960"/>
                </a:lnTo>
                <a:lnTo>
                  <a:pt x="15257" y="17106"/>
                </a:lnTo>
                <a:lnTo>
                  <a:pt x="15549" y="17179"/>
                </a:lnTo>
                <a:lnTo>
                  <a:pt x="15695" y="17203"/>
                </a:lnTo>
                <a:lnTo>
                  <a:pt x="15963" y="17203"/>
                </a:lnTo>
                <a:lnTo>
                  <a:pt x="16084" y="17179"/>
                </a:lnTo>
                <a:lnTo>
                  <a:pt x="16230" y="17130"/>
                </a:lnTo>
                <a:lnTo>
                  <a:pt x="16352" y="17057"/>
                </a:lnTo>
                <a:lnTo>
                  <a:pt x="16474" y="16984"/>
                </a:lnTo>
                <a:lnTo>
                  <a:pt x="16595" y="16863"/>
                </a:lnTo>
                <a:lnTo>
                  <a:pt x="16741" y="16692"/>
                </a:lnTo>
                <a:lnTo>
                  <a:pt x="16863" y="16473"/>
                </a:lnTo>
                <a:lnTo>
                  <a:pt x="16936" y="16230"/>
                </a:lnTo>
                <a:lnTo>
                  <a:pt x="16984" y="15987"/>
                </a:lnTo>
                <a:lnTo>
                  <a:pt x="16984" y="15743"/>
                </a:lnTo>
                <a:lnTo>
                  <a:pt x="16960" y="15500"/>
                </a:lnTo>
                <a:lnTo>
                  <a:pt x="16911" y="15257"/>
                </a:lnTo>
                <a:lnTo>
                  <a:pt x="16838" y="15038"/>
                </a:lnTo>
                <a:lnTo>
                  <a:pt x="16668" y="14722"/>
                </a:lnTo>
                <a:lnTo>
                  <a:pt x="16425" y="14381"/>
                </a:lnTo>
                <a:lnTo>
                  <a:pt x="16157" y="14016"/>
                </a:lnTo>
                <a:lnTo>
                  <a:pt x="15865" y="13651"/>
                </a:lnTo>
                <a:lnTo>
                  <a:pt x="15549" y="13310"/>
                </a:lnTo>
                <a:lnTo>
                  <a:pt x="15233" y="12970"/>
                </a:lnTo>
                <a:lnTo>
                  <a:pt x="14673" y="12459"/>
                </a:lnTo>
                <a:lnTo>
                  <a:pt x="13967" y="11826"/>
                </a:lnTo>
                <a:lnTo>
                  <a:pt x="13262" y="11193"/>
                </a:lnTo>
                <a:lnTo>
                  <a:pt x="13286" y="11120"/>
                </a:lnTo>
                <a:lnTo>
                  <a:pt x="13286" y="11072"/>
                </a:lnTo>
                <a:lnTo>
                  <a:pt x="13262" y="11047"/>
                </a:lnTo>
                <a:lnTo>
                  <a:pt x="13189" y="11023"/>
                </a:lnTo>
                <a:lnTo>
                  <a:pt x="13091" y="11047"/>
                </a:lnTo>
                <a:lnTo>
                  <a:pt x="11631" y="9660"/>
                </a:lnTo>
                <a:lnTo>
                  <a:pt x="10196" y="8273"/>
                </a:lnTo>
                <a:lnTo>
                  <a:pt x="10707" y="7641"/>
                </a:lnTo>
                <a:lnTo>
                  <a:pt x="10828" y="7762"/>
                </a:lnTo>
                <a:lnTo>
                  <a:pt x="10974" y="7860"/>
                </a:lnTo>
                <a:lnTo>
                  <a:pt x="11120" y="7933"/>
                </a:lnTo>
                <a:lnTo>
                  <a:pt x="11291" y="8006"/>
                </a:lnTo>
                <a:lnTo>
                  <a:pt x="11461" y="8054"/>
                </a:lnTo>
                <a:lnTo>
                  <a:pt x="11631" y="8103"/>
                </a:lnTo>
                <a:lnTo>
                  <a:pt x="11996" y="8127"/>
                </a:lnTo>
                <a:lnTo>
                  <a:pt x="12264" y="8127"/>
                </a:lnTo>
                <a:lnTo>
                  <a:pt x="12532" y="8103"/>
                </a:lnTo>
                <a:lnTo>
                  <a:pt x="12799" y="8030"/>
                </a:lnTo>
                <a:lnTo>
                  <a:pt x="13067" y="7933"/>
                </a:lnTo>
                <a:lnTo>
                  <a:pt x="13310" y="7811"/>
                </a:lnTo>
                <a:lnTo>
                  <a:pt x="13554" y="7665"/>
                </a:lnTo>
                <a:lnTo>
                  <a:pt x="13773" y="7519"/>
                </a:lnTo>
                <a:lnTo>
                  <a:pt x="13992" y="7349"/>
                </a:lnTo>
                <a:lnTo>
                  <a:pt x="14235" y="7130"/>
                </a:lnTo>
                <a:lnTo>
                  <a:pt x="14478" y="6911"/>
                </a:lnTo>
                <a:lnTo>
                  <a:pt x="14697" y="6668"/>
                </a:lnTo>
                <a:lnTo>
                  <a:pt x="14892" y="6400"/>
                </a:lnTo>
                <a:lnTo>
                  <a:pt x="15281" y="5865"/>
                </a:lnTo>
                <a:lnTo>
                  <a:pt x="15622" y="5305"/>
                </a:lnTo>
                <a:lnTo>
                  <a:pt x="16011" y="4697"/>
                </a:lnTo>
                <a:lnTo>
                  <a:pt x="16376" y="4064"/>
                </a:lnTo>
                <a:lnTo>
                  <a:pt x="16692" y="3407"/>
                </a:lnTo>
                <a:lnTo>
                  <a:pt x="16960" y="2726"/>
                </a:lnTo>
                <a:lnTo>
                  <a:pt x="16984" y="2628"/>
                </a:lnTo>
                <a:lnTo>
                  <a:pt x="16960" y="2555"/>
                </a:lnTo>
                <a:lnTo>
                  <a:pt x="16960" y="2507"/>
                </a:lnTo>
                <a:lnTo>
                  <a:pt x="16960" y="2434"/>
                </a:lnTo>
                <a:lnTo>
                  <a:pt x="16911" y="2385"/>
                </a:lnTo>
                <a:lnTo>
                  <a:pt x="16863" y="2336"/>
                </a:lnTo>
                <a:lnTo>
                  <a:pt x="16814" y="2288"/>
                </a:lnTo>
                <a:lnTo>
                  <a:pt x="16692" y="2288"/>
                </a:lnTo>
                <a:lnTo>
                  <a:pt x="16644" y="2312"/>
                </a:lnTo>
                <a:lnTo>
                  <a:pt x="15646" y="3066"/>
                </a:lnTo>
                <a:lnTo>
                  <a:pt x="15160" y="3456"/>
                </a:lnTo>
                <a:lnTo>
                  <a:pt x="14649" y="3821"/>
                </a:lnTo>
                <a:lnTo>
                  <a:pt x="13919" y="4332"/>
                </a:lnTo>
                <a:lnTo>
                  <a:pt x="13919" y="4332"/>
                </a:lnTo>
                <a:lnTo>
                  <a:pt x="14746" y="3115"/>
                </a:lnTo>
                <a:lnTo>
                  <a:pt x="15476" y="2020"/>
                </a:lnTo>
                <a:lnTo>
                  <a:pt x="15671" y="1704"/>
                </a:lnTo>
                <a:lnTo>
                  <a:pt x="15768" y="1533"/>
                </a:lnTo>
                <a:lnTo>
                  <a:pt x="15817" y="1363"/>
                </a:lnTo>
                <a:lnTo>
                  <a:pt x="15890" y="1290"/>
                </a:lnTo>
                <a:lnTo>
                  <a:pt x="15963" y="1217"/>
                </a:lnTo>
                <a:lnTo>
                  <a:pt x="15987" y="1120"/>
                </a:lnTo>
                <a:lnTo>
                  <a:pt x="15963" y="1022"/>
                </a:lnTo>
                <a:lnTo>
                  <a:pt x="15890" y="949"/>
                </a:lnTo>
                <a:lnTo>
                  <a:pt x="15817" y="901"/>
                </a:lnTo>
                <a:lnTo>
                  <a:pt x="15744" y="876"/>
                </a:lnTo>
                <a:lnTo>
                  <a:pt x="15622" y="876"/>
                </a:lnTo>
                <a:lnTo>
                  <a:pt x="15549" y="949"/>
                </a:lnTo>
                <a:lnTo>
                  <a:pt x="14551" y="1777"/>
                </a:lnTo>
                <a:lnTo>
                  <a:pt x="13554" y="2580"/>
                </a:lnTo>
                <a:lnTo>
                  <a:pt x="13043" y="2920"/>
                </a:lnTo>
                <a:lnTo>
                  <a:pt x="12532" y="3310"/>
                </a:lnTo>
                <a:lnTo>
                  <a:pt x="12532" y="3310"/>
                </a:lnTo>
                <a:lnTo>
                  <a:pt x="12945" y="2653"/>
                </a:lnTo>
                <a:lnTo>
                  <a:pt x="13359" y="1996"/>
                </a:lnTo>
                <a:lnTo>
                  <a:pt x="13554" y="1752"/>
                </a:lnTo>
                <a:lnTo>
                  <a:pt x="13821" y="1436"/>
                </a:lnTo>
                <a:lnTo>
                  <a:pt x="13919" y="1290"/>
                </a:lnTo>
                <a:lnTo>
                  <a:pt x="14040" y="1120"/>
                </a:lnTo>
                <a:lnTo>
                  <a:pt x="14113" y="949"/>
                </a:lnTo>
                <a:lnTo>
                  <a:pt x="14162" y="779"/>
                </a:lnTo>
                <a:lnTo>
                  <a:pt x="14357" y="584"/>
                </a:lnTo>
                <a:lnTo>
                  <a:pt x="14430" y="487"/>
                </a:lnTo>
                <a:lnTo>
                  <a:pt x="14454" y="390"/>
                </a:lnTo>
                <a:lnTo>
                  <a:pt x="14430" y="292"/>
                </a:lnTo>
                <a:lnTo>
                  <a:pt x="14357" y="195"/>
                </a:lnTo>
                <a:lnTo>
                  <a:pt x="14284" y="146"/>
                </a:lnTo>
                <a:lnTo>
                  <a:pt x="14186" y="122"/>
                </a:lnTo>
                <a:lnTo>
                  <a:pt x="14065" y="122"/>
                </a:lnTo>
                <a:lnTo>
                  <a:pt x="13967" y="195"/>
                </a:lnTo>
                <a:lnTo>
                  <a:pt x="13554" y="560"/>
                </a:lnTo>
                <a:lnTo>
                  <a:pt x="13091" y="901"/>
                </a:lnTo>
                <a:lnTo>
                  <a:pt x="12629" y="1217"/>
                </a:lnTo>
                <a:lnTo>
                  <a:pt x="12142" y="1509"/>
                </a:lnTo>
                <a:lnTo>
                  <a:pt x="11680" y="1801"/>
                </a:lnTo>
                <a:lnTo>
                  <a:pt x="11193" y="2117"/>
                </a:lnTo>
                <a:lnTo>
                  <a:pt x="10755" y="2434"/>
                </a:lnTo>
                <a:lnTo>
                  <a:pt x="10317" y="2823"/>
                </a:lnTo>
                <a:lnTo>
                  <a:pt x="10147" y="2993"/>
                </a:lnTo>
                <a:lnTo>
                  <a:pt x="10001" y="3164"/>
                </a:lnTo>
                <a:lnTo>
                  <a:pt x="9855" y="3383"/>
                </a:lnTo>
                <a:lnTo>
                  <a:pt x="9733" y="3577"/>
                </a:lnTo>
                <a:lnTo>
                  <a:pt x="9612" y="3796"/>
                </a:lnTo>
                <a:lnTo>
                  <a:pt x="9514" y="4015"/>
                </a:lnTo>
                <a:lnTo>
                  <a:pt x="9417" y="4234"/>
                </a:lnTo>
                <a:lnTo>
                  <a:pt x="9368" y="4478"/>
                </a:lnTo>
                <a:lnTo>
                  <a:pt x="9320" y="4672"/>
                </a:lnTo>
                <a:lnTo>
                  <a:pt x="9295" y="4867"/>
                </a:lnTo>
                <a:lnTo>
                  <a:pt x="9295" y="5062"/>
                </a:lnTo>
                <a:lnTo>
                  <a:pt x="9295" y="5281"/>
                </a:lnTo>
                <a:lnTo>
                  <a:pt x="9344" y="5475"/>
                </a:lnTo>
                <a:lnTo>
                  <a:pt x="9393" y="5670"/>
                </a:lnTo>
                <a:lnTo>
                  <a:pt x="9441" y="5865"/>
                </a:lnTo>
                <a:lnTo>
                  <a:pt x="9539" y="6035"/>
                </a:lnTo>
                <a:lnTo>
                  <a:pt x="9514" y="6059"/>
                </a:lnTo>
                <a:lnTo>
                  <a:pt x="8760" y="6765"/>
                </a:lnTo>
                <a:lnTo>
                  <a:pt x="7422" y="5402"/>
                </a:lnTo>
                <a:lnTo>
                  <a:pt x="6059" y="4088"/>
                </a:lnTo>
                <a:lnTo>
                  <a:pt x="3358" y="1412"/>
                </a:lnTo>
                <a:lnTo>
                  <a:pt x="2872" y="925"/>
                </a:lnTo>
                <a:lnTo>
                  <a:pt x="2604" y="682"/>
                </a:lnTo>
                <a:lnTo>
                  <a:pt x="2336" y="438"/>
                </a:lnTo>
                <a:lnTo>
                  <a:pt x="2044" y="244"/>
                </a:lnTo>
                <a:lnTo>
                  <a:pt x="1898" y="171"/>
                </a:lnTo>
                <a:lnTo>
                  <a:pt x="1728" y="98"/>
                </a:lnTo>
                <a:lnTo>
                  <a:pt x="1582" y="49"/>
                </a:lnTo>
                <a:lnTo>
                  <a:pt x="141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6"/>
          <p:cNvSpPr/>
          <p:nvPr/>
        </p:nvSpPr>
        <p:spPr>
          <a:xfrm>
            <a:off x="2590093" y="4430394"/>
            <a:ext cx="446192" cy="372256"/>
          </a:xfrm>
          <a:custGeom>
            <a:avLst/>
            <a:gdLst/>
            <a:ahLst/>
            <a:cxnLst/>
            <a:rect l="l" t="t" r="r" b="b"/>
            <a:pathLst>
              <a:path w="20416" h="17033" extrusionOk="0">
                <a:moveTo>
                  <a:pt x="9003" y="852"/>
                </a:moveTo>
                <a:lnTo>
                  <a:pt x="8882" y="925"/>
                </a:lnTo>
                <a:lnTo>
                  <a:pt x="8736" y="998"/>
                </a:lnTo>
                <a:lnTo>
                  <a:pt x="8614" y="1095"/>
                </a:lnTo>
                <a:lnTo>
                  <a:pt x="8492" y="1192"/>
                </a:lnTo>
                <a:lnTo>
                  <a:pt x="8395" y="1314"/>
                </a:lnTo>
                <a:lnTo>
                  <a:pt x="8322" y="1460"/>
                </a:lnTo>
                <a:lnTo>
                  <a:pt x="8249" y="1582"/>
                </a:lnTo>
                <a:lnTo>
                  <a:pt x="8225" y="1752"/>
                </a:lnTo>
                <a:lnTo>
                  <a:pt x="8225" y="1898"/>
                </a:lnTo>
                <a:lnTo>
                  <a:pt x="8249" y="2068"/>
                </a:lnTo>
                <a:lnTo>
                  <a:pt x="8298" y="2214"/>
                </a:lnTo>
                <a:lnTo>
                  <a:pt x="8371" y="2360"/>
                </a:lnTo>
                <a:lnTo>
                  <a:pt x="8468" y="2482"/>
                </a:lnTo>
                <a:lnTo>
                  <a:pt x="8565" y="2604"/>
                </a:lnTo>
                <a:lnTo>
                  <a:pt x="8784" y="2847"/>
                </a:lnTo>
                <a:lnTo>
                  <a:pt x="8857" y="2969"/>
                </a:lnTo>
                <a:lnTo>
                  <a:pt x="8882" y="3115"/>
                </a:lnTo>
                <a:lnTo>
                  <a:pt x="8882" y="3188"/>
                </a:lnTo>
                <a:lnTo>
                  <a:pt x="8882" y="3261"/>
                </a:lnTo>
                <a:lnTo>
                  <a:pt x="8833" y="3334"/>
                </a:lnTo>
                <a:lnTo>
                  <a:pt x="8784" y="3431"/>
                </a:lnTo>
                <a:lnTo>
                  <a:pt x="8784" y="3455"/>
                </a:lnTo>
                <a:lnTo>
                  <a:pt x="8784" y="3504"/>
                </a:lnTo>
                <a:lnTo>
                  <a:pt x="8809" y="3528"/>
                </a:lnTo>
                <a:lnTo>
                  <a:pt x="8857" y="3528"/>
                </a:lnTo>
                <a:lnTo>
                  <a:pt x="8979" y="3504"/>
                </a:lnTo>
                <a:lnTo>
                  <a:pt x="9076" y="3431"/>
                </a:lnTo>
                <a:lnTo>
                  <a:pt x="9174" y="3358"/>
                </a:lnTo>
                <a:lnTo>
                  <a:pt x="9198" y="3261"/>
                </a:lnTo>
                <a:lnTo>
                  <a:pt x="9222" y="3163"/>
                </a:lnTo>
                <a:lnTo>
                  <a:pt x="9222" y="3042"/>
                </a:lnTo>
                <a:lnTo>
                  <a:pt x="9198" y="2920"/>
                </a:lnTo>
                <a:lnTo>
                  <a:pt x="9174" y="2774"/>
                </a:lnTo>
                <a:lnTo>
                  <a:pt x="9076" y="2628"/>
                </a:lnTo>
                <a:lnTo>
                  <a:pt x="8979" y="2506"/>
                </a:lnTo>
                <a:lnTo>
                  <a:pt x="8736" y="2263"/>
                </a:lnTo>
                <a:lnTo>
                  <a:pt x="8663" y="2166"/>
                </a:lnTo>
                <a:lnTo>
                  <a:pt x="8614" y="2068"/>
                </a:lnTo>
                <a:lnTo>
                  <a:pt x="8565" y="1971"/>
                </a:lnTo>
                <a:lnTo>
                  <a:pt x="8565" y="1898"/>
                </a:lnTo>
                <a:lnTo>
                  <a:pt x="8565" y="1801"/>
                </a:lnTo>
                <a:lnTo>
                  <a:pt x="8590" y="1728"/>
                </a:lnTo>
                <a:lnTo>
                  <a:pt x="8638" y="1582"/>
                </a:lnTo>
                <a:lnTo>
                  <a:pt x="8760" y="1436"/>
                </a:lnTo>
                <a:lnTo>
                  <a:pt x="8882" y="1290"/>
                </a:lnTo>
                <a:lnTo>
                  <a:pt x="9003" y="1144"/>
                </a:lnTo>
                <a:lnTo>
                  <a:pt x="9125" y="998"/>
                </a:lnTo>
                <a:lnTo>
                  <a:pt x="9125" y="949"/>
                </a:lnTo>
                <a:lnTo>
                  <a:pt x="9101" y="900"/>
                </a:lnTo>
                <a:lnTo>
                  <a:pt x="9076" y="852"/>
                </a:lnTo>
                <a:close/>
                <a:moveTo>
                  <a:pt x="11461" y="925"/>
                </a:moveTo>
                <a:lnTo>
                  <a:pt x="11461" y="949"/>
                </a:lnTo>
                <a:lnTo>
                  <a:pt x="11461" y="1046"/>
                </a:lnTo>
                <a:lnTo>
                  <a:pt x="11437" y="1144"/>
                </a:lnTo>
                <a:lnTo>
                  <a:pt x="11364" y="1338"/>
                </a:lnTo>
                <a:lnTo>
                  <a:pt x="11266" y="1484"/>
                </a:lnTo>
                <a:lnTo>
                  <a:pt x="11145" y="1630"/>
                </a:lnTo>
                <a:lnTo>
                  <a:pt x="10999" y="1776"/>
                </a:lnTo>
                <a:lnTo>
                  <a:pt x="10901" y="1947"/>
                </a:lnTo>
                <a:lnTo>
                  <a:pt x="10828" y="2117"/>
                </a:lnTo>
                <a:lnTo>
                  <a:pt x="10804" y="2214"/>
                </a:lnTo>
                <a:lnTo>
                  <a:pt x="10804" y="2336"/>
                </a:lnTo>
                <a:lnTo>
                  <a:pt x="10828" y="2482"/>
                </a:lnTo>
                <a:lnTo>
                  <a:pt x="10877" y="2604"/>
                </a:lnTo>
                <a:lnTo>
                  <a:pt x="10950" y="2750"/>
                </a:lnTo>
                <a:lnTo>
                  <a:pt x="11047" y="2871"/>
                </a:lnTo>
                <a:lnTo>
                  <a:pt x="11242" y="3115"/>
                </a:lnTo>
                <a:lnTo>
                  <a:pt x="11339" y="3236"/>
                </a:lnTo>
                <a:lnTo>
                  <a:pt x="11412" y="3358"/>
                </a:lnTo>
                <a:lnTo>
                  <a:pt x="11461" y="3480"/>
                </a:lnTo>
                <a:lnTo>
                  <a:pt x="11485" y="3626"/>
                </a:lnTo>
                <a:lnTo>
                  <a:pt x="11510" y="3772"/>
                </a:lnTo>
                <a:lnTo>
                  <a:pt x="11485" y="3966"/>
                </a:lnTo>
                <a:lnTo>
                  <a:pt x="11485" y="3991"/>
                </a:lnTo>
                <a:lnTo>
                  <a:pt x="11510" y="4039"/>
                </a:lnTo>
                <a:lnTo>
                  <a:pt x="11558" y="4039"/>
                </a:lnTo>
                <a:lnTo>
                  <a:pt x="11680" y="4015"/>
                </a:lnTo>
                <a:lnTo>
                  <a:pt x="11777" y="3942"/>
                </a:lnTo>
                <a:lnTo>
                  <a:pt x="11826" y="3869"/>
                </a:lnTo>
                <a:lnTo>
                  <a:pt x="11875" y="3796"/>
                </a:lnTo>
                <a:lnTo>
                  <a:pt x="11899" y="3723"/>
                </a:lnTo>
                <a:lnTo>
                  <a:pt x="11899" y="3626"/>
                </a:lnTo>
                <a:lnTo>
                  <a:pt x="11850" y="3407"/>
                </a:lnTo>
                <a:lnTo>
                  <a:pt x="11753" y="3212"/>
                </a:lnTo>
                <a:lnTo>
                  <a:pt x="11631" y="3017"/>
                </a:lnTo>
                <a:lnTo>
                  <a:pt x="11510" y="2847"/>
                </a:lnTo>
                <a:lnTo>
                  <a:pt x="11412" y="2701"/>
                </a:lnTo>
                <a:lnTo>
                  <a:pt x="11315" y="2579"/>
                </a:lnTo>
                <a:lnTo>
                  <a:pt x="11266" y="2433"/>
                </a:lnTo>
                <a:lnTo>
                  <a:pt x="11242" y="2312"/>
                </a:lnTo>
                <a:lnTo>
                  <a:pt x="11242" y="2190"/>
                </a:lnTo>
                <a:lnTo>
                  <a:pt x="11291" y="2068"/>
                </a:lnTo>
                <a:lnTo>
                  <a:pt x="11364" y="1947"/>
                </a:lnTo>
                <a:lnTo>
                  <a:pt x="11437" y="1825"/>
                </a:lnTo>
                <a:lnTo>
                  <a:pt x="11534" y="1728"/>
                </a:lnTo>
                <a:lnTo>
                  <a:pt x="11631" y="1630"/>
                </a:lnTo>
                <a:lnTo>
                  <a:pt x="11704" y="1533"/>
                </a:lnTo>
                <a:lnTo>
                  <a:pt x="11753" y="1411"/>
                </a:lnTo>
                <a:lnTo>
                  <a:pt x="11777" y="1290"/>
                </a:lnTo>
                <a:lnTo>
                  <a:pt x="11777" y="1144"/>
                </a:lnTo>
                <a:lnTo>
                  <a:pt x="11704" y="1022"/>
                </a:lnTo>
                <a:lnTo>
                  <a:pt x="11680" y="973"/>
                </a:lnTo>
                <a:lnTo>
                  <a:pt x="11631" y="949"/>
                </a:lnTo>
                <a:lnTo>
                  <a:pt x="11558" y="925"/>
                </a:lnTo>
                <a:close/>
                <a:moveTo>
                  <a:pt x="10050" y="0"/>
                </a:moveTo>
                <a:lnTo>
                  <a:pt x="10025" y="49"/>
                </a:lnTo>
                <a:lnTo>
                  <a:pt x="10025" y="73"/>
                </a:lnTo>
                <a:lnTo>
                  <a:pt x="10050" y="122"/>
                </a:lnTo>
                <a:lnTo>
                  <a:pt x="10123" y="219"/>
                </a:lnTo>
                <a:lnTo>
                  <a:pt x="10147" y="316"/>
                </a:lnTo>
                <a:lnTo>
                  <a:pt x="10171" y="414"/>
                </a:lnTo>
                <a:lnTo>
                  <a:pt x="10171" y="487"/>
                </a:lnTo>
                <a:lnTo>
                  <a:pt x="10147" y="560"/>
                </a:lnTo>
                <a:lnTo>
                  <a:pt x="10098" y="657"/>
                </a:lnTo>
                <a:lnTo>
                  <a:pt x="9977" y="803"/>
                </a:lnTo>
                <a:lnTo>
                  <a:pt x="9685" y="1095"/>
                </a:lnTo>
                <a:lnTo>
                  <a:pt x="9539" y="1265"/>
                </a:lnTo>
                <a:lnTo>
                  <a:pt x="9466" y="1411"/>
                </a:lnTo>
                <a:lnTo>
                  <a:pt x="9417" y="1557"/>
                </a:lnTo>
                <a:lnTo>
                  <a:pt x="9393" y="1703"/>
                </a:lnTo>
                <a:lnTo>
                  <a:pt x="9417" y="1849"/>
                </a:lnTo>
                <a:lnTo>
                  <a:pt x="9441" y="1995"/>
                </a:lnTo>
                <a:lnTo>
                  <a:pt x="9490" y="2117"/>
                </a:lnTo>
                <a:lnTo>
                  <a:pt x="9539" y="2263"/>
                </a:lnTo>
                <a:lnTo>
                  <a:pt x="9709" y="2506"/>
                </a:lnTo>
                <a:lnTo>
                  <a:pt x="9977" y="2847"/>
                </a:lnTo>
                <a:lnTo>
                  <a:pt x="10098" y="3042"/>
                </a:lnTo>
                <a:lnTo>
                  <a:pt x="10123" y="3139"/>
                </a:lnTo>
                <a:lnTo>
                  <a:pt x="10147" y="3261"/>
                </a:lnTo>
                <a:lnTo>
                  <a:pt x="10147" y="3358"/>
                </a:lnTo>
                <a:lnTo>
                  <a:pt x="10098" y="3431"/>
                </a:lnTo>
                <a:lnTo>
                  <a:pt x="10050" y="3528"/>
                </a:lnTo>
                <a:lnTo>
                  <a:pt x="9977" y="3601"/>
                </a:lnTo>
                <a:lnTo>
                  <a:pt x="9806" y="3747"/>
                </a:lnTo>
                <a:lnTo>
                  <a:pt x="9636" y="3869"/>
                </a:lnTo>
                <a:lnTo>
                  <a:pt x="9563" y="3966"/>
                </a:lnTo>
                <a:lnTo>
                  <a:pt x="9490" y="4064"/>
                </a:lnTo>
                <a:lnTo>
                  <a:pt x="9417" y="4161"/>
                </a:lnTo>
                <a:lnTo>
                  <a:pt x="9368" y="4283"/>
                </a:lnTo>
                <a:lnTo>
                  <a:pt x="9344" y="4404"/>
                </a:lnTo>
                <a:lnTo>
                  <a:pt x="9344" y="4526"/>
                </a:lnTo>
                <a:lnTo>
                  <a:pt x="9344" y="4648"/>
                </a:lnTo>
                <a:lnTo>
                  <a:pt x="9393" y="4745"/>
                </a:lnTo>
                <a:lnTo>
                  <a:pt x="9417" y="4818"/>
                </a:lnTo>
                <a:lnTo>
                  <a:pt x="9490" y="4867"/>
                </a:lnTo>
                <a:lnTo>
                  <a:pt x="9563" y="4891"/>
                </a:lnTo>
                <a:lnTo>
                  <a:pt x="9685" y="4891"/>
                </a:lnTo>
                <a:lnTo>
                  <a:pt x="9733" y="4842"/>
                </a:lnTo>
                <a:lnTo>
                  <a:pt x="9782" y="4745"/>
                </a:lnTo>
                <a:lnTo>
                  <a:pt x="9806" y="4648"/>
                </a:lnTo>
                <a:lnTo>
                  <a:pt x="9806" y="4575"/>
                </a:lnTo>
                <a:lnTo>
                  <a:pt x="9806" y="4477"/>
                </a:lnTo>
                <a:lnTo>
                  <a:pt x="9855" y="4356"/>
                </a:lnTo>
                <a:lnTo>
                  <a:pt x="9928" y="4234"/>
                </a:lnTo>
                <a:lnTo>
                  <a:pt x="10025" y="4137"/>
                </a:lnTo>
                <a:lnTo>
                  <a:pt x="10269" y="3942"/>
                </a:lnTo>
                <a:lnTo>
                  <a:pt x="10390" y="3796"/>
                </a:lnTo>
                <a:lnTo>
                  <a:pt x="10512" y="3650"/>
                </a:lnTo>
                <a:lnTo>
                  <a:pt x="10561" y="3480"/>
                </a:lnTo>
                <a:lnTo>
                  <a:pt x="10585" y="3309"/>
                </a:lnTo>
                <a:lnTo>
                  <a:pt x="10585" y="3139"/>
                </a:lnTo>
                <a:lnTo>
                  <a:pt x="10561" y="2969"/>
                </a:lnTo>
                <a:lnTo>
                  <a:pt x="10488" y="2798"/>
                </a:lnTo>
                <a:lnTo>
                  <a:pt x="10390" y="2604"/>
                </a:lnTo>
                <a:lnTo>
                  <a:pt x="10244" y="2433"/>
                </a:lnTo>
                <a:lnTo>
                  <a:pt x="10098" y="2239"/>
                </a:lnTo>
                <a:lnTo>
                  <a:pt x="9952" y="2044"/>
                </a:lnTo>
                <a:lnTo>
                  <a:pt x="9831" y="1825"/>
                </a:lnTo>
                <a:lnTo>
                  <a:pt x="9831" y="1752"/>
                </a:lnTo>
                <a:lnTo>
                  <a:pt x="9806" y="1679"/>
                </a:lnTo>
                <a:lnTo>
                  <a:pt x="9855" y="1557"/>
                </a:lnTo>
                <a:lnTo>
                  <a:pt x="9928" y="1411"/>
                </a:lnTo>
                <a:lnTo>
                  <a:pt x="10025" y="1290"/>
                </a:lnTo>
                <a:lnTo>
                  <a:pt x="10269" y="1022"/>
                </a:lnTo>
                <a:lnTo>
                  <a:pt x="10366" y="900"/>
                </a:lnTo>
                <a:lnTo>
                  <a:pt x="10439" y="779"/>
                </a:lnTo>
                <a:lnTo>
                  <a:pt x="10488" y="657"/>
                </a:lnTo>
                <a:lnTo>
                  <a:pt x="10512" y="535"/>
                </a:lnTo>
                <a:lnTo>
                  <a:pt x="10512" y="389"/>
                </a:lnTo>
                <a:lnTo>
                  <a:pt x="10488" y="268"/>
                </a:lnTo>
                <a:lnTo>
                  <a:pt x="10439" y="146"/>
                </a:lnTo>
                <a:lnTo>
                  <a:pt x="10366" y="73"/>
                </a:lnTo>
                <a:lnTo>
                  <a:pt x="10244" y="0"/>
                </a:lnTo>
                <a:close/>
                <a:moveTo>
                  <a:pt x="11266" y="6959"/>
                </a:moveTo>
                <a:lnTo>
                  <a:pt x="11558" y="6984"/>
                </a:lnTo>
                <a:lnTo>
                  <a:pt x="11850" y="7032"/>
                </a:lnTo>
                <a:lnTo>
                  <a:pt x="12142" y="7081"/>
                </a:lnTo>
                <a:lnTo>
                  <a:pt x="12434" y="7178"/>
                </a:lnTo>
                <a:lnTo>
                  <a:pt x="12021" y="7300"/>
                </a:lnTo>
                <a:lnTo>
                  <a:pt x="11826" y="7373"/>
                </a:lnTo>
                <a:lnTo>
                  <a:pt x="11656" y="7470"/>
                </a:lnTo>
                <a:lnTo>
                  <a:pt x="11607" y="7519"/>
                </a:lnTo>
                <a:lnTo>
                  <a:pt x="11607" y="7543"/>
                </a:lnTo>
                <a:lnTo>
                  <a:pt x="11607" y="7640"/>
                </a:lnTo>
                <a:lnTo>
                  <a:pt x="11631" y="7665"/>
                </a:lnTo>
                <a:lnTo>
                  <a:pt x="11656" y="7689"/>
                </a:lnTo>
                <a:lnTo>
                  <a:pt x="11704" y="7713"/>
                </a:lnTo>
                <a:lnTo>
                  <a:pt x="11753" y="7713"/>
                </a:lnTo>
                <a:lnTo>
                  <a:pt x="12337" y="7543"/>
                </a:lnTo>
                <a:lnTo>
                  <a:pt x="12629" y="7446"/>
                </a:lnTo>
                <a:lnTo>
                  <a:pt x="12945" y="7397"/>
                </a:lnTo>
                <a:lnTo>
                  <a:pt x="13286" y="7592"/>
                </a:lnTo>
                <a:lnTo>
                  <a:pt x="12945" y="7640"/>
                </a:lnTo>
                <a:lnTo>
                  <a:pt x="12653" y="7713"/>
                </a:lnTo>
                <a:lnTo>
                  <a:pt x="12410" y="7835"/>
                </a:lnTo>
                <a:lnTo>
                  <a:pt x="12167" y="8005"/>
                </a:lnTo>
                <a:lnTo>
                  <a:pt x="12069" y="8103"/>
                </a:lnTo>
                <a:lnTo>
                  <a:pt x="11972" y="8224"/>
                </a:lnTo>
                <a:lnTo>
                  <a:pt x="11972" y="8249"/>
                </a:lnTo>
                <a:lnTo>
                  <a:pt x="11972" y="8273"/>
                </a:lnTo>
                <a:lnTo>
                  <a:pt x="12021" y="8273"/>
                </a:lnTo>
                <a:lnTo>
                  <a:pt x="12532" y="8103"/>
                </a:lnTo>
                <a:lnTo>
                  <a:pt x="12775" y="8030"/>
                </a:lnTo>
                <a:lnTo>
                  <a:pt x="13043" y="7981"/>
                </a:lnTo>
                <a:lnTo>
                  <a:pt x="13213" y="7957"/>
                </a:lnTo>
                <a:lnTo>
                  <a:pt x="13408" y="7957"/>
                </a:lnTo>
                <a:lnTo>
                  <a:pt x="13602" y="7981"/>
                </a:lnTo>
                <a:lnTo>
                  <a:pt x="13797" y="7957"/>
                </a:lnTo>
                <a:lnTo>
                  <a:pt x="14040" y="8224"/>
                </a:lnTo>
                <a:lnTo>
                  <a:pt x="14259" y="8492"/>
                </a:lnTo>
                <a:lnTo>
                  <a:pt x="14259" y="8492"/>
                </a:lnTo>
                <a:lnTo>
                  <a:pt x="14089" y="8468"/>
                </a:lnTo>
                <a:lnTo>
                  <a:pt x="13894" y="8468"/>
                </a:lnTo>
                <a:lnTo>
                  <a:pt x="13529" y="8492"/>
                </a:lnTo>
                <a:lnTo>
                  <a:pt x="13286" y="8541"/>
                </a:lnTo>
                <a:lnTo>
                  <a:pt x="13043" y="8589"/>
                </a:lnTo>
                <a:lnTo>
                  <a:pt x="12799" y="8662"/>
                </a:lnTo>
                <a:lnTo>
                  <a:pt x="12580" y="8784"/>
                </a:lnTo>
                <a:lnTo>
                  <a:pt x="12556" y="8784"/>
                </a:lnTo>
                <a:lnTo>
                  <a:pt x="12556" y="8808"/>
                </a:lnTo>
                <a:lnTo>
                  <a:pt x="12580" y="8833"/>
                </a:lnTo>
                <a:lnTo>
                  <a:pt x="12848" y="8833"/>
                </a:lnTo>
                <a:lnTo>
                  <a:pt x="13067" y="8808"/>
                </a:lnTo>
                <a:lnTo>
                  <a:pt x="13529" y="8760"/>
                </a:lnTo>
                <a:lnTo>
                  <a:pt x="13748" y="8760"/>
                </a:lnTo>
                <a:lnTo>
                  <a:pt x="13992" y="8784"/>
                </a:lnTo>
                <a:lnTo>
                  <a:pt x="14211" y="8784"/>
                </a:lnTo>
                <a:lnTo>
                  <a:pt x="14430" y="8735"/>
                </a:lnTo>
                <a:lnTo>
                  <a:pt x="14551" y="8979"/>
                </a:lnTo>
                <a:lnTo>
                  <a:pt x="14673" y="9222"/>
                </a:lnTo>
                <a:lnTo>
                  <a:pt x="14673" y="9222"/>
                </a:lnTo>
                <a:lnTo>
                  <a:pt x="14576" y="9173"/>
                </a:lnTo>
                <a:lnTo>
                  <a:pt x="14454" y="9149"/>
                </a:lnTo>
                <a:lnTo>
                  <a:pt x="14332" y="9125"/>
                </a:lnTo>
                <a:lnTo>
                  <a:pt x="14186" y="9149"/>
                </a:lnTo>
                <a:lnTo>
                  <a:pt x="13627" y="9222"/>
                </a:lnTo>
                <a:lnTo>
                  <a:pt x="13335" y="9295"/>
                </a:lnTo>
                <a:lnTo>
                  <a:pt x="13213" y="9344"/>
                </a:lnTo>
                <a:lnTo>
                  <a:pt x="13091" y="9417"/>
                </a:lnTo>
                <a:lnTo>
                  <a:pt x="13067" y="9465"/>
                </a:lnTo>
                <a:lnTo>
                  <a:pt x="13116" y="9490"/>
                </a:lnTo>
                <a:lnTo>
                  <a:pt x="13286" y="9538"/>
                </a:lnTo>
                <a:lnTo>
                  <a:pt x="13456" y="9538"/>
                </a:lnTo>
                <a:lnTo>
                  <a:pt x="13821" y="9465"/>
                </a:lnTo>
                <a:lnTo>
                  <a:pt x="14016" y="9441"/>
                </a:lnTo>
                <a:lnTo>
                  <a:pt x="14381" y="9441"/>
                </a:lnTo>
                <a:lnTo>
                  <a:pt x="14551" y="9514"/>
                </a:lnTo>
                <a:lnTo>
                  <a:pt x="14673" y="9514"/>
                </a:lnTo>
                <a:lnTo>
                  <a:pt x="14722" y="9490"/>
                </a:lnTo>
                <a:lnTo>
                  <a:pt x="14746" y="9441"/>
                </a:lnTo>
                <a:lnTo>
                  <a:pt x="14843" y="9782"/>
                </a:lnTo>
                <a:lnTo>
                  <a:pt x="14649" y="9757"/>
                </a:lnTo>
                <a:lnTo>
                  <a:pt x="14454" y="9757"/>
                </a:lnTo>
                <a:lnTo>
                  <a:pt x="14211" y="9782"/>
                </a:lnTo>
                <a:lnTo>
                  <a:pt x="13992" y="9806"/>
                </a:lnTo>
                <a:lnTo>
                  <a:pt x="13773" y="9855"/>
                </a:lnTo>
                <a:lnTo>
                  <a:pt x="13675" y="9903"/>
                </a:lnTo>
                <a:lnTo>
                  <a:pt x="13578" y="9952"/>
                </a:lnTo>
                <a:lnTo>
                  <a:pt x="13554" y="9976"/>
                </a:lnTo>
                <a:lnTo>
                  <a:pt x="13529" y="10025"/>
                </a:lnTo>
                <a:lnTo>
                  <a:pt x="13554" y="10049"/>
                </a:lnTo>
                <a:lnTo>
                  <a:pt x="13578" y="10074"/>
                </a:lnTo>
                <a:lnTo>
                  <a:pt x="13773" y="10098"/>
                </a:lnTo>
                <a:lnTo>
                  <a:pt x="14892" y="10098"/>
                </a:lnTo>
                <a:lnTo>
                  <a:pt x="14916" y="10463"/>
                </a:lnTo>
                <a:lnTo>
                  <a:pt x="14795" y="10414"/>
                </a:lnTo>
                <a:lnTo>
                  <a:pt x="14405" y="10414"/>
                </a:lnTo>
                <a:lnTo>
                  <a:pt x="14065" y="10439"/>
                </a:lnTo>
                <a:lnTo>
                  <a:pt x="13894" y="10487"/>
                </a:lnTo>
                <a:lnTo>
                  <a:pt x="13724" y="10536"/>
                </a:lnTo>
                <a:lnTo>
                  <a:pt x="13700" y="10560"/>
                </a:lnTo>
                <a:lnTo>
                  <a:pt x="13700" y="10585"/>
                </a:lnTo>
                <a:lnTo>
                  <a:pt x="13700" y="10633"/>
                </a:lnTo>
                <a:lnTo>
                  <a:pt x="13724" y="10658"/>
                </a:lnTo>
                <a:lnTo>
                  <a:pt x="13894" y="10706"/>
                </a:lnTo>
                <a:lnTo>
                  <a:pt x="14065" y="10731"/>
                </a:lnTo>
                <a:lnTo>
                  <a:pt x="14405" y="10755"/>
                </a:lnTo>
                <a:lnTo>
                  <a:pt x="14649" y="10755"/>
                </a:lnTo>
                <a:lnTo>
                  <a:pt x="14795" y="10731"/>
                </a:lnTo>
                <a:lnTo>
                  <a:pt x="14916" y="10682"/>
                </a:lnTo>
                <a:lnTo>
                  <a:pt x="14892" y="10779"/>
                </a:lnTo>
                <a:lnTo>
                  <a:pt x="14916" y="10877"/>
                </a:lnTo>
                <a:lnTo>
                  <a:pt x="14965" y="10950"/>
                </a:lnTo>
                <a:lnTo>
                  <a:pt x="15038" y="10998"/>
                </a:lnTo>
                <a:lnTo>
                  <a:pt x="15135" y="11023"/>
                </a:lnTo>
                <a:lnTo>
                  <a:pt x="15233" y="11023"/>
                </a:lnTo>
                <a:lnTo>
                  <a:pt x="15306" y="10998"/>
                </a:lnTo>
                <a:lnTo>
                  <a:pt x="15379" y="10950"/>
                </a:lnTo>
                <a:lnTo>
                  <a:pt x="15403" y="10852"/>
                </a:lnTo>
                <a:lnTo>
                  <a:pt x="15451" y="10439"/>
                </a:lnTo>
                <a:lnTo>
                  <a:pt x="15670" y="10463"/>
                </a:lnTo>
                <a:lnTo>
                  <a:pt x="15914" y="10463"/>
                </a:lnTo>
                <a:lnTo>
                  <a:pt x="16060" y="10487"/>
                </a:lnTo>
                <a:lnTo>
                  <a:pt x="15865" y="10609"/>
                </a:lnTo>
                <a:lnTo>
                  <a:pt x="15695" y="10755"/>
                </a:lnTo>
                <a:lnTo>
                  <a:pt x="15670" y="10804"/>
                </a:lnTo>
                <a:lnTo>
                  <a:pt x="15646" y="10877"/>
                </a:lnTo>
                <a:lnTo>
                  <a:pt x="15646" y="10925"/>
                </a:lnTo>
                <a:lnTo>
                  <a:pt x="15695" y="10974"/>
                </a:lnTo>
                <a:lnTo>
                  <a:pt x="15719" y="11023"/>
                </a:lnTo>
                <a:lnTo>
                  <a:pt x="15768" y="11047"/>
                </a:lnTo>
                <a:lnTo>
                  <a:pt x="15841" y="11047"/>
                </a:lnTo>
                <a:lnTo>
                  <a:pt x="15914" y="11023"/>
                </a:lnTo>
                <a:lnTo>
                  <a:pt x="16133" y="10901"/>
                </a:lnTo>
                <a:lnTo>
                  <a:pt x="16352" y="10779"/>
                </a:lnTo>
                <a:lnTo>
                  <a:pt x="16571" y="10731"/>
                </a:lnTo>
                <a:lnTo>
                  <a:pt x="16814" y="10682"/>
                </a:lnTo>
                <a:lnTo>
                  <a:pt x="17033" y="10779"/>
                </a:lnTo>
                <a:lnTo>
                  <a:pt x="17179" y="10852"/>
                </a:lnTo>
                <a:lnTo>
                  <a:pt x="16814" y="10974"/>
                </a:lnTo>
                <a:lnTo>
                  <a:pt x="16498" y="11096"/>
                </a:lnTo>
                <a:lnTo>
                  <a:pt x="16230" y="11217"/>
                </a:lnTo>
                <a:lnTo>
                  <a:pt x="16060" y="11315"/>
                </a:lnTo>
                <a:lnTo>
                  <a:pt x="16060" y="11339"/>
                </a:lnTo>
                <a:lnTo>
                  <a:pt x="16060" y="11363"/>
                </a:lnTo>
                <a:lnTo>
                  <a:pt x="16084" y="11388"/>
                </a:lnTo>
                <a:lnTo>
                  <a:pt x="16108" y="11388"/>
                </a:lnTo>
                <a:lnTo>
                  <a:pt x="16522" y="11266"/>
                </a:lnTo>
                <a:lnTo>
                  <a:pt x="16936" y="11144"/>
                </a:lnTo>
                <a:lnTo>
                  <a:pt x="17155" y="11096"/>
                </a:lnTo>
                <a:lnTo>
                  <a:pt x="17374" y="11071"/>
                </a:lnTo>
                <a:lnTo>
                  <a:pt x="17447" y="11071"/>
                </a:lnTo>
                <a:lnTo>
                  <a:pt x="17666" y="11290"/>
                </a:lnTo>
                <a:lnTo>
                  <a:pt x="17398" y="11315"/>
                </a:lnTo>
                <a:lnTo>
                  <a:pt x="17179" y="11339"/>
                </a:lnTo>
                <a:lnTo>
                  <a:pt x="16984" y="11412"/>
                </a:lnTo>
                <a:lnTo>
                  <a:pt x="16790" y="11509"/>
                </a:lnTo>
                <a:lnTo>
                  <a:pt x="16619" y="11631"/>
                </a:lnTo>
                <a:lnTo>
                  <a:pt x="16595" y="11655"/>
                </a:lnTo>
                <a:lnTo>
                  <a:pt x="16595" y="11680"/>
                </a:lnTo>
                <a:lnTo>
                  <a:pt x="16619" y="11704"/>
                </a:lnTo>
                <a:lnTo>
                  <a:pt x="16668" y="11704"/>
                </a:lnTo>
                <a:lnTo>
                  <a:pt x="17082" y="11655"/>
                </a:lnTo>
                <a:lnTo>
                  <a:pt x="17276" y="11631"/>
                </a:lnTo>
                <a:lnTo>
                  <a:pt x="17714" y="11631"/>
                </a:lnTo>
                <a:lnTo>
                  <a:pt x="17909" y="11655"/>
                </a:lnTo>
                <a:lnTo>
                  <a:pt x="18031" y="11874"/>
                </a:lnTo>
                <a:lnTo>
                  <a:pt x="18104" y="12069"/>
                </a:lnTo>
                <a:lnTo>
                  <a:pt x="17179" y="12045"/>
                </a:lnTo>
                <a:lnTo>
                  <a:pt x="16157" y="12045"/>
                </a:lnTo>
                <a:lnTo>
                  <a:pt x="13992" y="12069"/>
                </a:lnTo>
                <a:lnTo>
                  <a:pt x="11899" y="12118"/>
                </a:lnTo>
                <a:lnTo>
                  <a:pt x="10171" y="12142"/>
                </a:lnTo>
                <a:lnTo>
                  <a:pt x="5548" y="12142"/>
                </a:lnTo>
                <a:lnTo>
                  <a:pt x="5719" y="11826"/>
                </a:lnTo>
                <a:lnTo>
                  <a:pt x="5889" y="11534"/>
                </a:lnTo>
                <a:lnTo>
                  <a:pt x="5986" y="11388"/>
                </a:lnTo>
                <a:lnTo>
                  <a:pt x="6084" y="11266"/>
                </a:lnTo>
                <a:lnTo>
                  <a:pt x="6205" y="11144"/>
                </a:lnTo>
                <a:lnTo>
                  <a:pt x="6351" y="11023"/>
                </a:lnTo>
                <a:lnTo>
                  <a:pt x="6546" y="10901"/>
                </a:lnTo>
                <a:lnTo>
                  <a:pt x="6765" y="10804"/>
                </a:lnTo>
                <a:lnTo>
                  <a:pt x="6984" y="10731"/>
                </a:lnTo>
                <a:lnTo>
                  <a:pt x="7203" y="10682"/>
                </a:lnTo>
                <a:lnTo>
                  <a:pt x="7665" y="10585"/>
                </a:lnTo>
                <a:lnTo>
                  <a:pt x="8103" y="10512"/>
                </a:lnTo>
                <a:lnTo>
                  <a:pt x="8200" y="10487"/>
                </a:lnTo>
                <a:lnTo>
                  <a:pt x="8273" y="10463"/>
                </a:lnTo>
                <a:lnTo>
                  <a:pt x="8322" y="10390"/>
                </a:lnTo>
                <a:lnTo>
                  <a:pt x="8346" y="10293"/>
                </a:lnTo>
                <a:lnTo>
                  <a:pt x="8371" y="10098"/>
                </a:lnTo>
                <a:lnTo>
                  <a:pt x="8419" y="9928"/>
                </a:lnTo>
                <a:lnTo>
                  <a:pt x="8468" y="9757"/>
                </a:lnTo>
                <a:lnTo>
                  <a:pt x="8541" y="9587"/>
                </a:lnTo>
                <a:lnTo>
                  <a:pt x="8638" y="9417"/>
                </a:lnTo>
                <a:lnTo>
                  <a:pt x="8736" y="9271"/>
                </a:lnTo>
                <a:lnTo>
                  <a:pt x="8979" y="8979"/>
                </a:lnTo>
                <a:lnTo>
                  <a:pt x="9101" y="8906"/>
                </a:lnTo>
                <a:lnTo>
                  <a:pt x="9198" y="8808"/>
                </a:lnTo>
                <a:lnTo>
                  <a:pt x="9441" y="8687"/>
                </a:lnTo>
                <a:lnTo>
                  <a:pt x="9685" y="8541"/>
                </a:lnTo>
                <a:lnTo>
                  <a:pt x="9782" y="8443"/>
                </a:lnTo>
                <a:lnTo>
                  <a:pt x="9879" y="8346"/>
                </a:lnTo>
                <a:lnTo>
                  <a:pt x="9879" y="8297"/>
                </a:lnTo>
                <a:lnTo>
                  <a:pt x="9879" y="8273"/>
                </a:lnTo>
                <a:lnTo>
                  <a:pt x="9855" y="8224"/>
                </a:lnTo>
                <a:lnTo>
                  <a:pt x="9831" y="8200"/>
                </a:lnTo>
                <a:lnTo>
                  <a:pt x="9758" y="8176"/>
                </a:lnTo>
                <a:lnTo>
                  <a:pt x="9660" y="8151"/>
                </a:lnTo>
                <a:lnTo>
                  <a:pt x="9490" y="8151"/>
                </a:lnTo>
                <a:lnTo>
                  <a:pt x="9320" y="8200"/>
                </a:lnTo>
                <a:lnTo>
                  <a:pt x="9149" y="8297"/>
                </a:lnTo>
                <a:lnTo>
                  <a:pt x="8979" y="8395"/>
                </a:lnTo>
                <a:lnTo>
                  <a:pt x="8833" y="8516"/>
                </a:lnTo>
                <a:lnTo>
                  <a:pt x="8565" y="8760"/>
                </a:lnTo>
                <a:lnTo>
                  <a:pt x="8444" y="8906"/>
                </a:lnTo>
                <a:lnTo>
                  <a:pt x="8322" y="9052"/>
                </a:lnTo>
                <a:lnTo>
                  <a:pt x="8225" y="9198"/>
                </a:lnTo>
                <a:lnTo>
                  <a:pt x="8127" y="9368"/>
                </a:lnTo>
                <a:lnTo>
                  <a:pt x="7981" y="9709"/>
                </a:lnTo>
                <a:lnTo>
                  <a:pt x="7908" y="10074"/>
                </a:lnTo>
                <a:lnTo>
                  <a:pt x="7398" y="10171"/>
                </a:lnTo>
                <a:lnTo>
                  <a:pt x="7130" y="10220"/>
                </a:lnTo>
                <a:lnTo>
                  <a:pt x="6887" y="10293"/>
                </a:lnTo>
                <a:lnTo>
                  <a:pt x="6643" y="10366"/>
                </a:lnTo>
                <a:lnTo>
                  <a:pt x="6400" y="10463"/>
                </a:lnTo>
                <a:lnTo>
                  <a:pt x="6181" y="10585"/>
                </a:lnTo>
                <a:lnTo>
                  <a:pt x="5962" y="10731"/>
                </a:lnTo>
                <a:lnTo>
                  <a:pt x="5816" y="10877"/>
                </a:lnTo>
                <a:lnTo>
                  <a:pt x="5670" y="11023"/>
                </a:lnTo>
                <a:lnTo>
                  <a:pt x="5524" y="11193"/>
                </a:lnTo>
                <a:lnTo>
                  <a:pt x="5427" y="11363"/>
                </a:lnTo>
                <a:lnTo>
                  <a:pt x="5329" y="11558"/>
                </a:lnTo>
                <a:lnTo>
                  <a:pt x="5281" y="11753"/>
                </a:lnTo>
                <a:lnTo>
                  <a:pt x="5256" y="11947"/>
                </a:lnTo>
                <a:lnTo>
                  <a:pt x="5305" y="12142"/>
                </a:lnTo>
                <a:lnTo>
                  <a:pt x="2142" y="12142"/>
                </a:lnTo>
                <a:lnTo>
                  <a:pt x="2239" y="11850"/>
                </a:lnTo>
                <a:lnTo>
                  <a:pt x="2336" y="11558"/>
                </a:lnTo>
                <a:lnTo>
                  <a:pt x="2409" y="11266"/>
                </a:lnTo>
                <a:lnTo>
                  <a:pt x="2531" y="10974"/>
                </a:lnTo>
                <a:lnTo>
                  <a:pt x="2726" y="10633"/>
                </a:lnTo>
                <a:lnTo>
                  <a:pt x="2945" y="10341"/>
                </a:lnTo>
                <a:lnTo>
                  <a:pt x="3188" y="10049"/>
                </a:lnTo>
                <a:lnTo>
                  <a:pt x="3456" y="9782"/>
                </a:lnTo>
                <a:lnTo>
                  <a:pt x="3723" y="9563"/>
                </a:lnTo>
                <a:lnTo>
                  <a:pt x="4040" y="9368"/>
                </a:lnTo>
                <a:lnTo>
                  <a:pt x="4429" y="9173"/>
                </a:lnTo>
                <a:lnTo>
                  <a:pt x="4818" y="9003"/>
                </a:lnTo>
                <a:lnTo>
                  <a:pt x="5013" y="8954"/>
                </a:lnTo>
                <a:lnTo>
                  <a:pt x="5208" y="8906"/>
                </a:lnTo>
                <a:lnTo>
                  <a:pt x="5427" y="8881"/>
                </a:lnTo>
                <a:lnTo>
                  <a:pt x="5597" y="8881"/>
                </a:lnTo>
                <a:lnTo>
                  <a:pt x="5792" y="8906"/>
                </a:lnTo>
                <a:lnTo>
                  <a:pt x="5962" y="8954"/>
                </a:lnTo>
                <a:lnTo>
                  <a:pt x="6132" y="9027"/>
                </a:lnTo>
                <a:lnTo>
                  <a:pt x="6278" y="9125"/>
                </a:lnTo>
                <a:lnTo>
                  <a:pt x="6230" y="9368"/>
                </a:lnTo>
                <a:lnTo>
                  <a:pt x="6230" y="9611"/>
                </a:lnTo>
                <a:lnTo>
                  <a:pt x="6254" y="9660"/>
                </a:lnTo>
                <a:lnTo>
                  <a:pt x="6303" y="9709"/>
                </a:lnTo>
                <a:lnTo>
                  <a:pt x="6351" y="9709"/>
                </a:lnTo>
                <a:lnTo>
                  <a:pt x="6400" y="9660"/>
                </a:lnTo>
                <a:lnTo>
                  <a:pt x="6546" y="9368"/>
                </a:lnTo>
                <a:lnTo>
                  <a:pt x="6716" y="9076"/>
                </a:lnTo>
                <a:lnTo>
                  <a:pt x="6887" y="8833"/>
                </a:lnTo>
                <a:lnTo>
                  <a:pt x="7106" y="8589"/>
                </a:lnTo>
                <a:lnTo>
                  <a:pt x="7300" y="8370"/>
                </a:lnTo>
                <a:lnTo>
                  <a:pt x="7543" y="8151"/>
                </a:lnTo>
                <a:lnTo>
                  <a:pt x="7811" y="7957"/>
                </a:lnTo>
                <a:lnTo>
                  <a:pt x="8079" y="7786"/>
                </a:lnTo>
                <a:lnTo>
                  <a:pt x="8444" y="7567"/>
                </a:lnTo>
                <a:lnTo>
                  <a:pt x="8833" y="7397"/>
                </a:lnTo>
                <a:lnTo>
                  <a:pt x="9222" y="7251"/>
                </a:lnTo>
                <a:lnTo>
                  <a:pt x="9612" y="7130"/>
                </a:lnTo>
                <a:lnTo>
                  <a:pt x="10025" y="7057"/>
                </a:lnTo>
                <a:lnTo>
                  <a:pt x="10439" y="6984"/>
                </a:lnTo>
                <a:lnTo>
                  <a:pt x="10853" y="6959"/>
                </a:lnTo>
                <a:close/>
                <a:moveTo>
                  <a:pt x="19758" y="12556"/>
                </a:moveTo>
                <a:lnTo>
                  <a:pt x="19929" y="12604"/>
                </a:lnTo>
                <a:lnTo>
                  <a:pt x="19977" y="12945"/>
                </a:lnTo>
                <a:lnTo>
                  <a:pt x="19904" y="13042"/>
                </a:lnTo>
                <a:lnTo>
                  <a:pt x="19807" y="13140"/>
                </a:lnTo>
                <a:lnTo>
                  <a:pt x="19685" y="13213"/>
                </a:lnTo>
                <a:lnTo>
                  <a:pt x="19564" y="13261"/>
                </a:lnTo>
                <a:lnTo>
                  <a:pt x="19418" y="13286"/>
                </a:lnTo>
                <a:lnTo>
                  <a:pt x="19247" y="13310"/>
                </a:lnTo>
                <a:lnTo>
                  <a:pt x="18931" y="13310"/>
                </a:lnTo>
                <a:lnTo>
                  <a:pt x="18298" y="13286"/>
                </a:lnTo>
                <a:lnTo>
                  <a:pt x="17033" y="13261"/>
                </a:lnTo>
                <a:lnTo>
                  <a:pt x="15792" y="13213"/>
                </a:lnTo>
                <a:lnTo>
                  <a:pt x="14381" y="13164"/>
                </a:lnTo>
                <a:lnTo>
                  <a:pt x="12970" y="13140"/>
                </a:lnTo>
                <a:lnTo>
                  <a:pt x="12970" y="13115"/>
                </a:lnTo>
                <a:lnTo>
                  <a:pt x="12970" y="13067"/>
                </a:lnTo>
                <a:lnTo>
                  <a:pt x="12921" y="13018"/>
                </a:lnTo>
                <a:lnTo>
                  <a:pt x="12872" y="13018"/>
                </a:lnTo>
                <a:lnTo>
                  <a:pt x="12824" y="13067"/>
                </a:lnTo>
                <a:lnTo>
                  <a:pt x="12775" y="13140"/>
                </a:lnTo>
                <a:lnTo>
                  <a:pt x="10585" y="13115"/>
                </a:lnTo>
                <a:lnTo>
                  <a:pt x="7981" y="13115"/>
                </a:lnTo>
                <a:lnTo>
                  <a:pt x="5378" y="13140"/>
                </a:lnTo>
                <a:lnTo>
                  <a:pt x="2847" y="13164"/>
                </a:lnTo>
                <a:lnTo>
                  <a:pt x="1509" y="13188"/>
                </a:lnTo>
                <a:lnTo>
                  <a:pt x="1022" y="13213"/>
                </a:lnTo>
                <a:lnTo>
                  <a:pt x="803" y="13188"/>
                </a:lnTo>
                <a:lnTo>
                  <a:pt x="584" y="13091"/>
                </a:lnTo>
                <a:lnTo>
                  <a:pt x="463" y="12994"/>
                </a:lnTo>
                <a:lnTo>
                  <a:pt x="414" y="12945"/>
                </a:lnTo>
                <a:lnTo>
                  <a:pt x="414" y="12896"/>
                </a:lnTo>
                <a:lnTo>
                  <a:pt x="414" y="12848"/>
                </a:lnTo>
                <a:lnTo>
                  <a:pt x="414" y="12775"/>
                </a:lnTo>
                <a:lnTo>
                  <a:pt x="536" y="12653"/>
                </a:lnTo>
                <a:lnTo>
                  <a:pt x="609" y="12653"/>
                </a:lnTo>
                <a:lnTo>
                  <a:pt x="657" y="12629"/>
                </a:lnTo>
                <a:lnTo>
                  <a:pt x="730" y="12604"/>
                </a:lnTo>
                <a:lnTo>
                  <a:pt x="779" y="12580"/>
                </a:lnTo>
                <a:lnTo>
                  <a:pt x="949" y="12580"/>
                </a:lnTo>
                <a:lnTo>
                  <a:pt x="1241" y="12604"/>
                </a:lnTo>
                <a:lnTo>
                  <a:pt x="7641" y="12604"/>
                </a:lnTo>
                <a:lnTo>
                  <a:pt x="9977" y="12629"/>
                </a:lnTo>
                <a:lnTo>
                  <a:pt x="12848" y="12653"/>
                </a:lnTo>
                <a:lnTo>
                  <a:pt x="16060" y="12653"/>
                </a:lnTo>
                <a:lnTo>
                  <a:pt x="18663" y="12629"/>
                </a:lnTo>
                <a:lnTo>
                  <a:pt x="19466" y="12604"/>
                </a:lnTo>
                <a:lnTo>
                  <a:pt x="19685" y="12580"/>
                </a:lnTo>
                <a:lnTo>
                  <a:pt x="19758" y="12556"/>
                </a:lnTo>
                <a:close/>
                <a:moveTo>
                  <a:pt x="2580" y="13578"/>
                </a:moveTo>
                <a:lnTo>
                  <a:pt x="2458" y="13675"/>
                </a:lnTo>
                <a:lnTo>
                  <a:pt x="2361" y="13797"/>
                </a:lnTo>
                <a:lnTo>
                  <a:pt x="2288" y="13918"/>
                </a:lnTo>
                <a:lnTo>
                  <a:pt x="2215" y="14040"/>
                </a:lnTo>
                <a:lnTo>
                  <a:pt x="2117" y="14259"/>
                </a:lnTo>
                <a:lnTo>
                  <a:pt x="2093" y="14381"/>
                </a:lnTo>
                <a:lnTo>
                  <a:pt x="2093" y="14502"/>
                </a:lnTo>
                <a:lnTo>
                  <a:pt x="1947" y="14259"/>
                </a:lnTo>
                <a:lnTo>
                  <a:pt x="1777" y="14016"/>
                </a:lnTo>
                <a:lnTo>
                  <a:pt x="1582" y="13797"/>
                </a:lnTo>
                <a:lnTo>
                  <a:pt x="1485" y="13699"/>
                </a:lnTo>
                <a:lnTo>
                  <a:pt x="1387" y="13626"/>
                </a:lnTo>
                <a:lnTo>
                  <a:pt x="1971" y="13602"/>
                </a:lnTo>
                <a:lnTo>
                  <a:pt x="2580" y="13578"/>
                </a:lnTo>
                <a:close/>
                <a:moveTo>
                  <a:pt x="12556" y="13505"/>
                </a:moveTo>
                <a:lnTo>
                  <a:pt x="12361" y="13918"/>
                </a:lnTo>
                <a:lnTo>
                  <a:pt x="12167" y="14308"/>
                </a:lnTo>
                <a:lnTo>
                  <a:pt x="12118" y="14502"/>
                </a:lnTo>
                <a:lnTo>
                  <a:pt x="12118" y="14600"/>
                </a:lnTo>
                <a:lnTo>
                  <a:pt x="12118" y="14721"/>
                </a:lnTo>
                <a:lnTo>
                  <a:pt x="12142" y="14746"/>
                </a:lnTo>
                <a:lnTo>
                  <a:pt x="12167" y="14770"/>
                </a:lnTo>
                <a:lnTo>
                  <a:pt x="12240" y="14770"/>
                </a:lnTo>
                <a:lnTo>
                  <a:pt x="12313" y="14697"/>
                </a:lnTo>
                <a:lnTo>
                  <a:pt x="12361" y="14648"/>
                </a:lnTo>
                <a:lnTo>
                  <a:pt x="12459" y="14502"/>
                </a:lnTo>
                <a:lnTo>
                  <a:pt x="12605" y="14162"/>
                </a:lnTo>
                <a:lnTo>
                  <a:pt x="12848" y="13529"/>
                </a:lnTo>
                <a:lnTo>
                  <a:pt x="13335" y="13529"/>
                </a:lnTo>
                <a:lnTo>
                  <a:pt x="13116" y="13845"/>
                </a:lnTo>
                <a:lnTo>
                  <a:pt x="12945" y="14186"/>
                </a:lnTo>
                <a:lnTo>
                  <a:pt x="12848" y="14332"/>
                </a:lnTo>
                <a:lnTo>
                  <a:pt x="12775" y="14527"/>
                </a:lnTo>
                <a:lnTo>
                  <a:pt x="12775" y="14624"/>
                </a:lnTo>
                <a:lnTo>
                  <a:pt x="12775" y="14697"/>
                </a:lnTo>
                <a:lnTo>
                  <a:pt x="12799" y="14794"/>
                </a:lnTo>
                <a:lnTo>
                  <a:pt x="12848" y="14867"/>
                </a:lnTo>
                <a:lnTo>
                  <a:pt x="12897" y="14892"/>
                </a:lnTo>
                <a:lnTo>
                  <a:pt x="12945" y="14892"/>
                </a:lnTo>
                <a:lnTo>
                  <a:pt x="13018" y="14867"/>
                </a:lnTo>
                <a:lnTo>
                  <a:pt x="13067" y="14819"/>
                </a:lnTo>
                <a:lnTo>
                  <a:pt x="13140" y="14697"/>
                </a:lnTo>
                <a:lnTo>
                  <a:pt x="13237" y="14405"/>
                </a:lnTo>
                <a:lnTo>
                  <a:pt x="13408" y="13967"/>
                </a:lnTo>
                <a:lnTo>
                  <a:pt x="13627" y="13529"/>
                </a:lnTo>
                <a:lnTo>
                  <a:pt x="14065" y="13529"/>
                </a:lnTo>
                <a:lnTo>
                  <a:pt x="13846" y="14162"/>
                </a:lnTo>
                <a:lnTo>
                  <a:pt x="13675" y="14478"/>
                </a:lnTo>
                <a:lnTo>
                  <a:pt x="13627" y="14648"/>
                </a:lnTo>
                <a:lnTo>
                  <a:pt x="13602" y="14746"/>
                </a:lnTo>
                <a:lnTo>
                  <a:pt x="13602" y="14819"/>
                </a:lnTo>
                <a:lnTo>
                  <a:pt x="13627" y="14867"/>
                </a:lnTo>
                <a:lnTo>
                  <a:pt x="13651" y="14916"/>
                </a:lnTo>
                <a:lnTo>
                  <a:pt x="13748" y="14916"/>
                </a:lnTo>
                <a:lnTo>
                  <a:pt x="13821" y="14867"/>
                </a:lnTo>
                <a:lnTo>
                  <a:pt x="13894" y="14794"/>
                </a:lnTo>
                <a:lnTo>
                  <a:pt x="13992" y="14648"/>
                </a:lnTo>
                <a:lnTo>
                  <a:pt x="14065" y="14502"/>
                </a:lnTo>
                <a:lnTo>
                  <a:pt x="14113" y="14332"/>
                </a:lnTo>
                <a:lnTo>
                  <a:pt x="14259" y="13943"/>
                </a:lnTo>
                <a:lnTo>
                  <a:pt x="14357" y="13529"/>
                </a:lnTo>
                <a:lnTo>
                  <a:pt x="14795" y="13529"/>
                </a:lnTo>
                <a:lnTo>
                  <a:pt x="14503" y="14064"/>
                </a:lnTo>
                <a:lnTo>
                  <a:pt x="14357" y="14332"/>
                </a:lnTo>
                <a:lnTo>
                  <a:pt x="14308" y="14478"/>
                </a:lnTo>
                <a:lnTo>
                  <a:pt x="14308" y="14648"/>
                </a:lnTo>
                <a:lnTo>
                  <a:pt x="14308" y="14673"/>
                </a:lnTo>
                <a:lnTo>
                  <a:pt x="14357" y="14721"/>
                </a:lnTo>
                <a:lnTo>
                  <a:pt x="14430" y="14721"/>
                </a:lnTo>
                <a:lnTo>
                  <a:pt x="14551" y="14624"/>
                </a:lnTo>
                <a:lnTo>
                  <a:pt x="14624" y="14478"/>
                </a:lnTo>
                <a:lnTo>
                  <a:pt x="14770" y="14210"/>
                </a:lnTo>
                <a:lnTo>
                  <a:pt x="14892" y="13870"/>
                </a:lnTo>
                <a:lnTo>
                  <a:pt x="15038" y="13529"/>
                </a:lnTo>
                <a:lnTo>
                  <a:pt x="15427" y="13553"/>
                </a:lnTo>
                <a:lnTo>
                  <a:pt x="15233" y="13797"/>
                </a:lnTo>
                <a:lnTo>
                  <a:pt x="15038" y="14089"/>
                </a:lnTo>
                <a:lnTo>
                  <a:pt x="14916" y="14308"/>
                </a:lnTo>
                <a:lnTo>
                  <a:pt x="14868" y="14454"/>
                </a:lnTo>
                <a:lnTo>
                  <a:pt x="14868" y="14575"/>
                </a:lnTo>
                <a:lnTo>
                  <a:pt x="14868" y="14624"/>
                </a:lnTo>
                <a:lnTo>
                  <a:pt x="14916" y="14648"/>
                </a:lnTo>
                <a:lnTo>
                  <a:pt x="14989" y="14648"/>
                </a:lnTo>
                <a:lnTo>
                  <a:pt x="15062" y="14600"/>
                </a:lnTo>
                <a:lnTo>
                  <a:pt x="15111" y="14551"/>
                </a:lnTo>
                <a:lnTo>
                  <a:pt x="15184" y="14429"/>
                </a:lnTo>
                <a:lnTo>
                  <a:pt x="15306" y="14137"/>
                </a:lnTo>
                <a:lnTo>
                  <a:pt x="15403" y="13845"/>
                </a:lnTo>
                <a:lnTo>
                  <a:pt x="15500" y="13553"/>
                </a:lnTo>
                <a:lnTo>
                  <a:pt x="16108" y="13553"/>
                </a:lnTo>
                <a:lnTo>
                  <a:pt x="16060" y="13578"/>
                </a:lnTo>
                <a:lnTo>
                  <a:pt x="15865" y="13797"/>
                </a:lnTo>
                <a:lnTo>
                  <a:pt x="15695" y="14064"/>
                </a:lnTo>
                <a:lnTo>
                  <a:pt x="15622" y="14186"/>
                </a:lnTo>
                <a:lnTo>
                  <a:pt x="15549" y="14308"/>
                </a:lnTo>
                <a:lnTo>
                  <a:pt x="15524" y="14454"/>
                </a:lnTo>
                <a:lnTo>
                  <a:pt x="15524" y="14527"/>
                </a:lnTo>
                <a:lnTo>
                  <a:pt x="15549" y="14575"/>
                </a:lnTo>
                <a:lnTo>
                  <a:pt x="15573" y="14600"/>
                </a:lnTo>
                <a:lnTo>
                  <a:pt x="15622" y="14624"/>
                </a:lnTo>
                <a:lnTo>
                  <a:pt x="15695" y="14624"/>
                </a:lnTo>
                <a:lnTo>
                  <a:pt x="15743" y="14575"/>
                </a:lnTo>
                <a:lnTo>
                  <a:pt x="15768" y="14551"/>
                </a:lnTo>
                <a:lnTo>
                  <a:pt x="15841" y="14429"/>
                </a:lnTo>
                <a:lnTo>
                  <a:pt x="15914" y="14210"/>
                </a:lnTo>
                <a:lnTo>
                  <a:pt x="16011" y="13943"/>
                </a:lnTo>
                <a:lnTo>
                  <a:pt x="16157" y="13675"/>
                </a:lnTo>
                <a:lnTo>
                  <a:pt x="16157" y="13602"/>
                </a:lnTo>
                <a:lnTo>
                  <a:pt x="16133" y="13578"/>
                </a:lnTo>
                <a:lnTo>
                  <a:pt x="16108" y="13553"/>
                </a:lnTo>
                <a:lnTo>
                  <a:pt x="16668" y="13553"/>
                </a:lnTo>
                <a:lnTo>
                  <a:pt x="16522" y="13748"/>
                </a:lnTo>
                <a:lnTo>
                  <a:pt x="16376" y="13967"/>
                </a:lnTo>
                <a:lnTo>
                  <a:pt x="16254" y="14113"/>
                </a:lnTo>
                <a:lnTo>
                  <a:pt x="16157" y="14308"/>
                </a:lnTo>
                <a:lnTo>
                  <a:pt x="16108" y="14381"/>
                </a:lnTo>
                <a:lnTo>
                  <a:pt x="16084" y="14478"/>
                </a:lnTo>
                <a:lnTo>
                  <a:pt x="16060" y="14575"/>
                </a:lnTo>
                <a:lnTo>
                  <a:pt x="16084" y="14673"/>
                </a:lnTo>
                <a:lnTo>
                  <a:pt x="16108" y="14697"/>
                </a:lnTo>
                <a:lnTo>
                  <a:pt x="16133" y="14721"/>
                </a:lnTo>
                <a:lnTo>
                  <a:pt x="16181" y="14746"/>
                </a:lnTo>
                <a:lnTo>
                  <a:pt x="16230" y="14746"/>
                </a:lnTo>
                <a:lnTo>
                  <a:pt x="16303" y="14721"/>
                </a:lnTo>
                <a:lnTo>
                  <a:pt x="16376" y="14673"/>
                </a:lnTo>
                <a:lnTo>
                  <a:pt x="16473" y="14551"/>
                </a:lnTo>
                <a:lnTo>
                  <a:pt x="16644" y="14235"/>
                </a:lnTo>
                <a:lnTo>
                  <a:pt x="16814" y="13894"/>
                </a:lnTo>
                <a:lnTo>
                  <a:pt x="16887" y="13724"/>
                </a:lnTo>
                <a:lnTo>
                  <a:pt x="16960" y="13553"/>
                </a:lnTo>
                <a:lnTo>
                  <a:pt x="17398" y="13553"/>
                </a:lnTo>
                <a:lnTo>
                  <a:pt x="17325" y="13675"/>
                </a:lnTo>
                <a:lnTo>
                  <a:pt x="17252" y="13797"/>
                </a:lnTo>
                <a:lnTo>
                  <a:pt x="17106" y="14040"/>
                </a:lnTo>
                <a:lnTo>
                  <a:pt x="17033" y="14186"/>
                </a:lnTo>
                <a:lnTo>
                  <a:pt x="16960" y="14332"/>
                </a:lnTo>
                <a:lnTo>
                  <a:pt x="16936" y="14429"/>
                </a:lnTo>
                <a:lnTo>
                  <a:pt x="16911" y="14502"/>
                </a:lnTo>
                <a:lnTo>
                  <a:pt x="16936" y="14575"/>
                </a:lnTo>
                <a:lnTo>
                  <a:pt x="16960" y="14648"/>
                </a:lnTo>
                <a:lnTo>
                  <a:pt x="17009" y="14697"/>
                </a:lnTo>
                <a:lnTo>
                  <a:pt x="17082" y="14697"/>
                </a:lnTo>
                <a:lnTo>
                  <a:pt x="17155" y="14673"/>
                </a:lnTo>
                <a:lnTo>
                  <a:pt x="17203" y="14624"/>
                </a:lnTo>
                <a:lnTo>
                  <a:pt x="17252" y="14575"/>
                </a:lnTo>
                <a:lnTo>
                  <a:pt x="17301" y="14502"/>
                </a:lnTo>
                <a:lnTo>
                  <a:pt x="17374" y="14332"/>
                </a:lnTo>
                <a:lnTo>
                  <a:pt x="17422" y="14162"/>
                </a:lnTo>
                <a:lnTo>
                  <a:pt x="17544" y="13870"/>
                </a:lnTo>
                <a:lnTo>
                  <a:pt x="17593" y="13724"/>
                </a:lnTo>
                <a:lnTo>
                  <a:pt x="17617" y="13578"/>
                </a:lnTo>
                <a:lnTo>
                  <a:pt x="18371" y="13578"/>
                </a:lnTo>
                <a:lnTo>
                  <a:pt x="18201" y="13797"/>
                </a:lnTo>
                <a:lnTo>
                  <a:pt x="18055" y="14016"/>
                </a:lnTo>
                <a:lnTo>
                  <a:pt x="17812" y="14259"/>
                </a:lnTo>
                <a:lnTo>
                  <a:pt x="17714" y="14381"/>
                </a:lnTo>
                <a:lnTo>
                  <a:pt x="17690" y="14454"/>
                </a:lnTo>
                <a:lnTo>
                  <a:pt x="17666" y="14551"/>
                </a:lnTo>
                <a:lnTo>
                  <a:pt x="17666" y="14575"/>
                </a:lnTo>
                <a:lnTo>
                  <a:pt x="17690" y="14624"/>
                </a:lnTo>
                <a:lnTo>
                  <a:pt x="17739" y="14648"/>
                </a:lnTo>
                <a:lnTo>
                  <a:pt x="17763" y="14648"/>
                </a:lnTo>
                <a:lnTo>
                  <a:pt x="17860" y="14624"/>
                </a:lnTo>
                <a:lnTo>
                  <a:pt x="17933" y="14575"/>
                </a:lnTo>
                <a:lnTo>
                  <a:pt x="18055" y="14478"/>
                </a:lnTo>
                <a:lnTo>
                  <a:pt x="18177" y="14332"/>
                </a:lnTo>
                <a:lnTo>
                  <a:pt x="18274" y="14186"/>
                </a:lnTo>
                <a:lnTo>
                  <a:pt x="18420" y="13894"/>
                </a:lnTo>
                <a:lnTo>
                  <a:pt x="18566" y="13602"/>
                </a:lnTo>
                <a:lnTo>
                  <a:pt x="19028" y="13602"/>
                </a:lnTo>
                <a:lnTo>
                  <a:pt x="18907" y="13724"/>
                </a:lnTo>
                <a:lnTo>
                  <a:pt x="18809" y="13845"/>
                </a:lnTo>
                <a:lnTo>
                  <a:pt x="18615" y="14137"/>
                </a:lnTo>
                <a:lnTo>
                  <a:pt x="18274" y="14721"/>
                </a:lnTo>
                <a:lnTo>
                  <a:pt x="17787" y="15451"/>
                </a:lnTo>
                <a:lnTo>
                  <a:pt x="17276" y="16205"/>
                </a:lnTo>
                <a:lnTo>
                  <a:pt x="16425" y="16327"/>
                </a:lnTo>
                <a:lnTo>
                  <a:pt x="15549" y="16400"/>
                </a:lnTo>
                <a:lnTo>
                  <a:pt x="14673" y="16449"/>
                </a:lnTo>
                <a:lnTo>
                  <a:pt x="13773" y="16473"/>
                </a:lnTo>
                <a:lnTo>
                  <a:pt x="10244" y="16473"/>
                </a:lnTo>
                <a:lnTo>
                  <a:pt x="6619" y="16522"/>
                </a:lnTo>
                <a:lnTo>
                  <a:pt x="5816" y="16522"/>
                </a:lnTo>
                <a:lnTo>
                  <a:pt x="4989" y="16497"/>
                </a:lnTo>
                <a:lnTo>
                  <a:pt x="4161" y="16522"/>
                </a:lnTo>
                <a:lnTo>
                  <a:pt x="3772" y="16546"/>
                </a:lnTo>
                <a:lnTo>
                  <a:pt x="3358" y="16570"/>
                </a:lnTo>
                <a:lnTo>
                  <a:pt x="3334" y="16497"/>
                </a:lnTo>
                <a:lnTo>
                  <a:pt x="2774" y="15573"/>
                </a:lnTo>
                <a:lnTo>
                  <a:pt x="2190" y="14673"/>
                </a:lnTo>
                <a:lnTo>
                  <a:pt x="2166" y="14600"/>
                </a:lnTo>
                <a:lnTo>
                  <a:pt x="2190" y="14624"/>
                </a:lnTo>
                <a:lnTo>
                  <a:pt x="2215" y="14600"/>
                </a:lnTo>
                <a:lnTo>
                  <a:pt x="2288" y="14527"/>
                </a:lnTo>
                <a:lnTo>
                  <a:pt x="2361" y="14429"/>
                </a:lnTo>
                <a:lnTo>
                  <a:pt x="2409" y="14186"/>
                </a:lnTo>
                <a:lnTo>
                  <a:pt x="2507" y="13894"/>
                </a:lnTo>
                <a:lnTo>
                  <a:pt x="2628" y="13602"/>
                </a:lnTo>
                <a:lnTo>
                  <a:pt x="2628" y="13578"/>
                </a:lnTo>
                <a:lnTo>
                  <a:pt x="2653" y="13578"/>
                </a:lnTo>
                <a:lnTo>
                  <a:pt x="3407" y="13553"/>
                </a:lnTo>
                <a:lnTo>
                  <a:pt x="3091" y="13991"/>
                </a:lnTo>
                <a:lnTo>
                  <a:pt x="2872" y="14332"/>
                </a:lnTo>
                <a:lnTo>
                  <a:pt x="2774" y="14502"/>
                </a:lnTo>
                <a:lnTo>
                  <a:pt x="2701" y="14697"/>
                </a:lnTo>
                <a:lnTo>
                  <a:pt x="2701" y="14746"/>
                </a:lnTo>
                <a:lnTo>
                  <a:pt x="2726" y="14770"/>
                </a:lnTo>
                <a:lnTo>
                  <a:pt x="2774" y="14770"/>
                </a:lnTo>
                <a:lnTo>
                  <a:pt x="2920" y="14648"/>
                </a:lnTo>
                <a:lnTo>
                  <a:pt x="3018" y="14502"/>
                </a:lnTo>
                <a:lnTo>
                  <a:pt x="3212" y="14186"/>
                </a:lnTo>
                <a:lnTo>
                  <a:pt x="3553" y="13553"/>
                </a:lnTo>
                <a:lnTo>
                  <a:pt x="4161" y="13553"/>
                </a:lnTo>
                <a:lnTo>
                  <a:pt x="3918" y="13845"/>
                </a:lnTo>
                <a:lnTo>
                  <a:pt x="3699" y="14162"/>
                </a:lnTo>
                <a:lnTo>
                  <a:pt x="3602" y="14332"/>
                </a:lnTo>
                <a:lnTo>
                  <a:pt x="3504" y="14527"/>
                </a:lnTo>
                <a:lnTo>
                  <a:pt x="3480" y="14624"/>
                </a:lnTo>
                <a:lnTo>
                  <a:pt x="3456" y="14721"/>
                </a:lnTo>
                <a:lnTo>
                  <a:pt x="3456" y="14819"/>
                </a:lnTo>
                <a:lnTo>
                  <a:pt x="3504" y="14916"/>
                </a:lnTo>
                <a:lnTo>
                  <a:pt x="3553" y="14940"/>
                </a:lnTo>
                <a:lnTo>
                  <a:pt x="3602" y="14965"/>
                </a:lnTo>
                <a:lnTo>
                  <a:pt x="3675" y="14916"/>
                </a:lnTo>
                <a:lnTo>
                  <a:pt x="3748" y="14843"/>
                </a:lnTo>
                <a:lnTo>
                  <a:pt x="3796" y="14770"/>
                </a:lnTo>
                <a:lnTo>
                  <a:pt x="3845" y="14697"/>
                </a:lnTo>
                <a:lnTo>
                  <a:pt x="3991" y="14332"/>
                </a:lnTo>
                <a:lnTo>
                  <a:pt x="4210" y="13943"/>
                </a:lnTo>
                <a:lnTo>
                  <a:pt x="4429" y="13553"/>
                </a:lnTo>
                <a:lnTo>
                  <a:pt x="5281" y="13529"/>
                </a:lnTo>
                <a:lnTo>
                  <a:pt x="5062" y="13821"/>
                </a:lnTo>
                <a:lnTo>
                  <a:pt x="4989" y="13967"/>
                </a:lnTo>
                <a:lnTo>
                  <a:pt x="4916" y="14113"/>
                </a:lnTo>
                <a:lnTo>
                  <a:pt x="4867" y="14259"/>
                </a:lnTo>
                <a:lnTo>
                  <a:pt x="4867" y="14332"/>
                </a:lnTo>
                <a:lnTo>
                  <a:pt x="4891" y="14405"/>
                </a:lnTo>
                <a:lnTo>
                  <a:pt x="4940" y="14429"/>
                </a:lnTo>
                <a:lnTo>
                  <a:pt x="4989" y="14429"/>
                </a:lnTo>
                <a:lnTo>
                  <a:pt x="5037" y="14405"/>
                </a:lnTo>
                <a:lnTo>
                  <a:pt x="5086" y="14356"/>
                </a:lnTo>
                <a:lnTo>
                  <a:pt x="5135" y="14235"/>
                </a:lnTo>
                <a:lnTo>
                  <a:pt x="5232" y="14016"/>
                </a:lnTo>
                <a:lnTo>
                  <a:pt x="5378" y="13748"/>
                </a:lnTo>
                <a:lnTo>
                  <a:pt x="5548" y="13529"/>
                </a:lnTo>
                <a:lnTo>
                  <a:pt x="6011" y="13529"/>
                </a:lnTo>
                <a:lnTo>
                  <a:pt x="5913" y="13553"/>
                </a:lnTo>
                <a:lnTo>
                  <a:pt x="5840" y="13602"/>
                </a:lnTo>
                <a:lnTo>
                  <a:pt x="5719" y="13748"/>
                </a:lnTo>
                <a:lnTo>
                  <a:pt x="5597" y="13894"/>
                </a:lnTo>
                <a:lnTo>
                  <a:pt x="5500" y="14040"/>
                </a:lnTo>
                <a:lnTo>
                  <a:pt x="5402" y="14235"/>
                </a:lnTo>
                <a:lnTo>
                  <a:pt x="5281" y="14454"/>
                </a:lnTo>
                <a:lnTo>
                  <a:pt x="5232" y="14575"/>
                </a:lnTo>
                <a:lnTo>
                  <a:pt x="5208" y="14673"/>
                </a:lnTo>
                <a:lnTo>
                  <a:pt x="5208" y="14794"/>
                </a:lnTo>
                <a:lnTo>
                  <a:pt x="5208" y="14892"/>
                </a:lnTo>
                <a:lnTo>
                  <a:pt x="5256" y="14940"/>
                </a:lnTo>
                <a:lnTo>
                  <a:pt x="5305" y="14989"/>
                </a:lnTo>
                <a:lnTo>
                  <a:pt x="5354" y="14989"/>
                </a:lnTo>
                <a:lnTo>
                  <a:pt x="5427" y="14965"/>
                </a:lnTo>
                <a:lnTo>
                  <a:pt x="5475" y="14916"/>
                </a:lnTo>
                <a:lnTo>
                  <a:pt x="5548" y="14843"/>
                </a:lnTo>
                <a:lnTo>
                  <a:pt x="5621" y="14673"/>
                </a:lnTo>
                <a:lnTo>
                  <a:pt x="5694" y="14478"/>
                </a:lnTo>
                <a:lnTo>
                  <a:pt x="5767" y="14308"/>
                </a:lnTo>
                <a:lnTo>
                  <a:pt x="5962" y="13943"/>
                </a:lnTo>
                <a:lnTo>
                  <a:pt x="6059" y="13748"/>
                </a:lnTo>
                <a:lnTo>
                  <a:pt x="6084" y="13651"/>
                </a:lnTo>
                <a:lnTo>
                  <a:pt x="6084" y="13553"/>
                </a:lnTo>
                <a:lnTo>
                  <a:pt x="6084" y="13529"/>
                </a:lnTo>
                <a:lnTo>
                  <a:pt x="6668" y="13529"/>
                </a:lnTo>
                <a:lnTo>
                  <a:pt x="6522" y="13724"/>
                </a:lnTo>
                <a:lnTo>
                  <a:pt x="6351" y="13918"/>
                </a:lnTo>
                <a:lnTo>
                  <a:pt x="6181" y="14162"/>
                </a:lnTo>
                <a:lnTo>
                  <a:pt x="6132" y="14308"/>
                </a:lnTo>
                <a:lnTo>
                  <a:pt x="6108" y="14429"/>
                </a:lnTo>
                <a:lnTo>
                  <a:pt x="6132" y="14478"/>
                </a:lnTo>
                <a:lnTo>
                  <a:pt x="6157" y="14502"/>
                </a:lnTo>
                <a:lnTo>
                  <a:pt x="6205" y="14502"/>
                </a:lnTo>
                <a:lnTo>
                  <a:pt x="6327" y="14429"/>
                </a:lnTo>
                <a:lnTo>
                  <a:pt x="6400" y="14332"/>
                </a:lnTo>
                <a:lnTo>
                  <a:pt x="6522" y="14113"/>
                </a:lnTo>
                <a:lnTo>
                  <a:pt x="6668" y="13821"/>
                </a:lnTo>
                <a:lnTo>
                  <a:pt x="6789" y="13505"/>
                </a:lnTo>
                <a:lnTo>
                  <a:pt x="7179" y="13505"/>
                </a:lnTo>
                <a:lnTo>
                  <a:pt x="6984" y="13821"/>
                </a:lnTo>
                <a:lnTo>
                  <a:pt x="6814" y="14137"/>
                </a:lnTo>
                <a:lnTo>
                  <a:pt x="6741" y="14283"/>
                </a:lnTo>
                <a:lnTo>
                  <a:pt x="6692" y="14429"/>
                </a:lnTo>
                <a:lnTo>
                  <a:pt x="6692" y="14502"/>
                </a:lnTo>
                <a:lnTo>
                  <a:pt x="6692" y="14575"/>
                </a:lnTo>
                <a:lnTo>
                  <a:pt x="6716" y="14624"/>
                </a:lnTo>
                <a:lnTo>
                  <a:pt x="6765" y="14697"/>
                </a:lnTo>
                <a:lnTo>
                  <a:pt x="6789" y="14721"/>
                </a:lnTo>
                <a:lnTo>
                  <a:pt x="6838" y="14721"/>
                </a:lnTo>
                <a:lnTo>
                  <a:pt x="6911" y="14697"/>
                </a:lnTo>
                <a:lnTo>
                  <a:pt x="6960" y="14648"/>
                </a:lnTo>
                <a:lnTo>
                  <a:pt x="7033" y="14551"/>
                </a:lnTo>
                <a:lnTo>
                  <a:pt x="7106" y="14283"/>
                </a:lnTo>
                <a:lnTo>
                  <a:pt x="7227" y="13894"/>
                </a:lnTo>
                <a:lnTo>
                  <a:pt x="7373" y="13505"/>
                </a:lnTo>
                <a:lnTo>
                  <a:pt x="7762" y="13505"/>
                </a:lnTo>
                <a:lnTo>
                  <a:pt x="7592" y="13845"/>
                </a:lnTo>
                <a:lnTo>
                  <a:pt x="7422" y="14210"/>
                </a:lnTo>
                <a:lnTo>
                  <a:pt x="7276" y="14551"/>
                </a:lnTo>
                <a:lnTo>
                  <a:pt x="7227" y="14721"/>
                </a:lnTo>
                <a:lnTo>
                  <a:pt x="7227" y="14819"/>
                </a:lnTo>
                <a:lnTo>
                  <a:pt x="7227" y="14916"/>
                </a:lnTo>
                <a:lnTo>
                  <a:pt x="7252" y="14940"/>
                </a:lnTo>
                <a:lnTo>
                  <a:pt x="7276" y="14965"/>
                </a:lnTo>
                <a:lnTo>
                  <a:pt x="7349" y="14965"/>
                </a:lnTo>
                <a:lnTo>
                  <a:pt x="7422" y="14916"/>
                </a:lnTo>
                <a:lnTo>
                  <a:pt x="7495" y="14843"/>
                </a:lnTo>
                <a:lnTo>
                  <a:pt x="7592" y="14697"/>
                </a:lnTo>
                <a:lnTo>
                  <a:pt x="7714" y="14381"/>
                </a:lnTo>
                <a:lnTo>
                  <a:pt x="7908" y="13967"/>
                </a:lnTo>
                <a:lnTo>
                  <a:pt x="7981" y="13748"/>
                </a:lnTo>
                <a:lnTo>
                  <a:pt x="8054" y="13529"/>
                </a:lnTo>
                <a:lnTo>
                  <a:pt x="8054" y="13505"/>
                </a:lnTo>
                <a:lnTo>
                  <a:pt x="8614" y="13505"/>
                </a:lnTo>
                <a:lnTo>
                  <a:pt x="8346" y="13991"/>
                </a:lnTo>
                <a:lnTo>
                  <a:pt x="8152" y="14308"/>
                </a:lnTo>
                <a:lnTo>
                  <a:pt x="8079" y="14478"/>
                </a:lnTo>
                <a:lnTo>
                  <a:pt x="8054" y="14575"/>
                </a:lnTo>
                <a:lnTo>
                  <a:pt x="8054" y="14673"/>
                </a:lnTo>
                <a:lnTo>
                  <a:pt x="8054" y="14697"/>
                </a:lnTo>
                <a:lnTo>
                  <a:pt x="8079" y="14721"/>
                </a:lnTo>
                <a:lnTo>
                  <a:pt x="8152" y="14721"/>
                </a:lnTo>
                <a:lnTo>
                  <a:pt x="8273" y="14624"/>
                </a:lnTo>
                <a:lnTo>
                  <a:pt x="8371" y="14502"/>
                </a:lnTo>
                <a:lnTo>
                  <a:pt x="8517" y="14210"/>
                </a:lnTo>
                <a:lnTo>
                  <a:pt x="8882" y="13505"/>
                </a:lnTo>
                <a:lnTo>
                  <a:pt x="9198" y="13505"/>
                </a:lnTo>
                <a:lnTo>
                  <a:pt x="8979" y="13821"/>
                </a:lnTo>
                <a:lnTo>
                  <a:pt x="8784" y="14162"/>
                </a:lnTo>
                <a:lnTo>
                  <a:pt x="8687" y="14332"/>
                </a:lnTo>
                <a:lnTo>
                  <a:pt x="8590" y="14527"/>
                </a:lnTo>
                <a:lnTo>
                  <a:pt x="8517" y="14721"/>
                </a:lnTo>
                <a:lnTo>
                  <a:pt x="8517" y="14819"/>
                </a:lnTo>
                <a:lnTo>
                  <a:pt x="8517" y="14916"/>
                </a:lnTo>
                <a:lnTo>
                  <a:pt x="8541" y="14965"/>
                </a:lnTo>
                <a:lnTo>
                  <a:pt x="8590" y="14989"/>
                </a:lnTo>
                <a:lnTo>
                  <a:pt x="8638" y="14989"/>
                </a:lnTo>
                <a:lnTo>
                  <a:pt x="8687" y="14965"/>
                </a:lnTo>
                <a:lnTo>
                  <a:pt x="8760" y="14916"/>
                </a:lnTo>
                <a:lnTo>
                  <a:pt x="8809" y="14843"/>
                </a:lnTo>
                <a:lnTo>
                  <a:pt x="8906" y="14673"/>
                </a:lnTo>
                <a:lnTo>
                  <a:pt x="9052" y="14308"/>
                </a:lnTo>
                <a:lnTo>
                  <a:pt x="9271" y="13894"/>
                </a:lnTo>
                <a:lnTo>
                  <a:pt x="9514" y="13505"/>
                </a:lnTo>
                <a:lnTo>
                  <a:pt x="9855" y="13505"/>
                </a:lnTo>
                <a:lnTo>
                  <a:pt x="9514" y="14064"/>
                </a:lnTo>
                <a:lnTo>
                  <a:pt x="9320" y="14405"/>
                </a:lnTo>
                <a:lnTo>
                  <a:pt x="9247" y="14575"/>
                </a:lnTo>
                <a:lnTo>
                  <a:pt x="9222" y="14673"/>
                </a:lnTo>
                <a:lnTo>
                  <a:pt x="9222" y="14770"/>
                </a:lnTo>
                <a:lnTo>
                  <a:pt x="9247" y="14819"/>
                </a:lnTo>
                <a:lnTo>
                  <a:pt x="9271" y="14843"/>
                </a:lnTo>
                <a:lnTo>
                  <a:pt x="9320" y="14867"/>
                </a:lnTo>
                <a:lnTo>
                  <a:pt x="9368" y="14843"/>
                </a:lnTo>
                <a:lnTo>
                  <a:pt x="9514" y="14746"/>
                </a:lnTo>
                <a:lnTo>
                  <a:pt x="9612" y="14624"/>
                </a:lnTo>
                <a:lnTo>
                  <a:pt x="9782" y="14332"/>
                </a:lnTo>
                <a:lnTo>
                  <a:pt x="10196" y="13505"/>
                </a:lnTo>
                <a:lnTo>
                  <a:pt x="10293" y="13505"/>
                </a:lnTo>
                <a:lnTo>
                  <a:pt x="9977" y="14137"/>
                </a:lnTo>
                <a:lnTo>
                  <a:pt x="9758" y="14478"/>
                </a:lnTo>
                <a:lnTo>
                  <a:pt x="9685" y="14673"/>
                </a:lnTo>
                <a:lnTo>
                  <a:pt x="9660" y="14770"/>
                </a:lnTo>
                <a:lnTo>
                  <a:pt x="9660" y="14867"/>
                </a:lnTo>
                <a:lnTo>
                  <a:pt x="9660" y="14916"/>
                </a:lnTo>
                <a:lnTo>
                  <a:pt x="9709" y="14940"/>
                </a:lnTo>
                <a:lnTo>
                  <a:pt x="9758" y="14965"/>
                </a:lnTo>
                <a:lnTo>
                  <a:pt x="9806" y="14965"/>
                </a:lnTo>
                <a:lnTo>
                  <a:pt x="9904" y="14916"/>
                </a:lnTo>
                <a:lnTo>
                  <a:pt x="9977" y="14867"/>
                </a:lnTo>
                <a:lnTo>
                  <a:pt x="10098" y="14697"/>
                </a:lnTo>
                <a:lnTo>
                  <a:pt x="10220" y="14527"/>
                </a:lnTo>
                <a:lnTo>
                  <a:pt x="10293" y="14332"/>
                </a:lnTo>
                <a:lnTo>
                  <a:pt x="10390" y="14137"/>
                </a:lnTo>
                <a:lnTo>
                  <a:pt x="10488" y="13943"/>
                </a:lnTo>
                <a:lnTo>
                  <a:pt x="10634" y="13505"/>
                </a:lnTo>
                <a:lnTo>
                  <a:pt x="11023" y="13505"/>
                </a:lnTo>
                <a:lnTo>
                  <a:pt x="10974" y="13553"/>
                </a:lnTo>
                <a:lnTo>
                  <a:pt x="10926" y="13626"/>
                </a:lnTo>
                <a:lnTo>
                  <a:pt x="10828" y="13797"/>
                </a:lnTo>
                <a:lnTo>
                  <a:pt x="10707" y="14113"/>
                </a:lnTo>
                <a:lnTo>
                  <a:pt x="10634" y="14259"/>
                </a:lnTo>
                <a:lnTo>
                  <a:pt x="10585" y="14478"/>
                </a:lnTo>
                <a:lnTo>
                  <a:pt x="10561" y="14600"/>
                </a:lnTo>
                <a:lnTo>
                  <a:pt x="10585" y="14673"/>
                </a:lnTo>
                <a:lnTo>
                  <a:pt x="10634" y="14746"/>
                </a:lnTo>
                <a:lnTo>
                  <a:pt x="10731" y="14770"/>
                </a:lnTo>
                <a:lnTo>
                  <a:pt x="10828" y="14746"/>
                </a:lnTo>
                <a:lnTo>
                  <a:pt x="10926" y="14673"/>
                </a:lnTo>
                <a:lnTo>
                  <a:pt x="10999" y="14575"/>
                </a:lnTo>
                <a:lnTo>
                  <a:pt x="11047" y="14478"/>
                </a:lnTo>
                <a:lnTo>
                  <a:pt x="11120" y="14235"/>
                </a:lnTo>
                <a:lnTo>
                  <a:pt x="11169" y="14040"/>
                </a:lnTo>
                <a:lnTo>
                  <a:pt x="11266" y="13797"/>
                </a:lnTo>
                <a:lnTo>
                  <a:pt x="11291" y="13626"/>
                </a:lnTo>
                <a:lnTo>
                  <a:pt x="11291" y="13553"/>
                </a:lnTo>
                <a:lnTo>
                  <a:pt x="11266" y="13505"/>
                </a:lnTo>
                <a:lnTo>
                  <a:pt x="11704" y="13505"/>
                </a:lnTo>
                <a:lnTo>
                  <a:pt x="11558" y="13870"/>
                </a:lnTo>
                <a:lnTo>
                  <a:pt x="11485" y="14064"/>
                </a:lnTo>
                <a:lnTo>
                  <a:pt x="11412" y="14259"/>
                </a:lnTo>
                <a:lnTo>
                  <a:pt x="11388" y="14356"/>
                </a:lnTo>
                <a:lnTo>
                  <a:pt x="11364" y="14454"/>
                </a:lnTo>
                <a:lnTo>
                  <a:pt x="11388" y="14551"/>
                </a:lnTo>
                <a:lnTo>
                  <a:pt x="11412" y="14648"/>
                </a:lnTo>
                <a:lnTo>
                  <a:pt x="11437" y="14673"/>
                </a:lnTo>
                <a:lnTo>
                  <a:pt x="11461" y="14697"/>
                </a:lnTo>
                <a:lnTo>
                  <a:pt x="11534" y="14673"/>
                </a:lnTo>
                <a:lnTo>
                  <a:pt x="11607" y="14624"/>
                </a:lnTo>
                <a:lnTo>
                  <a:pt x="11680" y="14551"/>
                </a:lnTo>
                <a:lnTo>
                  <a:pt x="11729" y="14454"/>
                </a:lnTo>
                <a:lnTo>
                  <a:pt x="11777" y="14356"/>
                </a:lnTo>
                <a:lnTo>
                  <a:pt x="11826" y="14162"/>
                </a:lnTo>
                <a:lnTo>
                  <a:pt x="11875" y="13967"/>
                </a:lnTo>
                <a:lnTo>
                  <a:pt x="11948" y="13748"/>
                </a:lnTo>
                <a:lnTo>
                  <a:pt x="11996" y="13505"/>
                </a:lnTo>
                <a:close/>
                <a:moveTo>
                  <a:pt x="10658" y="6473"/>
                </a:moveTo>
                <a:lnTo>
                  <a:pt x="10196" y="6546"/>
                </a:lnTo>
                <a:lnTo>
                  <a:pt x="9733" y="6643"/>
                </a:lnTo>
                <a:lnTo>
                  <a:pt x="9271" y="6765"/>
                </a:lnTo>
                <a:lnTo>
                  <a:pt x="8833" y="6935"/>
                </a:lnTo>
                <a:lnTo>
                  <a:pt x="8395" y="7105"/>
                </a:lnTo>
                <a:lnTo>
                  <a:pt x="7981" y="7324"/>
                </a:lnTo>
                <a:lnTo>
                  <a:pt x="7543" y="7592"/>
                </a:lnTo>
                <a:lnTo>
                  <a:pt x="7325" y="7738"/>
                </a:lnTo>
                <a:lnTo>
                  <a:pt x="7130" y="7908"/>
                </a:lnTo>
                <a:lnTo>
                  <a:pt x="6935" y="8078"/>
                </a:lnTo>
                <a:lnTo>
                  <a:pt x="6741" y="8273"/>
                </a:lnTo>
                <a:lnTo>
                  <a:pt x="6595" y="8468"/>
                </a:lnTo>
                <a:lnTo>
                  <a:pt x="6449" y="8687"/>
                </a:lnTo>
                <a:lnTo>
                  <a:pt x="6278" y="8589"/>
                </a:lnTo>
                <a:lnTo>
                  <a:pt x="6108" y="8516"/>
                </a:lnTo>
                <a:lnTo>
                  <a:pt x="5938" y="8468"/>
                </a:lnTo>
                <a:lnTo>
                  <a:pt x="5743" y="8443"/>
                </a:lnTo>
                <a:lnTo>
                  <a:pt x="5354" y="8443"/>
                </a:lnTo>
                <a:lnTo>
                  <a:pt x="5159" y="8468"/>
                </a:lnTo>
                <a:lnTo>
                  <a:pt x="4964" y="8516"/>
                </a:lnTo>
                <a:lnTo>
                  <a:pt x="4575" y="8638"/>
                </a:lnTo>
                <a:lnTo>
                  <a:pt x="4210" y="8784"/>
                </a:lnTo>
                <a:lnTo>
                  <a:pt x="3869" y="8954"/>
                </a:lnTo>
                <a:lnTo>
                  <a:pt x="3553" y="9149"/>
                </a:lnTo>
                <a:lnTo>
                  <a:pt x="3358" y="9295"/>
                </a:lnTo>
                <a:lnTo>
                  <a:pt x="3188" y="9417"/>
                </a:lnTo>
                <a:lnTo>
                  <a:pt x="2847" y="9733"/>
                </a:lnTo>
                <a:lnTo>
                  <a:pt x="2555" y="10098"/>
                </a:lnTo>
                <a:lnTo>
                  <a:pt x="2312" y="10463"/>
                </a:lnTo>
                <a:lnTo>
                  <a:pt x="2093" y="10828"/>
                </a:lnTo>
                <a:lnTo>
                  <a:pt x="1996" y="11047"/>
                </a:lnTo>
                <a:lnTo>
                  <a:pt x="1898" y="11266"/>
                </a:lnTo>
                <a:lnTo>
                  <a:pt x="1825" y="11485"/>
                </a:lnTo>
                <a:lnTo>
                  <a:pt x="1777" y="11728"/>
                </a:lnTo>
                <a:lnTo>
                  <a:pt x="1752" y="11947"/>
                </a:lnTo>
                <a:lnTo>
                  <a:pt x="1777" y="12142"/>
                </a:lnTo>
                <a:lnTo>
                  <a:pt x="1217" y="12191"/>
                </a:lnTo>
                <a:lnTo>
                  <a:pt x="657" y="12215"/>
                </a:lnTo>
                <a:lnTo>
                  <a:pt x="560" y="12239"/>
                </a:lnTo>
                <a:lnTo>
                  <a:pt x="487" y="12239"/>
                </a:lnTo>
                <a:lnTo>
                  <a:pt x="390" y="12264"/>
                </a:lnTo>
                <a:lnTo>
                  <a:pt x="317" y="12288"/>
                </a:lnTo>
                <a:lnTo>
                  <a:pt x="244" y="12312"/>
                </a:lnTo>
                <a:lnTo>
                  <a:pt x="122" y="12410"/>
                </a:lnTo>
                <a:lnTo>
                  <a:pt x="49" y="12556"/>
                </a:lnTo>
                <a:lnTo>
                  <a:pt x="0" y="12726"/>
                </a:lnTo>
                <a:lnTo>
                  <a:pt x="0" y="12896"/>
                </a:lnTo>
                <a:lnTo>
                  <a:pt x="49" y="13067"/>
                </a:lnTo>
                <a:lnTo>
                  <a:pt x="122" y="13237"/>
                </a:lnTo>
                <a:lnTo>
                  <a:pt x="195" y="13310"/>
                </a:lnTo>
                <a:lnTo>
                  <a:pt x="268" y="13383"/>
                </a:lnTo>
                <a:lnTo>
                  <a:pt x="463" y="13505"/>
                </a:lnTo>
                <a:lnTo>
                  <a:pt x="657" y="13578"/>
                </a:lnTo>
                <a:lnTo>
                  <a:pt x="876" y="13602"/>
                </a:lnTo>
                <a:lnTo>
                  <a:pt x="1047" y="13626"/>
                </a:lnTo>
                <a:lnTo>
                  <a:pt x="1047" y="13699"/>
                </a:lnTo>
                <a:lnTo>
                  <a:pt x="1047" y="13772"/>
                </a:lnTo>
                <a:lnTo>
                  <a:pt x="1071" y="13943"/>
                </a:lnTo>
                <a:lnTo>
                  <a:pt x="1168" y="14137"/>
                </a:lnTo>
                <a:lnTo>
                  <a:pt x="1266" y="14308"/>
                </a:lnTo>
                <a:lnTo>
                  <a:pt x="1533" y="14624"/>
                </a:lnTo>
                <a:lnTo>
                  <a:pt x="1752" y="14916"/>
                </a:lnTo>
                <a:lnTo>
                  <a:pt x="2336" y="15816"/>
                </a:lnTo>
                <a:lnTo>
                  <a:pt x="2896" y="16741"/>
                </a:lnTo>
                <a:lnTo>
                  <a:pt x="2945" y="16814"/>
                </a:lnTo>
                <a:lnTo>
                  <a:pt x="3018" y="16862"/>
                </a:lnTo>
                <a:lnTo>
                  <a:pt x="3066" y="16911"/>
                </a:lnTo>
                <a:lnTo>
                  <a:pt x="3115" y="16935"/>
                </a:lnTo>
                <a:lnTo>
                  <a:pt x="3529" y="16984"/>
                </a:lnTo>
                <a:lnTo>
                  <a:pt x="3967" y="17008"/>
                </a:lnTo>
                <a:lnTo>
                  <a:pt x="4405" y="17033"/>
                </a:lnTo>
                <a:lnTo>
                  <a:pt x="4867" y="17008"/>
                </a:lnTo>
                <a:lnTo>
                  <a:pt x="5743" y="16984"/>
                </a:lnTo>
                <a:lnTo>
                  <a:pt x="6619" y="16960"/>
                </a:lnTo>
                <a:lnTo>
                  <a:pt x="10244" y="16935"/>
                </a:lnTo>
                <a:lnTo>
                  <a:pt x="13894" y="16911"/>
                </a:lnTo>
                <a:lnTo>
                  <a:pt x="15524" y="16911"/>
                </a:lnTo>
                <a:lnTo>
                  <a:pt x="16352" y="16862"/>
                </a:lnTo>
                <a:lnTo>
                  <a:pt x="16741" y="16838"/>
                </a:lnTo>
                <a:lnTo>
                  <a:pt x="17155" y="16765"/>
                </a:lnTo>
                <a:lnTo>
                  <a:pt x="17252" y="16838"/>
                </a:lnTo>
                <a:lnTo>
                  <a:pt x="17374" y="16862"/>
                </a:lnTo>
                <a:lnTo>
                  <a:pt x="17422" y="16862"/>
                </a:lnTo>
                <a:lnTo>
                  <a:pt x="17471" y="16838"/>
                </a:lnTo>
                <a:lnTo>
                  <a:pt x="17544" y="16789"/>
                </a:lnTo>
                <a:lnTo>
                  <a:pt x="17593" y="16741"/>
                </a:lnTo>
                <a:lnTo>
                  <a:pt x="17860" y="16303"/>
                </a:lnTo>
                <a:lnTo>
                  <a:pt x="18128" y="15840"/>
                </a:lnTo>
                <a:lnTo>
                  <a:pt x="18663" y="14940"/>
                </a:lnTo>
                <a:lnTo>
                  <a:pt x="18858" y="14648"/>
                </a:lnTo>
                <a:lnTo>
                  <a:pt x="19101" y="14308"/>
                </a:lnTo>
                <a:lnTo>
                  <a:pt x="19199" y="14137"/>
                </a:lnTo>
                <a:lnTo>
                  <a:pt x="19272" y="13943"/>
                </a:lnTo>
                <a:lnTo>
                  <a:pt x="19320" y="13772"/>
                </a:lnTo>
                <a:lnTo>
                  <a:pt x="19320" y="13602"/>
                </a:lnTo>
                <a:lnTo>
                  <a:pt x="19539" y="13578"/>
                </a:lnTo>
                <a:lnTo>
                  <a:pt x="19734" y="13529"/>
                </a:lnTo>
                <a:lnTo>
                  <a:pt x="19929" y="13456"/>
                </a:lnTo>
                <a:lnTo>
                  <a:pt x="20075" y="13334"/>
                </a:lnTo>
                <a:lnTo>
                  <a:pt x="20221" y="13188"/>
                </a:lnTo>
                <a:lnTo>
                  <a:pt x="20318" y="13018"/>
                </a:lnTo>
                <a:lnTo>
                  <a:pt x="20391" y="12823"/>
                </a:lnTo>
                <a:lnTo>
                  <a:pt x="20415" y="12629"/>
                </a:lnTo>
                <a:lnTo>
                  <a:pt x="20391" y="12580"/>
                </a:lnTo>
                <a:lnTo>
                  <a:pt x="20367" y="12531"/>
                </a:lnTo>
                <a:lnTo>
                  <a:pt x="20269" y="12434"/>
                </a:lnTo>
                <a:lnTo>
                  <a:pt x="20123" y="12361"/>
                </a:lnTo>
                <a:lnTo>
                  <a:pt x="19929" y="12288"/>
                </a:lnTo>
                <a:lnTo>
                  <a:pt x="19661" y="12215"/>
                </a:lnTo>
                <a:lnTo>
                  <a:pt x="19345" y="12166"/>
                </a:lnTo>
                <a:lnTo>
                  <a:pt x="18615" y="12093"/>
                </a:lnTo>
                <a:lnTo>
                  <a:pt x="18542" y="11850"/>
                </a:lnTo>
                <a:lnTo>
                  <a:pt x="18444" y="11607"/>
                </a:lnTo>
                <a:lnTo>
                  <a:pt x="18298" y="11388"/>
                </a:lnTo>
                <a:lnTo>
                  <a:pt x="18152" y="11169"/>
                </a:lnTo>
                <a:lnTo>
                  <a:pt x="17982" y="10974"/>
                </a:lnTo>
                <a:lnTo>
                  <a:pt x="17812" y="10804"/>
                </a:lnTo>
                <a:lnTo>
                  <a:pt x="17617" y="10633"/>
                </a:lnTo>
                <a:lnTo>
                  <a:pt x="17398" y="10463"/>
                </a:lnTo>
                <a:lnTo>
                  <a:pt x="17203" y="10366"/>
                </a:lnTo>
                <a:lnTo>
                  <a:pt x="16984" y="10244"/>
                </a:lnTo>
                <a:lnTo>
                  <a:pt x="16741" y="10147"/>
                </a:lnTo>
                <a:lnTo>
                  <a:pt x="16473" y="10074"/>
                </a:lnTo>
                <a:lnTo>
                  <a:pt x="16181" y="10025"/>
                </a:lnTo>
                <a:lnTo>
                  <a:pt x="15914" y="10001"/>
                </a:lnTo>
                <a:lnTo>
                  <a:pt x="15670" y="10025"/>
                </a:lnTo>
                <a:lnTo>
                  <a:pt x="15549" y="10049"/>
                </a:lnTo>
                <a:lnTo>
                  <a:pt x="15451" y="10098"/>
                </a:lnTo>
                <a:lnTo>
                  <a:pt x="15403" y="9733"/>
                </a:lnTo>
                <a:lnTo>
                  <a:pt x="15330" y="9392"/>
                </a:lnTo>
                <a:lnTo>
                  <a:pt x="15208" y="9052"/>
                </a:lnTo>
                <a:lnTo>
                  <a:pt x="15062" y="8735"/>
                </a:lnTo>
                <a:lnTo>
                  <a:pt x="14892" y="8443"/>
                </a:lnTo>
                <a:lnTo>
                  <a:pt x="14673" y="8151"/>
                </a:lnTo>
                <a:lnTo>
                  <a:pt x="14454" y="7884"/>
                </a:lnTo>
                <a:lnTo>
                  <a:pt x="14186" y="7640"/>
                </a:lnTo>
                <a:lnTo>
                  <a:pt x="13919" y="7421"/>
                </a:lnTo>
                <a:lnTo>
                  <a:pt x="13627" y="7227"/>
                </a:lnTo>
                <a:lnTo>
                  <a:pt x="13310" y="7032"/>
                </a:lnTo>
                <a:lnTo>
                  <a:pt x="12994" y="6886"/>
                </a:lnTo>
                <a:lnTo>
                  <a:pt x="12653" y="6740"/>
                </a:lnTo>
                <a:lnTo>
                  <a:pt x="12288" y="6643"/>
                </a:lnTo>
                <a:lnTo>
                  <a:pt x="11948" y="6546"/>
                </a:lnTo>
                <a:lnTo>
                  <a:pt x="11583" y="6497"/>
                </a:lnTo>
                <a:lnTo>
                  <a:pt x="11120" y="6473"/>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6"/>
          <p:cNvSpPr/>
          <p:nvPr/>
        </p:nvSpPr>
        <p:spPr>
          <a:xfrm>
            <a:off x="3227673" y="4398486"/>
            <a:ext cx="344085" cy="416403"/>
          </a:xfrm>
          <a:custGeom>
            <a:avLst/>
            <a:gdLst/>
            <a:ahLst/>
            <a:cxnLst/>
            <a:rect l="l" t="t" r="r" b="b"/>
            <a:pathLst>
              <a:path w="15744" h="19053" extrusionOk="0">
                <a:moveTo>
                  <a:pt x="11680" y="803"/>
                </a:moveTo>
                <a:lnTo>
                  <a:pt x="11656" y="1460"/>
                </a:lnTo>
                <a:lnTo>
                  <a:pt x="11632" y="1801"/>
                </a:lnTo>
                <a:lnTo>
                  <a:pt x="11583" y="2117"/>
                </a:lnTo>
                <a:lnTo>
                  <a:pt x="11510" y="2458"/>
                </a:lnTo>
                <a:lnTo>
                  <a:pt x="11413" y="2774"/>
                </a:lnTo>
                <a:lnTo>
                  <a:pt x="11315" y="3090"/>
                </a:lnTo>
                <a:lnTo>
                  <a:pt x="11145" y="3382"/>
                </a:lnTo>
                <a:lnTo>
                  <a:pt x="11048" y="3553"/>
                </a:lnTo>
                <a:lnTo>
                  <a:pt x="10926" y="3723"/>
                </a:lnTo>
                <a:lnTo>
                  <a:pt x="10804" y="3869"/>
                </a:lnTo>
                <a:lnTo>
                  <a:pt x="10658" y="4015"/>
                </a:lnTo>
                <a:lnTo>
                  <a:pt x="10512" y="4137"/>
                </a:lnTo>
                <a:lnTo>
                  <a:pt x="10342" y="4234"/>
                </a:lnTo>
                <a:lnTo>
                  <a:pt x="10172" y="4331"/>
                </a:lnTo>
                <a:lnTo>
                  <a:pt x="10002" y="4404"/>
                </a:lnTo>
                <a:lnTo>
                  <a:pt x="9734" y="4477"/>
                </a:lnTo>
                <a:lnTo>
                  <a:pt x="9491" y="4502"/>
                </a:lnTo>
                <a:lnTo>
                  <a:pt x="9247" y="4477"/>
                </a:lnTo>
                <a:lnTo>
                  <a:pt x="9004" y="4453"/>
                </a:lnTo>
                <a:lnTo>
                  <a:pt x="9320" y="4161"/>
                </a:lnTo>
                <a:lnTo>
                  <a:pt x="9661" y="3918"/>
                </a:lnTo>
                <a:lnTo>
                  <a:pt x="10026" y="3674"/>
                </a:lnTo>
                <a:lnTo>
                  <a:pt x="10220" y="3528"/>
                </a:lnTo>
                <a:lnTo>
                  <a:pt x="10391" y="3407"/>
                </a:lnTo>
                <a:lnTo>
                  <a:pt x="10512" y="3236"/>
                </a:lnTo>
                <a:lnTo>
                  <a:pt x="10634" y="3090"/>
                </a:lnTo>
                <a:lnTo>
                  <a:pt x="10634" y="3017"/>
                </a:lnTo>
                <a:lnTo>
                  <a:pt x="10634" y="2944"/>
                </a:lnTo>
                <a:lnTo>
                  <a:pt x="10585" y="2896"/>
                </a:lnTo>
                <a:lnTo>
                  <a:pt x="10512" y="2896"/>
                </a:lnTo>
                <a:lnTo>
                  <a:pt x="10318" y="2920"/>
                </a:lnTo>
                <a:lnTo>
                  <a:pt x="10123" y="2969"/>
                </a:lnTo>
                <a:lnTo>
                  <a:pt x="9953" y="3066"/>
                </a:lnTo>
                <a:lnTo>
                  <a:pt x="9783" y="3188"/>
                </a:lnTo>
                <a:lnTo>
                  <a:pt x="9442" y="3455"/>
                </a:lnTo>
                <a:lnTo>
                  <a:pt x="9126" y="3723"/>
                </a:lnTo>
                <a:lnTo>
                  <a:pt x="8809" y="3991"/>
                </a:lnTo>
                <a:lnTo>
                  <a:pt x="8493" y="4283"/>
                </a:lnTo>
                <a:lnTo>
                  <a:pt x="8371" y="4064"/>
                </a:lnTo>
                <a:lnTo>
                  <a:pt x="8298" y="3942"/>
                </a:lnTo>
                <a:lnTo>
                  <a:pt x="8274" y="3845"/>
                </a:lnTo>
                <a:lnTo>
                  <a:pt x="8225" y="3626"/>
                </a:lnTo>
                <a:lnTo>
                  <a:pt x="8250" y="3407"/>
                </a:lnTo>
                <a:lnTo>
                  <a:pt x="8298" y="3188"/>
                </a:lnTo>
                <a:lnTo>
                  <a:pt x="8371" y="2993"/>
                </a:lnTo>
                <a:lnTo>
                  <a:pt x="8469" y="2798"/>
                </a:lnTo>
                <a:lnTo>
                  <a:pt x="8590" y="2604"/>
                </a:lnTo>
                <a:lnTo>
                  <a:pt x="8712" y="2433"/>
                </a:lnTo>
                <a:lnTo>
                  <a:pt x="8858" y="2287"/>
                </a:lnTo>
                <a:lnTo>
                  <a:pt x="9126" y="2020"/>
                </a:lnTo>
                <a:lnTo>
                  <a:pt x="9466" y="1776"/>
                </a:lnTo>
                <a:lnTo>
                  <a:pt x="9807" y="1582"/>
                </a:lnTo>
                <a:lnTo>
                  <a:pt x="10172" y="1387"/>
                </a:lnTo>
                <a:lnTo>
                  <a:pt x="10537" y="1217"/>
                </a:lnTo>
                <a:lnTo>
                  <a:pt x="10926" y="1071"/>
                </a:lnTo>
                <a:lnTo>
                  <a:pt x="11680" y="803"/>
                </a:lnTo>
                <a:close/>
                <a:moveTo>
                  <a:pt x="4867" y="7203"/>
                </a:moveTo>
                <a:lnTo>
                  <a:pt x="4746" y="7227"/>
                </a:lnTo>
                <a:lnTo>
                  <a:pt x="4478" y="7276"/>
                </a:lnTo>
                <a:lnTo>
                  <a:pt x="4235" y="7373"/>
                </a:lnTo>
                <a:lnTo>
                  <a:pt x="3991" y="7495"/>
                </a:lnTo>
                <a:lnTo>
                  <a:pt x="3748" y="7641"/>
                </a:lnTo>
                <a:lnTo>
                  <a:pt x="3553" y="7811"/>
                </a:lnTo>
                <a:lnTo>
                  <a:pt x="3383" y="7981"/>
                </a:lnTo>
                <a:lnTo>
                  <a:pt x="3237" y="8152"/>
                </a:lnTo>
                <a:lnTo>
                  <a:pt x="3067" y="8395"/>
                </a:lnTo>
                <a:lnTo>
                  <a:pt x="2921" y="8663"/>
                </a:lnTo>
                <a:lnTo>
                  <a:pt x="2775" y="8954"/>
                </a:lnTo>
                <a:lnTo>
                  <a:pt x="2677" y="9246"/>
                </a:lnTo>
                <a:lnTo>
                  <a:pt x="2653" y="9392"/>
                </a:lnTo>
                <a:lnTo>
                  <a:pt x="2653" y="9514"/>
                </a:lnTo>
                <a:lnTo>
                  <a:pt x="2653" y="9660"/>
                </a:lnTo>
                <a:lnTo>
                  <a:pt x="2702" y="9782"/>
                </a:lnTo>
                <a:lnTo>
                  <a:pt x="2750" y="9879"/>
                </a:lnTo>
                <a:lnTo>
                  <a:pt x="2823" y="9976"/>
                </a:lnTo>
                <a:lnTo>
                  <a:pt x="2896" y="10001"/>
                </a:lnTo>
                <a:lnTo>
                  <a:pt x="2945" y="10025"/>
                </a:lnTo>
                <a:lnTo>
                  <a:pt x="3018" y="10025"/>
                </a:lnTo>
                <a:lnTo>
                  <a:pt x="3067" y="10001"/>
                </a:lnTo>
                <a:lnTo>
                  <a:pt x="3188" y="9879"/>
                </a:lnTo>
                <a:lnTo>
                  <a:pt x="3261" y="9782"/>
                </a:lnTo>
                <a:lnTo>
                  <a:pt x="3286" y="9636"/>
                </a:lnTo>
                <a:lnTo>
                  <a:pt x="3310" y="9465"/>
                </a:lnTo>
                <a:lnTo>
                  <a:pt x="3359" y="9246"/>
                </a:lnTo>
                <a:lnTo>
                  <a:pt x="3456" y="9003"/>
                </a:lnTo>
                <a:lnTo>
                  <a:pt x="3553" y="8808"/>
                </a:lnTo>
                <a:lnTo>
                  <a:pt x="3675" y="8590"/>
                </a:lnTo>
                <a:lnTo>
                  <a:pt x="3845" y="8395"/>
                </a:lnTo>
                <a:lnTo>
                  <a:pt x="4016" y="8200"/>
                </a:lnTo>
                <a:lnTo>
                  <a:pt x="4235" y="8054"/>
                </a:lnTo>
                <a:lnTo>
                  <a:pt x="4454" y="7933"/>
                </a:lnTo>
                <a:lnTo>
                  <a:pt x="4648" y="7835"/>
                </a:lnTo>
                <a:lnTo>
                  <a:pt x="4867" y="7738"/>
                </a:lnTo>
                <a:lnTo>
                  <a:pt x="5062" y="7665"/>
                </a:lnTo>
                <a:lnTo>
                  <a:pt x="5257" y="7519"/>
                </a:lnTo>
                <a:lnTo>
                  <a:pt x="5281" y="7470"/>
                </a:lnTo>
                <a:lnTo>
                  <a:pt x="5305" y="7422"/>
                </a:lnTo>
                <a:lnTo>
                  <a:pt x="5281" y="7349"/>
                </a:lnTo>
                <a:lnTo>
                  <a:pt x="5232" y="7300"/>
                </a:lnTo>
                <a:lnTo>
                  <a:pt x="5111" y="7251"/>
                </a:lnTo>
                <a:lnTo>
                  <a:pt x="4989" y="7227"/>
                </a:lnTo>
                <a:lnTo>
                  <a:pt x="4867" y="7203"/>
                </a:lnTo>
                <a:close/>
                <a:moveTo>
                  <a:pt x="13846" y="14819"/>
                </a:moveTo>
                <a:lnTo>
                  <a:pt x="13457" y="14867"/>
                </a:lnTo>
                <a:lnTo>
                  <a:pt x="13043" y="14916"/>
                </a:lnTo>
                <a:lnTo>
                  <a:pt x="12629" y="14989"/>
                </a:lnTo>
                <a:lnTo>
                  <a:pt x="12216" y="15013"/>
                </a:lnTo>
                <a:lnTo>
                  <a:pt x="11802" y="15038"/>
                </a:lnTo>
                <a:lnTo>
                  <a:pt x="11388" y="15062"/>
                </a:lnTo>
                <a:lnTo>
                  <a:pt x="10975" y="15111"/>
                </a:lnTo>
                <a:lnTo>
                  <a:pt x="10950" y="15135"/>
                </a:lnTo>
                <a:lnTo>
                  <a:pt x="10926" y="15184"/>
                </a:lnTo>
                <a:lnTo>
                  <a:pt x="10950" y="15208"/>
                </a:lnTo>
                <a:lnTo>
                  <a:pt x="10975" y="15257"/>
                </a:lnTo>
                <a:lnTo>
                  <a:pt x="11169" y="15305"/>
                </a:lnTo>
                <a:lnTo>
                  <a:pt x="11388" y="15354"/>
                </a:lnTo>
                <a:lnTo>
                  <a:pt x="11802" y="15427"/>
                </a:lnTo>
                <a:lnTo>
                  <a:pt x="12629" y="15427"/>
                </a:lnTo>
                <a:lnTo>
                  <a:pt x="13067" y="15403"/>
                </a:lnTo>
                <a:lnTo>
                  <a:pt x="13505" y="15330"/>
                </a:lnTo>
                <a:lnTo>
                  <a:pt x="13724" y="15281"/>
                </a:lnTo>
                <a:lnTo>
                  <a:pt x="13919" y="15208"/>
                </a:lnTo>
                <a:lnTo>
                  <a:pt x="14114" y="15135"/>
                </a:lnTo>
                <a:lnTo>
                  <a:pt x="14308" y="15038"/>
                </a:lnTo>
                <a:lnTo>
                  <a:pt x="14357" y="14965"/>
                </a:lnTo>
                <a:lnTo>
                  <a:pt x="14357" y="14916"/>
                </a:lnTo>
                <a:lnTo>
                  <a:pt x="14333" y="14843"/>
                </a:lnTo>
                <a:lnTo>
                  <a:pt x="14260" y="14819"/>
                </a:lnTo>
                <a:close/>
                <a:moveTo>
                  <a:pt x="5816" y="5937"/>
                </a:moveTo>
                <a:lnTo>
                  <a:pt x="6108" y="5962"/>
                </a:lnTo>
                <a:lnTo>
                  <a:pt x="6181" y="5962"/>
                </a:lnTo>
                <a:lnTo>
                  <a:pt x="6254" y="6059"/>
                </a:lnTo>
                <a:lnTo>
                  <a:pt x="6352" y="6156"/>
                </a:lnTo>
                <a:lnTo>
                  <a:pt x="6595" y="6302"/>
                </a:lnTo>
                <a:lnTo>
                  <a:pt x="6863" y="6424"/>
                </a:lnTo>
                <a:lnTo>
                  <a:pt x="7155" y="6521"/>
                </a:lnTo>
                <a:lnTo>
                  <a:pt x="7447" y="6594"/>
                </a:lnTo>
                <a:lnTo>
                  <a:pt x="7739" y="6643"/>
                </a:lnTo>
                <a:lnTo>
                  <a:pt x="8274" y="6692"/>
                </a:lnTo>
                <a:lnTo>
                  <a:pt x="8542" y="6692"/>
                </a:lnTo>
                <a:lnTo>
                  <a:pt x="8834" y="6667"/>
                </a:lnTo>
                <a:lnTo>
                  <a:pt x="9126" y="6619"/>
                </a:lnTo>
                <a:lnTo>
                  <a:pt x="9418" y="6546"/>
                </a:lnTo>
                <a:lnTo>
                  <a:pt x="9685" y="6448"/>
                </a:lnTo>
                <a:lnTo>
                  <a:pt x="9953" y="6327"/>
                </a:lnTo>
                <a:lnTo>
                  <a:pt x="10220" y="6181"/>
                </a:lnTo>
                <a:lnTo>
                  <a:pt x="10464" y="6035"/>
                </a:lnTo>
                <a:lnTo>
                  <a:pt x="10658" y="5986"/>
                </a:lnTo>
                <a:lnTo>
                  <a:pt x="10853" y="5962"/>
                </a:lnTo>
                <a:lnTo>
                  <a:pt x="11218" y="5962"/>
                </a:lnTo>
                <a:lnTo>
                  <a:pt x="11169" y="6010"/>
                </a:lnTo>
                <a:lnTo>
                  <a:pt x="11048" y="6132"/>
                </a:lnTo>
                <a:lnTo>
                  <a:pt x="10902" y="6229"/>
                </a:lnTo>
                <a:lnTo>
                  <a:pt x="10780" y="6327"/>
                </a:lnTo>
                <a:lnTo>
                  <a:pt x="10634" y="6448"/>
                </a:lnTo>
                <a:lnTo>
                  <a:pt x="10634" y="6497"/>
                </a:lnTo>
                <a:lnTo>
                  <a:pt x="10634" y="6546"/>
                </a:lnTo>
                <a:lnTo>
                  <a:pt x="10658" y="6594"/>
                </a:lnTo>
                <a:lnTo>
                  <a:pt x="10853" y="6594"/>
                </a:lnTo>
                <a:lnTo>
                  <a:pt x="10999" y="6546"/>
                </a:lnTo>
                <a:lnTo>
                  <a:pt x="11145" y="6473"/>
                </a:lnTo>
                <a:lnTo>
                  <a:pt x="11267" y="6375"/>
                </a:lnTo>
                <a:lnTo>
                  <a:pt x="11461" y="6229"/>
                </a:lnTo>
                <a:lnTo>
                  <a:pt x="11559" y="6108"/>
                </a:lnTo>
                <a:lnTo>
                  <a:pt x="11607" y="6010"/>
                </a:lnTo>
                <a:lnTo>
                  <a:pt x="11875" y="6083"/>
                </a:lnTo>
                <a:lnTo>
                  <a:pt x="12167" y="6181"/>
                </a:lnTo>
                <a:lnTo>
                  <a:pt x="11997" y="6205"/>
                </a:lnTo>
                <a:lnTo>
                  <a:pt x="11851" y="6254"/>
                </a:lnTo>
                <a:lnTo>
                  <a:pt x="11559" y="6424"/>
                </a:lnTo>
                <a:lnTo>
                  <a:pt x="11413" y="6521"/>
                </a:lnTo>
                <a:lnTo>
                  <a:pt x="11267" y="6643"/>
                </a:lnTo>
                <a:lnTo>
                  <a:pt x="11121" y="6765"/>
                </a:lnTo>
                <a:lnTo>
                  <a:pt x="10999" y="6911"/>
                </a:lnTo>
                <a:lnTo>
                  <a:pt x="10999" y="6935"/>
                </a:lnTo>
                <a:lnTo>
                  <a:pt x="10999" y="6959"/>
                </a:lnTo>
                <a:lnTo>
                  <a:pt x="11048" y="6959"/>
                </a:lnTo>
                <a:lnTo>
                  <a:pt x="11242" y="6935"/>
                </a:lnTo>
                <a:lnTo>
                  <a:pt x="11413" y="6886"/>
                </a:lnTo>
                <a:lnTo>
                  <a:pt x="11583" y="6813"/>
                </a:lnTo>
                <a:lnTo>
                  <a:pt x="11753" y="6740"/>
                </a:lnTo>
                <a:lnTo>
                  <a:pt x="12045" y="6546"/>
                </a:lnTo>
                <a:lnTo>
                  <a:pt x="12191" y="6448"/>
                </a:lnTo>
                <a:lnTo>
                  <a:pt x="12240" y="6375"/>
                </a:lnTo>
                <a:lnTo>
                  <a:pt x="12289" y="6302"/>
                </a:lnTo>
                <a:lnTo>
                  <a:pt x="12289" y="6229"/>
                </a:lnTo>
                <a:lnTo>
                  <a:pt x="12483" y="6351"/>
                </a:lnTo>
                <a:lnTo>
                  <a:pt x="12678" y="6473"/>
                </a:lnTo>
                <a:lnTo>
                  <a:pt x="12532" y="6497"/>
                </a:lnTo>
                <a:lnTo>
                  <a:pt x="12410" y="6570"/>
                </a:lnTo>
                <a:lnTo>
                  <a:pt x="12143" y="6740"/>
                </a:lnTo>
                <a:lnTo>
                  <a:pt x="11948" y="6886"/>
                </a:lnTo>
                <a:lnTo>
                  <a:pt x="11802" y="7008"/>
                </a:lnTo>
                <a:lnTo>
                  <a:pt x="11656" y="7178"/>
                </a:lnTo>
                <a:lnTo>
                  <a:pt x="11534" y="7349"/>
                </a:lnTo>
                <a:lnTo>
                  <a:pt x="11510" y="7373"/>
                </a:lnTo>
                <a:lnTo>
                  <a:pt x="11534" y="7397"/>
                </a:lnTo>
                <a:lnTo>
                  <a:pt x="11559" y="7422"/>
                </a:lnTo>
                <a:lnTo>
                  <a:pt x="11583" y="7422"/>
                </a:lnTo>
                <a:lnTo>
                  <a:pt x="11778" y="7324"/>
                </a:lnTo>
                <a:lnTo>
                  <a:pt x="11948" y="7251"/>
                </a:lnTo>
                <a:lnTo>
                  <a:pt x="12289" y="7032"/>
                </a:lnTo>
                <a:lnTo>
                  <a:pt x="12605" y="6838"/>
                </a:lnTo>
                <a:lnTo>
                  <a:pt x="12751" y="6740"/>
                </a:lnTo>
                <a:lnTo>
                  <a:pt x="12873" y="6594"/>
                </a:lnTo>
                <a:lnTo>
                  <a:pt x="13165" y="6838"/>
                </a:lnTo>
                <a:lnTo>
                  <a:pt x="13408" y="7081"/>
                </a:lnTo>
                <a:lnTo>
                  <a:pt x="12994" y="7251"/>
                </a:lnTo>
                <a:lnTo>
                  <a:pt x="12678" y="7349"/>
                </a:lnTo>
                <a:lnTo>
                  <a:pt x="12362" y="7470"/>
                </a:lnTo>
                <a:lnTo>
                  <a:pt x="12216" y="7543"/>
                </a:lnTo>
                <a:lnTo>
                  <a:pt x="12045" y="7641"/>
                </a:lnTo>
                <a:lnTo>
                  <a:pt x="11924" y="7738"/>
                </a:lnTo>
                <a:lnTo>
                  <a:pt x="11802" y="7835"/>
                </a:lnTo>
                <a:lnTo>
                  <a:pt x="11778" y="7884"/>
                </a:lnTo>
                <a:lnTo>
                  <a:pt x="11778" y="7933"/>
                </a:lnTo>
                <a:lnTo>
                  <a:pt x="11802" y="7957"/>
                </a:lnTo>
                <a:lnTo>
                  <a:pt x="11851" y="7981"/>
                </a:lnTo>
                <a:lnTo>
                  <a:pt x="11997" y="8006"/>
                </a:lnTo>
                <a:lnTo>
                  <a:pt x="12143" y="7981"/>
                </a:lnTo>
                <a:lnTo>
                  <a:pt x="12410" y="7933"/>
                </a:lnTo>
                <a:lnTo>
                  <a:pt x="12702" y="7835"/>
                </a:lnTo>
                <a:lnTo>
                  <a:pt x="12970" y="7738"/>
                </a:lnTo>
                <a:lnTo>
                  <a:pt x="13359" y="7616"/>
                </a:lnTo>
                <a:lnTo>
                  <a:pt x="13554" y="7543"/>
                </a:lnTo>
                <a:lnTo>
                  <a:pt x="13749" y="7470"/>
                </a:lnTo>
                <a:lnTo>
                  <a:pt x="14041" y="7860"/>
                </a:lnTo>
                <a:lnTo>
                  <a:pt x="13846" y="7933"/>
                </a:lnTo>
                <a:lnTo>
                  <a:pt x="13651" y="8054"/>
                </a:lnTo>
                <a:lnTo>
                  <a:pt x="13311" y="8249"/>
                </a:lnTo>
                <a:lnTo>
                  <a:pt x="12654" y="8565"/>
                </a:lnTo>
                <a:lnTo>
                  <a:pt x="12337" y="8736"/>
                </a:lnTo>
                <a:lnTo>
                  <a:pt x="12191" y="8833"/>
                </a:lnTo>
                <a:lnTo>
                  <a:pt x="12070" y="8954"/>
                </a:lnTo>
                <a:lnTo>
                  <a:pt x="12045" y="9003"/>
                </a:lnTo>
                <a:lnTo>
                  <a:pt x="12045" y="9052"/>
                </a:lnTo>
                <a:lnTo>
                  <a:pt x="12070" y="9100"/>
                </a:lnTo>
                <a:lnTo>
                  <a:pt x="12289" y="9100"/>
                </a:lnTo>
                <a:lnTo>
                  <a:pt x="12459" y="9076"/>
                </a:lnTo>
                <a:lnTo>
                  <a:pt x="12775" y="8979"/>
                </a:lnTo>
                <a:lnTo>
                  <a:pt x="13067" y="8833"/>
                </a:lnTo>
                <a:lnTo>
                  <a:pt x="13359" y="8711"/>
                </a:lnTo>
                <a:lnTo>
                  <a:pt x="13822" y="8492"/>
                </a:lnTo>
                <a:lnTo>
                  <a:pt x="14065" y="8395"/>
                </a:lnTo>
                <a:lnTo>
                  <a:pt x="14284" y="8249"/>
                </a:lnTo>
                <a:lnTo>
                  <a:pt x="14527" y="8711"/>
                </a:lnTo>
                <a:lnTo>
                  <a:pt x="14333" y="8808"/>
                </a:lnTo>
                <a:lnTo>
                  <a:pt x="14162" y="8930"/>
                </a:lnTo>
                <a:lnTo>
                  <a:pt x="13822" y="9149"/>
                </a:lnTo>
                <a:lnTo>
                  <a:pt x="13505" y="9319"/>
                </a:lnTo>
                <a:lnTo>
                  <a:pt x="13189" y="9465"/>
                </a:lnTo>
                <a:lnTo>
                  <a:pt x="12873" y="9636"/>
                </a:lnTo>
                <a:lnTo>
                  <a:pt x="12751" y="9733"/>
                </a:lnTo>
                <a:lnTo>
                  <a:pt x="12605" y="9830"/>
                </a:lnTo>
                <a:lnTo>
                  <a:pt x="12605" y="9879"/>
                </a:lnTo>
                <a:lnTo>
                  <a:pt x="12605" y="9903"/>
                </a:lnTo>
                <a:lnTo>
                  <a:pt x="12629" y="9928"/>
                </a:lnTo>
                <a:lnTo>
                  <a:pt x="12654" y="9952"/>
                </a:lnTo>
                <a:lnTo>
                  <a:pt x="12824" y="9952"/>
                </a:lnTo>
                <a:lnTo>
                  <a:pt x="12970" y="9928"/>
                </a:lnTo>
                <a:lnTo>
                  <a:pt x="13140" y="9903"/>
                </a:lnTo>
                <a:lnTo>
                  <a:pt x="13286" y="9855"/>
                </a:lnTo>
                <a:lnTo>
                  <a:pt x="13603" y="9709"/>
                </a:lnTo>
                <a:lnTo>
                  <a:pt x="13895" y="9587"/>
                </a:lnTo>
                <a:lnTo>
                  <a:pt x="14284" y="9392"/>
                </a:lnTo>
                <a:lnTo>
                  <a:pt x="14503" y="9271"/>
                </a:lnTo>
                <a:lnTo>
                  <a:pt x="14698" y="9149"/>
                </a:lnTo>
                <a:lnTo>
                  <a:pt x="14892" y="9684"/>
                </a:lnTo>
                <a:lnTo>
                  <a:pt x="14600" y="9806"/>
                </a:lnTo>
                <a:lnTo>
                  <a:pt x="14333" y="9928"/>
                </a:lnTo>
                <a:lnTo>
                  <a:pt x="13797" y="10195"/>
                </a:lnTo>
                <a:lnTo>
                  <a:pt x="13481" y="10341"/>
                </a:lnTo>
                <a:lnTo>
                  <a:pt x="13140" y="10487"/>
                </a:lnTo>
                <a:lnTo>
                  <a:pt x="12970" y="10585"/>
                </a:lnTo>
                <a:lnTo>
                  <a:pt x="12824" y="10682"/>
                </a:lnTo>
                <a:lnTo>
                  <a:pt x="12678" y="10804"/>
                </a:lnTo>
                <a:lnTo>
                  <a:pt x="12581" y="10925"/>
                </a:lnTo>
                <a:lnTo>
                  <a:pt x="12556" y="10974"/>
                </a:lnTo>
                <a:lnTo>
                  <a:pt x="12605" y="10998"/>
                </a:lnTo>
                <a:lnTo>
                  <a:pt x="12921" y="10998"/>
                </a:lnTo>
                <a:lnTo>
                  <a:pt x="13092" y="10974"/>
                </a:lnTo>
                <a:lnTo>
                  <a:pt x="13238" y="10925"/>
                </a:lnTo>
                <a:lnTo>
                  <a:pt x="13554" y="10804"/>
                </a:lnTo>
                <a:lnTo>
                  <a:pt x="13870" y="10658"/>
                </a:lnTo>
                <a:lnTo>
                  <a:pt x="14430" y="10414"/>
                </a:lnTo>
                <a:lnTo>
                  <a:pt x="14722" y="10293"/>
                </a:lnTo>
                <a:lnTo>
                  <a:pt x="14990" y="10122"/>
                </a:lnTo>
                <a:lnTo>
                  <a:pt x="15063" y="10487"/>
                </a:lnTo>
                <a:lnTo>
                  <a:pt x="15136" y="10828"/>
                </a:lnTo>
                <a:lnTo>
                  <a:pt x="14868" y="10925"/>
                </a:lnTo>
                <a:lnTo>
                  <a:pt x="14600" y="11047"/>
                </a:lnTo>
                <a:lnTo>
                  <a:pt x="14089" y="11266"/>
                </a:lnTo>
                <a:lnTo>
                  <a:pt x="13408" y="11534"/>
                </a:lnTo>
                <a:lnTo>
                  <a:pt x="13067" y="11655"/>
                </a:lnTo>
                <a:lnTo>
                  <a:pt x="12897" y="11753"/>
                </a:lnTo>
                <a:lnTo>
                  <a:pt x="12751" y="11850"/>
                </a:lnTo>
                <a:lnTo>
                  <a:pt x="12727" y="11899"/>
                </a:lnTo>
                <a:lnTo>
                  <a:pt x="12727" y="11947"/>
                </a:lnTo>
                <a:lnTo>
                  <a:pt x="12751" y="11972"/>
                </a:lnTo>
                <a:lnTo>
                  <a:pt x="12800" y="11996"/>
                </a:lnTo>
                <a:lnTo>
                  <a:pt x="12970" y="12020"/>
                </a:lnTo>
                <a:lnTo>
                  <a:pt x="13165" y="11996"/>
                </a:lnTo>
                <a:lnTo>
                  <a:pt x="13505" y="11923"/>
                </a:lnTo>
                <a:lnTo>
                  <a:pt x="13870" y="11801"/>
                </a:lnTo>
                <a:lnTo>
                  <a:pt x="14187" y="11680"/>
                </a:lnTo>
                <a:lnTo>
                  <a:pt x="14698" y="11509"/>
                </a:lnTo>
                <a:lnTo>
                  <a:pt x="14941" y="11412"/>
                </a:lnTo>
                <a:lnTo>
                  <a:pt x="15184" y="11290"/>
                </a:lnTo>
                <a:lnTo>
                  <a:pt x="15209" y="11923"/>
                </a:lnTo>
                <a:lnTo>
                  <a:pt x="14868" y="11972"/>
                </a:lnTo>
                <a:lnTo>
                  <a:pt x="14503" y="12045"/>
                </a:lnTo>
                <a:lnTo>
                  <a:pt x="13822" y="12215"/>
                </a:lnTo>
                <a:lnTo>
                  <a:pt x="13408" y="12288"/>
                </a:lnTo>
                <a:lnTo>
                  <a:pt x="12970" y="12361"/>
                </a:lnTo>
                <a:lnTo>
                  <a:pt x="12556" y="12458"/>
                </a:lnTo>
                <a:lnTo>
                  <a:pt x="12337" y="12531"/>
                </a:lnTo>
                <a:lnTo>
                  <a:pt x="12143" y="12604"/>
                </a:lnTo>
                <a:lnTo>
                  <a:pt x="12094" y="12653"/>
                </a:lnTo>
                <a:lnTo>
                  <a:pt x="12094" y="12750"/>
                </a:lnTo>
                <a:lnTo>
                  <a:pt x="12118" y="12799"/>
                </a:lnTo>
                <a:lnTo>
                  <a:pt x="12143" y="12823"/>
                </a:lnTo>
                <a:lnTo>
                  <a:pt x="12191" y="12848"/>
                </a:lnTo>
                <a:lnTo>
                  <a:pt x="12386" y="12872"/>
                </a:lnTo>
                <a:lnTo>
                  <a:pt x="12581" y="12872"/>
                </a:lnTo>
                <a:lnTo>
                  <a:pt x="12970" y="12823"/>
                </a:lnTo>
                <a:lnTo>
                  <a:pt x="13384" y="12775"/>
                </a:lnTo>
                <a:lnTo>
                  <a:pt x="13749" y="12677"/>
                </a:lnTo>
                <a:lnTo>
                  <a:pt x="14479" y="12531"/>
                </a:lnTo>
                <a:lnTo>
                  <a:pt x="14844" y="12434"/>
                </a:lnTo>
                <a:lnTo>
                  <a:pt x="15209" y="12312"/>
                </a:lnTo>
                <a:lnTo>
                  <a:pt x="15209" y="12312"/>
                </a:lnTo>
                <a:lnTo>
                  <a:pt x="15184" y="12507"/>
                </a:lnTo>
                <a:lnTo>
                  <a:pt x="14868" y="12629"/>
                </a:lnTo>
                <a:lnTo>
                  <a:pt x="14552" y="12750"/>
                </a:lnTo>
                <a:lnTo>
                  <a:pt x="14260" y="12896"/>
                </a:lnTo>
                <a:lnTo>
                  <a:pt x="13968" y="12994"/>
                </a:lnTo>
                <a:lnTo>
                  <a:pt x="13505" y="13140"/>
                </a:lnTo>
                <a:lnTo>
                  <a:pt x="13019" y="13286"/>
                </a:lnTo>
                <a:lnTo>
                  <a:pt x="12556" y="13432"/>
                </a:lnTo>
                <a:lnTo>
                  <a:pt x="12337" y="13529"/>
                </a:lnTo>
                <a:lnTo>
                  <a:pt x="12118" y="13626"/>
                </a:lnTo>
                <a:lnTo>
                  <a:pt x="12070" y="13675"/>
                </a:lnTo>
                <a:lnTo>
                  <a:pt x="12070" y="13748"/>
                </a:lnTo>
                <a:lnTo>
                  <a:pt x="12118" y="13797"/>
                </a:lnTo>
                <a:lnTo>
                  <a:pt x="12167" y="13821"/>
                </a:lnTo>
                <a:lnTo>
                  <a:pt x="12654" y="13821"/>
                </a:lnTo>
                <a:lnTo>
                  <a:pt x="12897" y="13772"/>
                </a:lnTo>
                <a:lnTo>
                  <a:pt x="13140" y="13724"/>
                </a:lnTo>
                <a:lnTo>
                  <a:pt x="13627" y="13602"/>
                </a:lnTo>
                <a:lnTo>
                  <a:pt x="14089" y="13456"/>
                </a:lnTo>
                <a:lnTo>
                  <a:pt x="14600" y="13286"/>
                </a:lnTo>
                <a:lnTo>
                  <a:pt x="14868" y="13188"/>
                </a:lnTo>
                <a:lnTo>
                  <a:pt x="15111" y="13091"/>
                </a:lnTo>
                <a:lnTo>
                  <a:pt x="15014" y="13651"/>
                </a:lnTo>
                <a:lnTo>
                  <a:pt x="14965" y="13651"/>
                </a:lnTo>
                <a:lnTo>
                  <a:pt x="14795" y="13602"/>
                </a:lnTo>
                <a:lnTo>
                  <a:pt x="14406" y="13602"/>
                </a:lnTo>
                <a:lnTo>
                  <a:pt x="14211" y="13626"/>
                </a:lnTo>
                <a:lnTo>
                  <a:pt x="13822" y="13724"/>
                </a:lnTo>
                <a:lnTo>
                  <a:pt x="13432" y="13797"/>
                </a:lnTo>
                <a:lnTo>
                  <a:pt x="12970" y="13894"/>
                </a:lnTo>
                <a:lnTo>
                  <a:pt x="12532" y="14016"/>
                </a:lnTo>
                <a:lnTo>
                  <a:pt x="12094" y="14137"/>
                </a:lnTo>
                <a:lnTo>
                  <a:pt x="11656" y="14308"/>
                </a:lnTo>
                <a:lnTo>
                  <a:pt x="11607" y="14356"/>
                </a:lnTo>
                <a:lnTo>
                  <a:pt x="11583" y="14405"/>
                </a:lnTo>
                <a:lnTo>
                  <a:pt x="11607" y="14454"/>
                </a:lnTo>
                <a:lnTo>
                  <a:pt x="11632" y="14478"/>
                </a:lnTo>
                <a:lnTo>
                  <a:pt x="11680" y="14478"/>
                </a:lnTo>
                <a:lnTo>
                  <a:pt x="12094" y="14454"/>
                </a:lnTo>
                <a:lnTo>
                  <a:pt x="12532" y="14429"/>
                </a:lnTo>
                <a:lnTo>
                  <a:pt x="12946" y="14356"/>
                </a:lnTo>
                <a:lnTo>
                  <a:pt x="13384" y="14283"/>
                </a:lnTo>
                <a:lnTo>
                  <a:pt x="13773" y="14210"/>
                </a:lnTo>
                <a:lnTo>
                  <a:pt x="14187" y="14137"/>
                </a:lnTo>
                <a:lnTo>
                  <a:pt x="14406" y="14089"/>
                </a:lnTo>
                <a:lnTo>
                  <a:pt x="14600" y="14016"/>
                </a:lnTo>
                <a:lnTo>
                  <a:pt x="14795" y="13943"/>
                </a:lnTo>
                <a:lnTo>
                  <a:pt x="14965" y="13821"/>
                </a:lnTo>
                <a:lnTo>
                  <a:pt x="14795" y="14381"/>
                </a:lnTo>
                <a:lnTo>
                  <a:pt x="14576" y="14916"/>
                </a:lnTo>
                <a:lnTo>
                  <a:pt x="14308" y="15451"/>
                </a:lnTo>
                <a:lnTo>
                  <a:pt x="14016" y="15938"/>
                </a:lnTo>
                <a:lnTo>
                  <a:pt x="13870" y="16206"/>
                </a:lnTo>
                <a:lnTo>
                  <a:pt x="13797" y="16157"/>
                </a:lnTo>
                <a:lnTo>
                  <a:pt x="13627" y="16108"/>
                </a:lnTo>
                <a:lnTo>
                  <a:pt x="13457" y="16084"/>
                </a:lnTo>
                <a:lnTo>
                  <a:pt x="12386" y="16084"/>
                </a:lnTo>
                <a:lnTo>
                  <a:pt x="11924" y="16060"/>
                </a:lnTo>
                <a:lnTo>
                  <a:pt x="11461" y="16011"/>
                </a:lnTo>
                <a:lnTo>
                  <a:pt x="10537" y="15889"/>
                </a:lnTo>
                <a:lnTo>
                  <a:pt x="10488" y="15889"/>
                </a:lnTo>
                <a:lnTo>
                  <a:pt x="10464" y="15914"/>
                </a:lnTo>
                <a:lnTo>
                  <a:pt x="10464" y="15962"/>
                </a:lnTo>
                <a:lnTo>
                  <a:pt x="10488" y="15987"/>
                </a:lnTo>
                <a:lnTo>
                  <a:pt x="10853" y="16181"/>
                </a:lnTo>
                <a:lnTo>
                  <a:pt x="11242" y="16352"/>
                </a:lnTo>
                <a:lnTo>
                  <a:pt x="11632" y="16473"/>
                </a:lnTo>
                <a:lnTo>
                  <a:pt x="12045" y="16546"/>
                </a:lnTo>
                <a:lnTo>
                  <a:pt x="12435" y="16595"/>
                </a:lnTo>
                <a:lnTo>
                  <a:pt x="12848" y="16619"/>
                </a:lnTo>
                <a:lnTo>
                  <a:pt x="13067" y="16619"/>
                </a:lnTo>
                <a:lnTo>
                  <a:pt x="13262" y="16595"/>
                </a:lnTo>
                <a:lnTo>
                  <a:pt x="13457" y="16571"/>
                </a:lnTo>
                <a:lnTo>
                  <a:pt x="13651" y="16498"/>
                </a:lnTo>
                <a:lnTo>
                  <a:pt x="13335" y="16887"/>
                </a:lnTo>
                <a:lnTo>
                  <a:pt x="13019" y="17252"/>
                </a:lnTo>
                <a:lnTo>
                  <a:pt x="12873" y="17203"/>
                </a:lnTo>
                <a:lnTo>
                  <a:pt x="12702" y="17154"/>
                </a:lnTo>
                <a:lnTo>
                  <a:pt x="12386" y="17106"/>
                </a:lnTo>
                <a:lnTo>
                  <a:pt x="12045" y="17081"/>
                </a:lnTo>
                <a:lnTo>
                  <a:pt x="11729" y="17008"/>
                </a:lnTo>
                <a:lnTo>
                  <a:pt x="11340" y="16911"/>
                </a:lnTo>
                <a:lnTo>
                  <a:pt x="10950" y="16790"/>
                </a:lnTo>
                <a:lnTo>
                  <a:pt x="10172" y="16522"/>
                </a:lnTo>
                <a:lnTo>
                  <a:pt x="10123" y="16522"/>
                </a:lnTo>
                <a:lnTo>
                  <a:pt x="10099" y="16546"/>
                </a:lnTo>
                <a:lnTo>
                  <a:pt x="10099" y="16595"/>
                </a:lnTo>
                <a:lnTo>
                  <a:pt x="10099" y="16619"/>
                </a:lnTo>
                <a:lnTo>
                  <a:pt x="10415" y="16863"/>
                </a:lnTo>
                <a:lnTo>
                  <a:pt x="10756" y="17057"/>
                </a:lnTo>
                <a:lnTo>
                  <a:pt x="11096" y="17227"/>
                </a:lnTo>
                <a:lnTo>
                  <a:pt x="11461" y="17373"/>
                </a:lnTo>
                <a:lnTo>
                  <a:pt x="11729" y="17446"/>
                </a:lnTo>
                <a:lnTo>
                  <a:pt x="12045" y="17519"/>
                </a:lnTo>
                <a:lnTo>
                  <a:pt x="12362" y="17568"/>
                </a:lnTo>
                <a:lnTo>
                  <a:pt x="12678" y="17592"/>
                </a:lnTo>
                <a:lnTo>
                  <a:pt x="12289" y="17884"/>
                </a:lnTo>
                <a:lnTo>
                  <a:pt x="12118" y="18030"/>
                </a:lnTo>
                <a:lnTo>
                  <a:pt x="11899" y="18128"/>
                </a:lnTo>
                <a:lnTo>
                  <a:pt x="11607" y="18055"/>
                </a:lnTo>
                <a:lnTo>
                  <a:pt x="11315" y="17982"/>
                </a:lnTo>
                <a:lnTo>
                  <a:pt x="10999" y="17884"/>
                </a:lnTo>
                <a:lnTo>
                  <a:pt x="10707" y="17787"/>
                </a:lnTo>
                <a:lnTo>
                  <a:pt x="10415" y="17641"/>
                </a:lnTo>
                <a:lnTo>
                  <a:pt x="10123" y="17446"/>
                </a:lnTo>
                <a:lnTo>
                  <a:pt x="9856" y="17276"/>
                </a:lnTo>
                <a:lnTo>
                  <a:pt x="9564" y="17106"/>
                </a:lnTo>
                <a:lnTo>
                  <a:pt x="9515" y="17106"/>
                </a:lnTo>
                <a:lnTo>
                  <a:pt x="9466" y="17130"/>
                </a:lnTo>
                <a:lnTo>
                  <a:pt x="9442" y="17154"/>
                </a:lnTo>
                <a:lnTo>
                  <a:pt x="9442" y="17203"/>
                </a:lnTo>
                <a:lnTo>
                  <a:pt x="9539" y="17422"/>
                </a:lnTo>
                <a:lnTo>
                  <a:pt x="9685" y="17617"/>
                </a:lnTo>
                <a:lnTo>
                  <a:pt x="9856" y="17811"/>
                </a:lnTo>
                <a:lnTo>
                  <a:pt x="10075" y="17982"/>
                </a:lnTo>
                <a:lnTo>
                  <a:pt x="10318" y="18128"/>
                </a:lnTo>
                <a:lnTo>
                  <a:pt x="10561" y="18249"/>
                </a:lnTo>
                <a:lnTo>
                  <a:pt x="10829" y="18347"/>
                </a:lnTo>
                <a:lnTo>
                  <a:pt x="11096" y="18420"/>
                </a:lnTo>
                <a:lnTo>
                  <a:pt x="10853" y="18444"/>
                </a:lnTo>
                <a:lnTo>
                  <a:pt x="10634" y="18444"/>
                </a:lnTo>
                <a:lnTo>
                  <a:pt x="10439" y="18420"/>
                </a:lnTo>
                <a:lnTo>
                  <a:pt x="10220" y="18395"/>
                </a:lnTo>
                <a:lnTo>
                  <a:pt x="10026" y="18322"/>
                </a:lnTo>
                <a:lnTo>
                  <a:pt x="9637" y="18176"/>
                </a:lnTo>
                <a:lnTo>
                  <a:pt x="9223" y="18006"/>
                </a:lnTo>
                <a:lnTo>
                  <a:pt x="8834" y="17811"/>
                </a:lnTo>
                <a:lnTo>
                  <a:pt x="8444" y="17665"/>
                </a:lnTo>
                <a:lnTo>
                  <a:pt x="8225" y="17617"/>
                </a:lnTo>
                <a:lnTo>
                  <a:pt x="8031" y="17568"/>
                </a:lnTo>
                <a:lnTo>
                  <a:pt x="7812" y="17519"/>
                </a:lnTo>
                <a:lnTo>
                  <a:pt x="7593" y="17519"/>
                </a:lnTo>
                <a:lnTo>
                  <a:pt x="7398" y="17544"/>
                </a:lnTo>
                <a:lnTo>
                  <a:pt x="7228" y="17568"/>
                </a:lnTo>
                <a:lnTo>
                  <a:pt x="7033" y="17617"/>
                </a:lnTo>
                <a:lnTo>
                  <a:pt x="6863" y="17690"/>
                </a:lnTo>
                <a:lnTo>
                  <a:pt x="6522" y="17860"/>
                </a:lnTo>
                <a:lnTo>
                  <a:pt x="6181" y="18055"/>
                </a:lnTo>
                <a:lnTo>
                  <a:pt x="5792" y="18274"/>
                </a:lnTo>
                <a:lnTo>
                  <a:pt x="5597" y="18371"/>
                </a:lnTo>
                <a:lnTo>
                  <a:pt x="5378" y="18444"/>
                </a:lnTo>
                <a:lnTo>
                  <a:pt x="5232" y="18493"/>
                </a:lnTo>
                <a:lnTo>
                  <a:pt x="5062" y="18493"/>
                </a:lnTo>
                <a:lnTo>
                  <a:pt x="4916" y="18468"/>
                </a:lnTo>
                <a:lnTo>
                  <a:pt x="4770" y="18444"/>
                </a:lnTo>
                <a:lnTo>
                  <a:pt x="4454" y="18347"/>
                </a:lnTo>
                <a:lnTo>
                  <a:pt x="4186" y="18201"/>
                </a:lnTo>
                <a:lnTo>
                  <a:pt x="3748" y="17957"/>
                </a:lnTo>
                <a:lnTo>
                  <a:pt x="3359" y="17690"/>
                </a:lnTo>
                <a:lnTo>
                  <a:pt x="2994" y="17373"/>
                </a:lnTo>
                <a:lnTo>
                  <a:pt x="2629" y="17057"/>
                </a:lnTo>
                <a:lnTo>
                  <a:pt x="2312" y="16692"/>
                </a:lnTo>
                <a:lnTo>
                  <a:pt x="1996" y="16327"/>
                </a:lnTo>
                <a:lnTo>
                  <a:pt x="1729" y="15938"/>
                </a:lnTo>
                <a:lnTo>
                  <a:pt x="1485" y="15524"/>
                </a:lnTo>
                <a:lnTo>
                  <a:pt x="1266" y="15086"/>
                </a:lnTo>
                <a:lnTo>
                  <a:pt x="1072" y="14648"/>
                </a:lnTo>
                <a:lnTo>
                  <a:pt x="901" y="14186"/>
                </a:lnTo>
                <a:lnTo>
                  <a:pt x="755" y="13724"/>
                </a:lnTo>
                <a:lnTo>
                  <a:pt x="658" y="13261"/>
                </a:lnTo>
                <a:lnTo>
                  <a:pt x="585" y="12775"/>
                </a:lnTo>
                <a:lnTo>
                  <a:pt x="561" y="12312"/>
                </a:lnTo>
                <a:lnTo>
                  <a:pt x="561" y="11826"/>
                </a:lnTo>
                <a:lnTo>
                  <a:pt x="609" y="11266"/>
                </a:lnTo>
                <a:lnTo>
                  <a:pt x="682" y="10682"/>
                </a:lnTo>
                <a:lnTo>
                  <a:pt x="828" y="10147"/>
                </a:lnTo>
                <a:lnTo>
                  <a:pt x="1023" y="9611"/>
                </a:lnTo>
                <a:lnTo>
                  <a:pt x="1242" y="9076"/>
                </a:lnTo>
                <a:lnTo>
                  <a:pt x="1510" y="8565"/>
                </a:lnTo>
                <a:lnTo>
                  <a:pt x="1826" y="8103"/>
                </a:lnTo>
                <a:lnTo>
                  <a:pt x="2166" y="7641"/>
                </a:lnTo>
                <a:lnTo>
                  <a:pt x="2361" y="7422"/>
                </a:lnTo>
                <a:lnTo>
                  <a:pt x="2556" y="7203"/>
                </a:lnTo>
                <a:lnTo>
                  <a:pt x="2775" y="7008"/>
                </a:lnTo>
                <a:lnTo>
                  <a:pt x="2994" y="6838"/>
                </a:lnTo>
                <a:lnTo>
                  <a:pt x="3213" y="6692"/>
                </a:lnTo>
                <a:lnTo>
                  <a:pt x="3432" y="6546"/>
                </a:lnTo>
                <a:lnTo>
                  <a:pt x="3675" y="6400"/>
                </a:lnTo>
                <a:lnTo>
                  <a:pt x="3918" y="6278"/>
                </a:lnTo>
                <a:lnTo>
                  <a:pt x="4186" y="6181"/>
                </a:lnTo>
                <a:lnTo>
                  <a:pt x="4429" y="6108"/>
                </a:lnTo>
                <a:lnTo>
                  <a:pt x="4697" y="6035"/>
                </a:lnTo>
                <a:lnTo>
                  <a:pt x="4965" y="5986"/>
                </a:lnTo>
                <a:lnTo>
                  <a:pt x="5257" y="5962"/>
                </a:lnTo>
                <a:lnTo>
                  <a:pt x="5524" y="5937"/>
                </a:lnTo>
                <a:close/>
                <a:moveTo>
                  <a:pt x="11802" y="0"/>
                </a:moveTo>
                <a:lnTo>
                  <a:pt x="11729" y="49"/>
                </a:lnTo>
                <a:lnTo>
                  <a:pt x="11680" y="122"/>
                </a:lnTo>
                <a:lnTo>
                  <a:pt x="11656" y="219"/>
                </a:lnTo>
                <a:lnTo>
                  <a:pt x="11656" y="244"/>
                </a:lnTo>
                <a:lnTo>
                  <a:pt x="11583" y="268"/>
                </a:lnTo>
                <a:lnTo>
                  <a:pt x="11096" y="438"/>
                </a:lnTo>
                <a:lnTo>
                  <a:pt x="10610" y="633"/>
                </a:lnTo>
                <a:lnTo>
                  <a:pt x="10123" y="852"/>
                </a:lnTo>
                <a:lnTo>
                  <a:pt x="9661" y="1119"/>
                </a:lnTo>
                <a:lnTo>
                  <a:pt x="9199" y="1387"/>
                </a:lnTo>
                <a:lnTo>
                  <a:pt x="8980" y="1557"/>
                </a:lnTo>
                <a:lnTo>
                  <a:pt x="8785" y="1728"/>
                </a:lnTo>
                <a:lnTo>
                  <a:pt x="8590" y="1898"/>
                </a:lnTo>
                <a:lnTo>
                  <a:pt x="8420" y="2093"/>
                </a:lnTo>
                <a:lnTo>
                  <a:pt x="8250" y="2287"/>
                </a:lnTo>
                <a:lnTo>
                  <a:pt x="8104" y="2506"/>
                </a:lnTo>
                <a:lnTo>
                  <a:pt x="8006" y="2677"/>
                </a:lnTo>
                <a:lnTo>
                  <a:pt x="7933" y="2871"/>
                </a:lnTo>
                <a:lnTo>
                  <a:pt x="7860" y="3066"/>
                </a:lnTo>
                <a:lnTo>
                  <a:pt x="7836" y="3261"/>
                </a:lnTo>
                <a:lnTo>
                  <a:pt x="7812" y="3480"/>
                </a:lnTo>
                <a:lnTo>
                  <a:pt x="7812" y="3674"/>
                </a:lnTo>
                <a:lnTo>
                  <a:pt x="7836" y="3869"/>
                </a:lnTo>
                <a:lnTo>
                  <a:pt x="7885" y="4088"/>
                </a:lnTo>
                <a:lnTo>
                  <a:pt x="7909" y="4210"/>
                </a:lnTo>
                <a:lnTo>
                  <a:pt x="7982" y="4356"/>
                </a:lnTo>
                <a:lnTo>
                  <a:pt x="8079" y="4502"/>
                </a:lnTo>
                <a:lnTo>
                  <a:pt x="8177" y="4648"/>
                </a:lnTo>
                <a:lnTo>
                  <a:pt x="8104" y="4745"/>
                </a:lnTo>
                <a:lnTo>
                  <a:pt x="7933" y="4453"/>
                </a:lnTo>
                <a:lnTo>
                  <a:pt x="7739" y="4039"/>
                </a:lnTo>
                <a:lnTo>
                  <a:pt x="7593" y="3820"/>
                </a:lnTo>
                <a:lnTo>
                  <a:pt x="7447" y="3601"/>
                </a:lnTo>
                <a:lnTo>
                  <a:pt x="7276" y="3407"/>
                </a:lnTo>
                <a:lnTo>
                  <a:pt x="7106" y="3236"/>
                </a:lnTo>
                <a:lnTo>
                  <a:pt x="6911" y="3115"/>
                </a:lnTo>
                <a:lnTo>
                  <a:pt x="6717" y="3017"/>
                </a:lnTo>
                <a:lnTo>
                  <a:pt x="6644" y="3017"/>
                </a:lnTo>
                <a:lnTo>
                  <a:pt x="6595" y="3066"/>
                </a:lnTo>
                <a:lnTo>
                  <a:pt x="6546" y="3115"/>
                </a:lnTo>
                <a:lnTo>
                  <a:pt x="6546" y="3188"/>
                </a:lnTo>
                <a:lnTo>
                  <a:pt x="6595" y="3358"/>
                </a:lnTo>
                <a:lnTo>
                  <a:pt x="6668" y="3504"/>
                </a:lnTo>
                <a:lnTo>
                  <a:pt x="6887" y="3772"/>
                </a:lnTo>
                <a:lnTo>
                  <a:pt x="7155" y="4161"/>
                </a:lnTo>
                <a:lnTo>
                  <a:pt x="7398" y="4575"/>
                </a:lnTo>
                <a:lnTo>
                  <a:pt x="7617" y="4964"/>
                </a:lnTo>
                <a:lnTo>
                  <a:pt x="7787" y="5378"/>
                </a:lnTo>
                <a:lnTo>
                  <a:pt x="7909" y="5767"/>
                </a:lnTo>
                <a:lnTo>
                  <a:pt x="7958" y="5937"/>
                </a:lnTo>
                <a:lnTo>
                  <a:pt x="8055" y="6108"/>
                </a:lnTo>
                <a:lnTo>
                  <a:pt x="7641" y="6059"/>
                </a:lnTo>
                <a:lnTo>
                  <a:pt x="7228" y="5962"/>
                </a:lnTo>
                <a:lnTo>
                  <a:pt x="6936" y="5864"/>
                </a:lnTo>
                <a:lnTo>
                  <a:pt x="6668" y="5743"/>
                </a:lnTo>
                <a:lnTo>
                  <a:pt x="6400" y="5645"/>
                </a:lnTo>
                <a:lnTo>
                  <a:pt x="6279" y="5621"/>
                </a:lnTo>
                <a:lnTo>
                  <a:pt x="6133" y="5597"/>
                </a:lnTo>
                <a:lnTo>
                  <a:pt x="6084" y="5597"/>
                </a:lnTo>
                <a:lnTo>
                  <a:pt x="6060" y="5621"/>
                </a:lnTo>
                <a:lnTo>
                  <a:pt x="5865" y="5548"/>
                </a:lnTo>
                <a:lnTo>
                  <a:pt x="5670" y="5499"/>
                </a:lnTo>
                <a:lnTo>
                  <a:pt x="5476" y="5475"/>
                </a:lnTo>
                <a:lnTo>
                  <a:pt x="5257" y="5451"/>
                </a:lnTo>
                <a:lnTo>
                  <a:pt x="5062" y="5451"/>
                </a:lnTo>
                <a:lnTo>
                  <a:pt x="4867" y="5475"/>
                </a:lnTo>
                <a:lnTo>
                  <a:pt x="4478" y="5524"/>
                </a:lnTo>
                <a:lnTo>
                  <a:pt x="4089" y="5645"/>
                </a:lnTo>
                <a:lnTo>
                  <a:pt x="3699" y="5791"/>
                </a:lnTo>
                <a:lnTo>
                  <a:pt x="3334" y="5986"/>
                </a:lnTo>
                <a:lnTo>
                  <a:pt x="2994" y="6181"/>
                </a:lnTo>
                <a:lnTo>
                  <a:pt x="2604" y="6448"/>
                </a:lnTo>
                <a:lnTo>
                  <a:pt x="2264" y="6765"/>
                </a:lnTo>
                <a:lnTo>
                  <a:pt x="1948" y="7081"/>
                </a:lnTo>
                <a:lnTo>
                  <a:pt x="1631" y="7422"/>
                </a:lnTo>
                <a:lnTo>
                  <a:pt x="1364" y="7811"/>
                </a:lnTo>
                <a:lnTo>
                  <a:pt x="1120" y="8200"/>
                </a:lnTo>
                <a:lnTo>
                  <a:pt x="877" y="8590"/>
                </a:lnTo>
                <a:lnTo>
                  <a:pt x="682" y="9003"/>
                </a:lnTo>
                <a:lnTo>
                  <a:pt x="512" y="9417"/>
                </a:lnTo>
                <a:lnTo>
                  <a:pt x="342" y="9855"/>
                </a:lnTo>
                <a:lnTo>
                  <a:pt x="220" y="10293"/>
                </a:lnTo>
                <a:lnTo>
                  <a:pt x="123" y="10731"/>
                </a:lnTo>
                <a:lnTo>
                  <a:pt x="50" y="11193"/>
                </a:lnTo>
                <a:lnTo>
                  <a:pt x="25" y="11631"/>
                </a:lnTo>
                <a:lnTo>
                  <a:pt x="1" y="12093"/>
                </a:lnTo>
                <a:lnTo>
                  <a:pt x="1" y="12531"/>
                </a:lnTo>
                <a:lnTo>
                  <a:pt x="50" y="12994"/>
                </a:lnTo>
                <a:lnTo>
                  <a:pt x="123" y="13432"/>
                </a:lnTo>
                <a:lnTo>
                  <a:pt x="196" y="13870"/>
                </a:lnTo>
                <a:lnTo>
                  <a:pt x="317" y="14308"/>
                </a:lnTo>
                <a:lnTo>
                  <a:pt x="463" y="14746"/>
                </a:lnTo>
                <a:lnTo>
                  <a:pt x="634" y="15159"/>
                </a:lnTo>
                <a:lnTo>
                  <a:pt x="828" y="15573"/>
                </a:lnTo>
                <a:lnTo>
                  <a:pt x="1047" y="15987"/>
                </a:lnTo>
                <a:lnTo>
                  <a:pt x="1291" y="16352"/>
                </a:lnTo>
                <a:lnTo>
                  <a:pt x="1558" y="16717"/>
                </a:lnTo>
                <a:lnTo>
                  <a:pt x="1826" y="17057"/>
                </a:lnTo>
                <a:lnTo>
                  <a:pt x="2118" y="17373"/>
                </a:lnTo>
                <a:lnTo>
                  <a:pt x="2458" y="17665"/>
                </a:lnTo>
                <a:lnTo>
                  <a:pt x="2775" y="17957"/>
                </a:lnTo>
                <a:lnTo>
                  <a:pt x="3140" y="18225"/>
                </a:lnTo>
                <a:lnTo>
                  <a:pt x="3505" y="18468"/>
                </a:lnTo>
                <a:lnTo>
                  <a:pt x="3870" y="18687"/>
                </a:lnTo>
                <a:lnTo>
                  <a:pt x="4235" y="18882"/>
                </a:lnTo>
                <a:lnTo>
                  <a:pt x="4429" y="18955"/>
                </a:lnTo>
                <a:lnTo>
                  <a:pt x="4648" y="19004"/>
                </a:lnTo>
                <a:lnTo>
                  <a:pt x="4843" y="19052"/>
                </a:lnTo>
                <a:lnTo>
                  <a:pt x="5257" y="19052"/>
                </a:lnTo>
                <a:lnTo>
                  <a:pt x="5451" y="19004"/>
                </a:lnTo>
                <a:lnTo>
                  <a:pt x="5646" y="18931"/>
                </a:lnTo>
                <a:lnTo>
                  <a:pt x="5841" y="18858"/>
                </a:lnTo>
                <a:lnTo>
                  <a:pt x="6230" y="18639"/>
                </a:lnTo>
                <a:lnTo>
                  <a:pt x="6571" y="18444"/>
                </a:lnTo>
                <a:lnTo>
                  <a:pt x="6790" y="18322"/>
                </a:lnTo>
                <a:lnTo>
                  <a:pt x="6984" y="18225"/>
                </a:lnTo>
                <a:lnTo>
                  <a:pt x="7203" y="18152"/>
                </a:lnTo>
                <a:lnTo>
                  <a:pt x="7398" y="18079"/>
                </a:lnTo>
                <a:lnTo>
                  <a:pt x="7617" y="18055"/>
                </a:lnTo>
                <a:lnTo>
                  <a:pt x="7836" y="18055"/>
                </a:lnTo>
                <a:lnTo>
                  <a:pt x="8079" y="18103"/>
                </a:lnTo>
                <a:lnTo>
                  <a:pt x="8298" y="18152"/>
                </a:lnTo>
                <a:lnTo>
                  <a:pt x="8736" y="18298"/>
                </a:lnTo>
                <a:lnTo>
                  <a:pt x="9150" y="18468"/>
                </a:lnTo>
                <a:lnTo>
                  <a:pt x="9564" y="18663"/>
                </a:lnTo>
                <a:lnTo>
                  <a:pt x="10002" y="18833"/>
                </a:lnTo>
                <a:lnTo>
                  <a:pt x="10220" y="18906"/>
                </a:lnTo>
                <a:lnTo>
                  <a:pt x="10439" y="18931"/>
                </a:lnTo>
                <a:lnTo>
                  <a:pt x="10634" y="18955"/>
                </a:lnTo>
                <a:lnTo>
                  <a:pt x="11048" y="18955"/>
                </a:lnTo>
                <a:lnTo>
                  <a:pt x="11242" y="18906"/>
                </a:lnTo>
                <a:lnTo>
                  <a:pt x="11461" y="18858"/>
                </a:lnTo>
                <a:lnTo>
                  <a:pt x="11632" y="18809"/>
                </a:lnTo>
                <a:lnTo>
                  <a:pt x="12021" y="18639"/>
                </a:lnTo>
                <a:lnTo>
                  <a:pt x="12386" y="18420"/>
                </a:lnTo>
                <a:lnTo>
                  <a:pt x="12727" y="18176"/>
                </a:lnTo>
                <a:lnTo>
                  <a:pt x="13067" y="17884"/>
                </a:lnTo>
                <a:lnTo>
                  <a:pt x="13335" y="17641"/>
                </a:lnTo>
                <a:lnTo>
                  <a:pt x="13603" y="17349"/>
                </a:lnTo>
                <a:lnTo>
                  <a:pt x="13846" y="17081"/>
                </a:lnTo>
                <a:lnTo>
                  <a:pt x="14089" y="16790"/>
                </a:lnTo>
                <a:lnTo>
                  <a:pt x="14308" y="16473"/>
                </a:lnTo>
                <a:lnTo>
                  <a:pt x="14503" y="16157"/>
                </a:lnTo>
                <a:lnTo>
                  <a:pt x="14698" y="15841"/>
                </a:lnTo>
                <a:lnTo>
                  <a:pt x="14868" y="15524"/>
                </a:lnTo>
                <a:lnTo>
                  <a:pt x="15038" y="15184"/>
                </a:lnTo>
                <a:lnTo>
                  <a:pt x="15160" y="14843"/>
                </a:lnTo>
                <a:lnTo>
                  <a:pt x="15282" y="14478"/>
                </a:lnTo>
                <a:lnTo>
                  <a:pt x="15403" y="14137"/>
                </a:lnTo>
                <a:lnTo>
                  <a:pt x="15501" y="13772"/>
                </a:lnTo>
                <a:lnTo>
                  <a:pt x="15574" y="13407"/>
                </a:lnTo>
                <a:lnTo>
                  <a:pt x="15622" y="13042"/>
                </a:lnTo>
                <a:lnTo>
                  <a:pt x="15671" y="12677"/>
                </a:lnTo>
                <a:lnTo>
                  <a:pt x="15720" y="12629"/>
                </a:lnTo>
                <a:lnTo>
                  <a:pt x="15744" y="12580"/>
                </a:lnTo>
                <a:lnTo>
                  <a:pt x="15744" y="12556"/>
                </a:lnTo>
                <a:lnTo>
                  <a:pt x="15695" y="12483"/>
                </a:lnTo>
                <a:lnTo>
                  <a:pt x="15720" y="11996"/>
                </a:lnTo>
                <a:lnTo>
                  <a:pt x="15720" y="11509"/>
                </a:lnTo>
                <a:lnTo>
                  <a:pt x="15671" y="10998"/>
                </a:lnTo>
                <a:lnTo>
                  <a:pt x="15622" y="10512"/>
                </a:lnTo>
                <a:lnTo>
                  <a:pt x="15525" y="10074"/>
                </a:lnTo>
                <a:lnTo>
                  <a:pt x="15403" y="9636"/>
                </a:lnTo>
                <a:lnTo>
                  <a:pt x="15257" y="9173"/>
                </a:lnTo>
                <a:lnTo>
                  <a:pt x="15087" y="8711"/>
                </a:lnTo>
                <a:lnTo>
                  <a:pt x="14892" y="8273"/>
                </a:lnTo>
                <a:lnTo>
                  <a:pt x="14649" y="7860"/>
                </a:lnTo>
                <a:lnTo>
                  <a:pt x="14381" y="7446"/>
                </a:lnTo>
                <a:lnTo>
                  <a:pt x="14089" y="7032"/>
                </a:lnTo>
                <a:lnTo>
                  <a:pt x="13773" y="6692"/>
                </a:lnTo>
                <a:lnTo>
                  <a:pt x="13432" y="6351"/>
                </a:lnTo>
                <a:lnTo>
                  <a:pt x="13067" y="6059"/>
                </a:lnTo>
                <a:lnTo>
                  <a:pt x="12678" y="5816"/>
                </a:lnTo>
                <a:lnTo>
                  <a:pt x="12483" y="5718"/>
                </a:lnTo>
                <a:lnTo>
                  <a:pt x="12264" y="5645"/>
                </a:lnTo>
                <a:lnTo>
                  <a:pt x="12070" y="5572"/>
                </a:lnTo>
                <a:lnTo>
                  <a:pt x="11826" y="5499"/>
                </a:lnTo>
                <a:lnTo>
                  <a:pt x="11607" y="5451"/>
                </a:lnTo>
                <a:lnTo>
                  <a:pt x="11388" y="5426"/>
                </a:lnTo>
                <a:lnTo>
                  <a:pt x="10902" y="5426"/>
                </a:lnTo>
                <a:lnTo>
                  <a:pt x="10853" y="5329"/>
                </a:lnTo>
                <a:lnTo>
                  <a:pt x="10756" y="5280"/>
                </a:lnTo>
                <a:lnTo>
                  <a:pt x="10658" y="5256"/>
                </a:lnTo>
                <a:lnTo>
                  <a:pt x="10610" y="5280"/>
                </a:lnTo>
                <a:lnTo>
                  <a:pt x="10561" y="5305"/>
                </a:lnTo>
                <a:lnTo>
                  <a:pt x="10075" y="5597"/>
                </a:lnTo>
                <a:lnTo>
                  <a:pt x="9807" y="5743"/>
                </a:lnTo>
                <a:lnTo>
                  <a:pt x="9564" y="5840"/>
                </a:lnTo>
                <a:lnTo>
                  <a:pt x="9320" y="5937"/>
                </a:lnTo>
                <a:lnTo>
                  <a:pt x="9053" y="6035"/>
                </a:lnTo>
                <a:lnTo>
                  <a:pt x="8761" y="6083"/>
                </a:lnTo>
                <a:lnTo>
                  <a:pt x="8469" y="6108"/>
                </a:lnTo>
                <a:lnTo>
                  <a:pt x="8469" y="6108"/>
                </a:lnTo>
                <a:lnTo>
                  <a:pt x="8493" y="5864"/>
                </a:lnTo>
                <a:lnTo>
                  <a:pt x="8444" y="5597"/>
                </a:lnTo>
                <a:lnTo>
                  <a:pt x="8371" y="5353"/>
                </a:lnTo>
                <a:lnTo>
                  <a:pt x="8274" y="5086"/>
                </a:lnTo>
                <a:lnTo>
                  <a:pt x="8542" y="4867"/>
                </a:lnTo>
                <a:lnTo>
                  <a:pt x="8639" y="4891"/>
                </a:lnTo>
                <a:lnTo>
                  <a:pt x="8712" y="4867"/>
                </a:lnTo>
                <a:lnTo>
                  <a:pt x="8736" y="4842"/>
                </a:lnTo>
                <a:lnTo>
                  <a:pt x="8761" y="4818"/>
                </a:lnTo>
                <a:lnTo>
                  <a:pt x="8907" y="4891"/>
                </a:lnTo>
                <a:lnTo>
                  <a:pt x="9077" y="4940"/>
                </a:lnTo>
                <a:lnTo>
                  <a:pt x="9247" y="4964"/>
                </a:lnTo>
                <a:lnTo>
                  <a:pt x="9418" y="4988"/>
                </a:lnTo>
                <a:lnTo>
                  <a:pt x="9588" y="4964"/>
                </a:lnTo>
                <a:lnTo>
                  <a:pt x="9758" y="4940"/>
                </a:lnTo>
                <a:lnTo>
                  <a:pt x="9953" y="4891"/>
                </a:lnTo>
                <a:lnTo>
                  <a:pt x="10123" y="4842"/>
                </a:lnTo>
                <a:lnTo>
                  <a:pt x="10464" y="4672"/>
                </a:lnTo>
                <a:lnTo>
                  <a:pt x="10756" y="4477"/>
                </a:lnTo>
                <a:lnTo>
                  <a:pt x="11048" y="4258"/>
                </a:lnTo>
                <a:lnTo>
                  <a:pt x="11267" y="4015"/>
                </a:lnTo>
                <a:lnTo>
                  <a:pt x="11413" y="3820"/>
                </a:lnTo>
                <a:lnTo>
                  <a:pt x="11559" y="3626"/>
                </a:lnTo>
                <a:lnTo>
                  <a:pt x="11680" y="3407"/>
                </a:lnTo>
                <a:lnTo>
                  <a:pt x="11778" y="3163"/>
                </a:lnTo>
                <a:lnTo>
                  <a:pt x="11851" y="2944"/>
                </a:lnTo>
                <a:lnTo>
                  <a:pt x="11924" y="2701"/>
                </a:lnTo>
                <a:lnTo>
                  <a:pt x="12045" y="2214"/>
                </a:lnTo>
                <a:lnTo>
                  <a:pt x="12094" y="1703"/>
                </a:lnTo>
                <a:lnTo>
                  <a:pt x="12118" y="1217"/>
                </a:lnTo>
                <a:lnTo>
                  <a:pt x="12118" y="706"/>
                </a:lnTo>
                <a:lnTo>
                  <a:pt x="12118" y="219"/>
                </a:lnTo>
                <a:lnTo>
                  <a:pt x="12094" y="122"/>
                </a:lnTo>
                <a:lnTo>
                  <a:pt x="12045" y="49"/>
                </a:lnTo>
                <a:lnTo>
                  <a:pt x="1197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6"/>
          <p:cNvSpPr/>
          <p:nvPr/>
        </p:nvSpPr>
        <p:spPr>
          <a:xfrm>
            <a:off x="3742432" y="4393700"/>
            <a:ext cx="494054" cy="448312"/>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6"/>
          <p:cNvSpPr/>
          <p:nvPr/>
        </p:nvSpPr>
        <p:spPr>
          <a:xfrm>
            <a:off x="4336412" y="4386772"/>
            <a:ext cx="485006" cy="464266"/>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6"/>
          <p:cNvSpPr/>
          <p:nvPr/>
        </p:nvSpPr>
        <p:spPr>
          <a:xfrm>
            <a:off x="4946346" y="4497924"/>
            <a:ext cx="431308" cy="249956"/>
          </a:xfrm>
          <a:custGeom>
            <a:avLst/>
            <a:gdLst/>
            <a:ahLst/>
            <a:cxnLst/>
            <a:rect l="l" t="t" r="r" b="b"/>
            <a:pathLst>
              <a:path w="19735" h="11437" extrusionOk="0">
                <a:moveTo>
                  <a:pt x="17155" y="1363"/>
                </a:moveTo>
                <a:lnTo>
                  <a:pt x="17058" y="1387"/>
                </a:lnTo>
                <a:lnTo>
                  <a:pt x="16985" y="1460"/>
                </a:lnTo>
                <a:lnTo>
                  <a:pt x="16936" y="1533"/>
                </a:lnTo>
                <a:lnTo>
                  <a:pt x="16912" y="1777"/>
                </a:lnTo>
                <a:lnTo>
                  <a:pt x="16912" y="1825"/>
                </a:lnTo>
                <a:lnTo>
                  <a:pt x="16936" y="1874"/>
                </a:lnTo>
                <a:lnTo>
                  <a:pt x="16985" y="1971"/>
                </a:lnTo>
                <a:lnTo>
                  <a:pt x="17082" y="2044"/>
                </a:lnTo>
                <a:lnTo>
                  <a:pt x="17204" y="2069"/>
                </a:lnTo>
                <a:lnTo>
                  <a:pt x="17277" y="2069"/>
                </a:lnTo>
                <a:lnTo>
                  <a:pt x="17374" y="2093"/>
                </a:lnTo>
                <a:lnTo>
                  <a:pt x="17496" y="2069"/>
                </a:lnTo>
                <a:lnTo>
                  <a:pt x="17593" y="2020"/>
                </a:lnTo>
                <a:lnTo>
                  <a:pt x="17666" y="1947"/>
                </a:lnTo>
                <a:lnTo>
                  <a:pt x="17691" y="1874"/>
                </a:lnTo>
                <a:lnTo>
                  <a:pt x="17715" y="1801"/>
                </a:lnTo>
                <a:lnTo>
                  <a:pt x="17715" y="1655"/>
                </a:lnTo>
                <a:lnTo>
                  <a:pt x="17642" y="1533"/>
                </a:lnTo>
                <a:lnTo>
                  <a:pt x="17593" y="1485"/>
                </a:lnTo>
                <a:lnTo>
                  <a:pt x="17545" y="1436"/>
                </a:lnTo>
                <a:lnTo>
                  <a:pt x="17447" y="1387"/>
                </a:lnTo>
                <a:lnTo>
                  <a:pt x="17326" y="1387"/>
                </a:lnTo>
                <a:lnTo>
                  <a:pt x="17277" y="1363"/>
                </a:lnTo>
                <a:close/>
                <a:moveTo>
                  <a:pt x="16523" y="511"/>
                </a:moveTo>
                <a:lnTo>
                  <a:pt x="16888" y="560"/>
                </a:lnTo>
                <a:lnTo>
                  <a:pt x="17058" y="609"/>
                </a:lnTo>
                <a:lnTo>
                  <a:pt x="17228" y="657"/>
                </a:lnTo>
                <a:lnTo>
                  <a:pt x="17374" y="730"/>
                </a:lnTo>
                <a:lnTo>
                  <a:pt x="17520" y="828"/>
                </a:lnTo>
                <a:lnTo>
                  <a:pt x="17642" y="949"/>
                </a:lnTo>
                <a:lnTo>
                  <a:pt x="17764" y="1071"/>
                </a:lnTo>
                <a:lnTo>
                  <a:pt x="17861" y="1217"/>
                </a:lnTo>
                <a:lnTo>
                  <a:pt x="17934" y="1387"/>
                </a:lnTo>
                <a:lnTo>
                  <a:pt x="17983" y="1533"/>
                </a:lnTo>
                <a:lnTo>
                  <a:pt x="18031" y="1704"/>
                </a:lnTo>
                <a:lnTo>
                  <a:pt x="18056" y="2044"/>
                </a:lnTo>
                <a:lnTo>
                  <a:pt x="18031" y="2385"/>
                </a:lnTo>
                <a:lnTo>
                  <a:pt x="18031" y="2726"/>
                </a:lnTo>
                <a:lnTo>
                  <a:pt x="17958" y="3504"/>
                </a:lnTo>
                <a:lnTo>
                  <a:pt x="17885" y="4283"/>
                </a:lnTo>
                <a:lnTo>
                  <a:pt x="17861" y="4331"/>
                </a:lnTo>
                <a:lnTo>
                  <a:pt x="17739" y="4380"/>
                </a:lnTo>
                <a:lnTo>
                  <a:pt x="17593" y="4453"/>
                </a:lnTo>
                <a:lnTo>
                  <a:pt x="17520" y="4502"/>
                </a:lnTo>
                <a:lnTo>
                  <a:pt x="17472" y="4575"/>
                </a:lnTo>
                <a:lnTo>
                  <a:pt x="17472" y="4599"/>
                </a:lnTo>
                <a:lnTo>
                  <a:pt x="17496" y="4648"/>
                </a:lnTo>
                <a:lnTo>
                  <a:pt x="17569" y="4672"/>
                </a:lnTo>
                <a:lnTo>
                  <a:pt x="17618" y="4696"/>
                </a:lnTo>
                <a:lnTo>
                  <a:pt x="17764" y="4696"/>
                </a:lnTo>
                <a:lnTo>
                  <a:pt x="17812" y="4672"/>
                </a:lnTo>
                <a:lnTo>
                  <a:pt x="17764" y="4891"/>
                </a:lnTo>
                <a:lnTo>
                  <a:pt x="17715" y="4867"/>
                </a:lnTo>
                <a:lnTo>
                  <a:pt x="17569" y="4818"/>
                </a:lnTo>
                <a:lnTo>
                  <a:pt x="17423" y="4769"/>
                </a:lnTo>
                <a:lnTo>
                  <a:pt x="17350" y="4769"/>
                </a:lnTo>
                <a:lnTo>
                  <a:pt x="17326" y="4794"/>
                </a:lnTo>
                <a:lnTo>
                  <a:pt x="17301" y="4842"/>
                </a:lnTo>
                <a:lnTo>
                  <a:pt x="17301" y="4915"/>
                </a:lnTo>
                <a:lnTo>
                  <a:pt x="17374" y="4988"/>
                </a:lnTo>
                <a:lnTo>
                  <a:pt x="17472" y="5061"/>
                </a:lnTo>
                <a:lnTo>
                  <a:pt x="17593" y="5134"/>
                </a:lnTo>
                <a:lnTo>
                  <a:pt x="17691" y="5159"/>
                </a:lnTo>
                <a:lnTo>
                  <a:pt x="17642" y="5353"/>
                </a:lnTo>
                <a:lnTo>
                  <a:pt x="17569" y="5329"/>
                </a:lnTo>
                <a:lnTo>
                  <a:pt x="17374" y="5256"/>
                </a:lnTo>
                <a:lnTo>
                  <a:pt x="17277" y="5207"/>
                </a:lnTo>
                <a:lnTo>
                  <a:pt x="17155" y="5183"/>
                </a:lnTo>
                <a:lnTo>
                  <a:pt x="17131" y="5207"/>
                </a:lnTo>
                <a:lnTo>
                  <a:pt x="17107" y="5232"/>
                </a:lnTo>
                <a:lnTo>
                  <a:pt x="17082" y="5305"/>
                </a:lnTo>
                <a:lnTo>
                  <a:pt x="17107" y="5378"/>
                </a:lnTo>
                <a:lnTo>
                  <a:pt x="17131" y="5426"/>
                </a:lnTo>
                <a:lnTo>
                  <a:pt x="17228" y="5548"/>
                </a:lnTo>
                <a:lnTo>
                  <a:pt x="17374" y="5645"/>
                </a:lnTo>
                <a:lnTo>
                  <a:pt x="17545" y="5694"/>
                </a:lnTo>
                <a:lnTo>
                  <a:pt x="17399" y="6059"/>
                </a:lnTo>
                <a:lnTo>
                  <a:pt x="17253" y="6010"/>
                </a:lnTo>
                <a:lnTo>
                  <a:pt x="17107" y="5937"/>
                </a:lnTo>
                <a:lnTo>
                  <a:pt x="17034" y="5864"/>
                </a:lnTo>
                <a:lnTo>
                  <a:pt x="16961" y="5791"/>
                </a:lnTo>
                <a:lnTo>
                  <a:pt x="16888" y="5718"/>
                </a:lnTo>
                <a:lnTo>
                  <a:pt x="16790" y="5645"/>
                </a:lnTo>
                <a:lnTo>
                  <a:pt x="16742" y="5621"/>
                </a:lnTo>
                <a:lnTo>
                  <a:pt x="16693" y="5645"/>
                </a:lnTo>
                <a:lnTo>
                  <a:pt x="16644" y="5670"/>
                </a:lnTo>
                <a:lnTo>
                  <a:pt x="16620" y="5743"/>
                </a:lnTo>
                <a:lnTo>
                  <a:pt x="16644" y="5840"/>
                </a:lnTo>
                <a:lnTo>
                  <a:pt x="16669" y="5962"/>
                </a:lnTo>
                <a:lnTo>
                  <a:pt x="16742" y="6059"/>
                </a:lnTo>
                <a:lnTo>
                  <a:pt x="16815" y="6156"/>
                </a:lnTo>
                <a:lnTo>
                  <a:pt x="16912" y="6229"/>
                </a:lnTo>
                <a:lnTo>
                  <a:pt x="17034" y="6302"/>
                </a:lnTo>
                <a:lnTo>
                  <a:pt x="17131" y="6351"/>
                </a:lnTo>
                <a:lnTo>
                  <a:pt x="17253" y="6400"/>
                </a:lnTo>
                <a:lnTo>
                  <a:pt x="17082" y="6740"/>
                </a:lnTo>
                <a:lnTo>
                  <a:pt x="16985" y="6740"/>
                </a:lnTo>
                <a:lnTo>
                  <a:pt x="16790" y="6643"/>
                </a:lnTo>
                <a:lnTo>
                  <a:pt x="16596" y="6546"/>
                </a:lnTo>
                <a:lnTo>
                  <a:pt x="16401" y="6424"/>
                </a:lnTo>
                <a:lnTo>
                  <a:pt x="16231" y="6278"/>
                </a:lnTo>
                <a:lnTo>
                  <a:pt x="16158" y="6278"/>
                </a:lnTo>
                <a:lnTo>
                  <a:pt x="16133" y="6302"/>
                </a:lnTo>
                <a:lnTo>
                  <a:pt x="16133" y="6327"/>
                </a:lnTo>
                <a:lnTo>
                  <a:pt x="16182" y="6448"/>
                </a:lnTo>
                <a:lnTo>
                  <a:pt x="16255" y="6546"/>
                </a:lnTo>
                <a:lnTo>
                  <a:pt x="16401" y="6740"/>
                </a:lnTo>
                <a:lnTo>
                  <a:pt x="16571" y="6886"/>
                </a:lnTo>
                <a:lnTo>
                  <a:pt x="16790" y="7008"/>
                </a:lnTo>
                <a:lnTo>
                  <a:pt x="16888" y="7057"/>
                </a:lnTo>
                <a:lnTo>
                  <a:pt x="16669" y="7373"/>
                </a:lnTo>
                <a:lnTo>
                  <a:pt x="16401" y="7251"/>
                </a:lnTo>
                <a:lnTo>
                  <a:pt x="16158" y="7154"/>
                </a:lnTo>
                <a:lnTo>
                  <a:pt x="15987" y="7057"/>
                </a:lnTo>
                <a:lnTo>
                  <a:pt x="15817" y="6935"/>
                </a:lnTo>
                <a:lnTo>
                  <a:pt x="15647" y="6813"/>
                </a:lnTo>
                <a:lnTo>
                  <a:pt x="15476" y="6740"/>
                </a:lnTo>
                <a:lnTo>
                  <a:pt x="15428" y="6740"/>
                </a:lnTo>
                <a:lnTo>
                  <a:pt x="15403" y="6765"/>
                </a:lnTo>
                <a:lnTo>
                  <a:pt x="15379" y="6789"/>
                </a:lnTo>
                <a:lnTo>
                  <a:pt x="15379" y="6813"/>
                </a:lnTo>
                <a:lnTo>
                  <a:pt x="15403" y="6935"/>
                </a:lnTo>
                <a:lnTo>
                  <a:pt x="15452" y="7032"/>
                </a:lnTo>
                <a:lnTo>
                  <a:pt x="15525" y="7130"/>
                </a:lnTo>
                <a:lnTo>
                  <a:pt x="15598" y="7227"/>
                </a:lnTo>
                <a:lnTo>
                  <a:pt x="15768" y="7373"/>
                </a:lnTo>
                <a:lnTo>
                  <a:pt x="15963" y="7495"/>
                </a:lnTo>
                <a:lnTo>
                  <a:pt x="16133" y="7616"/>
                </a:lnTo>
                <a:lnTo>
                  <a:pt x="16352" y="7689"/>
                </a:lnTo>
                <a:lnTo>
                  <a:pt x="16036" y="7957"/>
                </a:lnTo>
                <a:lnTo>
                  <a:pt x="15866" y="7884"/>
                </a:lnTo>
                <a:lnTo>
                  <a:pt x="15671" y="7811"/>
                </a:lnTo>
                <a:lnTo>
                  <a:pt x="15501" y="7738"/>
                </a:lnTo>
                <a:lnTo>
                  <a:pt x="15330" y="7665"/>
                </a:lnTo>
                <a:lnTo>
                  <a:pt x="14892" y="7422"/>
                </a:lnTo>
                <a:lnTo>
                  <a:pt x="14649" y="7300"/>
                </a:lnTo>
                <a:lnTo>
                  <a:pt x="14430" y="7227"/>
                </a:lnTo>
                <a:lnTo>
                  <a:pt x="14406" y="7227"/>
                </a:lnTo>
                <a:lnTo>
                  <a:pt x="14406" y="7251"/>
                </a:lnTo>
                <a:lnTo>
                  <a:pt x="14454" y="7373"/>
                </a:lnTo>
                <a:lnTo>
                  <a:pt x="14503" y="7495"/>
                </a:lnTo>
                <a:lnTo>
                  <a:pt x="14600" y="7592"/>
                </a:lnTo>
                <a:lnTo>
                  <a:pt x="14698" y="7689"/>
                </a:lnTo>
                <a:lnTo>
                  <a:pt x="14892" y="7860"/>
                </a:lnTo>
                <a:lnTo>
                  <a:pt x="15111" y="8006"/>
                </a:lnTo>
                <a:lnTo>
                  <a:pt x="15355" y="8127"/>
                </a:lnTo>
                <a:lnTo>
                  <a:pt x="15622" y="8249"/>
                </a:lnTo>
                <a:lnTo>
                  <a:pt x="15379" y="8371"/>
                </a:lnTo>
                <a:lnTo>
                  <a:pt x="15111" y="8492"/>
                </a:lnTo>
                <a:lnTo>
                  <a:pt x="15038" y="8419"/>
                </a:lnTo>
                <a:lnTo>
                  <a:pt x="14917" y="8371"/>
                </a:lnTo>
                <a:lnTo>
                  <a:pt x="14698" y="8249"/>
                </a:lnTo>
                <a:lnTo>
                  <a:pt x="14454" y="8176"/>
                </a:lnTo>
                <a:lnTo>
                  <a:pt x="14235" y="8079"/>
                </a:lnTo>
                <a:lnTo>
                  <a:pt x="14016" y="7957"/>
                </a:lnTo>
                <a:lnTo>
                  <a:pt x="13797" y="7811"/>
                </a:lnTo>
                <a:lnTo>
                  <a:pt x="13578" y="7689"/>
                </a:lnTo>
                <a:lnTo>
                  <a:pt x="13359" y="7568"/>
                </a:lnTo>
                <a:lnTo>
                  <a:pt x="13335" y="7592"/>
                </a:lnTo>
                <a:lnTo>
                  <a:pt x="13311" y="7616"/>
                </a:lnTo>
                <a:lnTo>
                  <a:pt x="13384" y="7738"/>
                </a:lnTo>
                <a:lnTo>
                  <a:pt x="13432" y="7860"/>
                </a:lnTo>
                <a:lnTo>
                  <a:pt x="13627" y="8054"/>
                </a:lnTo>
                <a:lnTo>
                  <a:pt x="13822" y="8249"/>
                </a:lnTo>
                <a:lnTo>
                  <a:pt x="14041" y="8419"/>
                </a:lnTo>
                <a:lnTo>
                  <a:pt x="14284" y="8565"/>
                </a:lnTo>
                <a:lnTo>
                  <a:pt x="14552" y="8687"/>
                </a:lnTo>
                <a:lnTo>
                  <a:pt x="14211" y="8760"/>
                </a:lnTo>
                <a:lnTo>
                  <a:pt x="13870" y="8833"/>
                </a:lnTo>
                <a:lnTo>
                  <a:pt x="13724" y="8736"/>
                </a:lnTo>
                <a:lnTo>
                  <a:pt x="13578" y="8663"/>
                </a:lnTo>
                <a:lnTo>
                  <a:pt x="13286" y="8492"/>
                </a:lnTo>
                <a:lnTo>
                  <a:pt x="13092" y="8322"/>
                </a:lnTo>
                <a:lnTo>
                  <a:pt x="12897" y="8152"/>
                </a:lnTo>
                <a:lnTo>
                  <a:pt x="12678" y="7981"/>
                </a:lnTo>
                <a:lnTo>
                  <a:pt x="12483" y="7835"/>
                </a:lnTo>
                <a:lnTo>
                  <a:pt x="12435" y="7835"/>
                </a:lnTo>
                <a:lnTo>
                  <a:pt x="12410" y="7860"/>
                </a:lnTo>
                <a:lnTo>
                  <a:pt x="12386" y="7884"/>
                </a:lnTo>
                <a:lnTo>
                  <a:pt x="12386" y="7908"/>
                </a:lnTo>
                <a:lnTo>
                  <a:pt x="12435" y="8030"/>
                </a:lnTo>
                <a:lnTo>
                  <a:pt x="12508" y="8176"/>
                </a:lnTo>
                <a:lnTo>
                  <a:pt x="12654" y="8395"/>
                </a:lnTo>
                <a:lnTo>
                  <a:pt x="12848" y="8614"/>
                </a:lnTo>
                <a:lnTo>
                  <a:pt x="13043" y="8784"/>
                </a:lnTo>
                <a:lnTo>
                  <a:pt x="13189" y="8906"/>
                </a:lnTo>
                <a:lnTo>
                  <a:pt x="12727" y="8906"/>
                </a:lnTo>
                <a:lnTo>
                  <a:pt x="12556" y="8760"/>
                </a:lnTo>
                <a:lnTo>
                  <a:pt x="12410" y="8638"/>
                </a:lnTo>
                <a:lnTo>
                  <a:pt x="12094" y="8322"/>
                </a:lnTo>
                <a:lnTo>
                  <a:pt x="11729" y="8054"/>
                </a:lnTo>
                <a:lnTo>
                  <a:pt x="11680" y="8054"/>
                </a:lnTo>
                <a:lnTo>
                  <a:pt x="11656" y="8079"/>
                </a:lnTo>
                <a:lnTo>
                  <a:pt x="11632" y="8103"/>
                </a:lnTo>
                <a:lnTo>
                  <a:pt x="11632" y="8152"/>
                </a:lnTo>
                <a:lnTo>
                  <a:pt x="11899" y="8517"/>
                </a:lnTo>
                <a:lnTo>
                  <a:pt x="12167" y="8857"/>
                </a:lnTo>
                <a:lnTo>
                  <a:pt x="12191" y="8882"/>
                </a:lnTo>
                <a:lnTo>
                  <a:pt x="12118" y="8882"/>
                </a:lnTo>
                <a:lnTo>
                  <a:pt x="11753" y="8833"/>
                </a:lnTo>
                <a:lnTo>
                  <a:pt x="11632" y="8663"/>
                </a:lnTo>
                <a:lnTo>
                  <a:pt x="11486" y="8517"/>
                </a:lnTo>
                <a:lnTo>
                  <a:pt x="11218" y="8176"/>
                </a:lnTo>
                <a:lnTo>
                  <a:pt x="10926" y="7860"/>
                </a:lnTo>
                <a:lnTo>
                  <a:pt x="10878" y="7835"/>
                </a:lnTo>
                <a:lnTo>
                  <a:pt x="10853" y="7835"/>
                </a:lnTo>
                <a:lnTo>
                  <a:pt x="10780" y="7860"/>
                </a:lnTo>
                <a:lnTo>
                  <a:pt x="10732" y="7908"/>
                </a:lnTo>
                <a:lnTo>
                  <a:pt x="10732" y="7957"/>
                </a:lnTo>
                <a:lnTo>
                  <a:pt x="10756" y="8006"/>
                </a:lnTo>
                <a:lnTo>
                  <a:pt x="10926" y="8322"/>
                </a:lnTo>
                <a:lnTo>
                  <a:pt x="11145" y="8638"/>
                </a:lnTo>
                <a:lnTo>
                  <a:pt x="11242" y="8736"/>
                </a:lnTo>
                <a:lnTo>
                  <a:pt x="10659" y="8614"/>
                </a:lnTo>
                <a:lnTo>
                  <a:pt x="10513" y="8492"/>
                </a:lnTo>
                <a:lnTo>
                  <a:pt x="10391" y="8273"/>
                </a:lnTo>
                <a:lnTo>
                  <a:pt x="10269" y="8054"/>
                </a:lnTo>
                <a:lnTo>
                  <a:pt x="10221" y="8006"/>
                </a:lnTo>
                <a:lnTo>
                  <a:pt x="10172" y="8006"/>
                </a:lnTo>
                <a:lnTo>
                  <a:pt x="10123" y="8030"/>
                </a:lnTo>
                <a:lnTo>
                  <a:pt x="10075" y="8079"/>
                </a:lnTo>
                <a:lnTo>
                  <a:pt x="10075" y="8176"/>
                </a:lnTo>
                <a:lnTo>
                  <a:pt x="10075" y="8298"/>
                </a:lnTo>
                <a:lnTo>
                  <a:pt x="10099" y="8395"/>
                </a:lnTo>
                <a:lnTo>
                  <a:pt x="10123" y="8492"/>
                </a:lnTo>
                <a:lnTo>
                  <a:pt x="9856" y="8419"/>
                </a:lnTo>
                <a:lnTo>
                  <a:pt x="9807" y="8273"/>
                </a:lnTo>
                <a:lnTo>
                  <a:pt x="9734" y="8103"/>
                </a:lnTo>
                <a:lnTo>
                  <a:pt x="9685" y="8079"/>
                </a:lnTo>
                <a:lnTo>
                  <a:pt x="9661" y="8103"/>
                </a:lnTo>
                <a:lnTo>
                  <a:pt x="9612" y="8225"/>
                </a:lnTo>
                <a:lnTo>
                  <a:pt x="9637" y="8371"/>
                </a:lnTo>
                <a:lnTo>
                  <a:pt x="9637" y="8371"/>
                </a:lnTo>
                <a:lnTo>
                  <a:pt x="9199" y="8249"/>
                </a:lnTo>
                <a:lnTo>
                  <a:pt x="8566" y="8079"/>
                </a:lnTo>
                <a:lnTo>
                  <a:pt x="8250" y="7957"/>
                </a:lnTo>
                <a:lnTo>
                  <a:pt x="7933" y="7835"/>
                </a:lnTo>
                <a:lnTo>
                  <a:pt x="7641" y="7689"/>
                </a:lnTo>
                <a:lnTo>
                  <a:pt x="7374" y="7519"/>
                </a:lnTo>
                <a:lnTo>
                  <a:pt x="7106" y="7300"/>
                </a:lnTo>
                <a:lnTo>
                  <a:pt x="6863" y="7057"/>
                </a:lnTo>
                <a:lnTo>
                  <a:pt x="6814" y="7008"/>
                </a:lnTo>
                <a:lnTo>
                  <a:pt x="6741" y="6984"/>
                </a:lnTo>
                <a:lnTo>
                  <a:pt x="6692" y="6886"/>
                </a:lnTo>
                <a:lnTo>
                  <a:pt x="6571" y="6813"/>
                </a:lnTo>
                <a:lnTo>
                  <a:pt x="6473" y="6813"/>
                </a:lnTo>
                <a:lnTo>
                  <a:pt x="6400" y="6862"/>
                </a:lnTo>
                <a:lnTo>
                  <a:pt x="6352" y="6886"/>
                </a:lnTo>
                <a:lnTo>
                  <a:pt x="5865" y="7422"/>
                </a:lnTo>
                <a:lnTo>
                  <a:pt x="5354" y="7933"/>
                </a:lnTo>
                <a:lnTo>
                  <a:pt x="4794" y="8395"/>
                </a:lnTo>
                <a:lnTo>
                  <a:pt x="4235" y="8857"/>
                </a:lnTo>
                <a:lnTo>
                  <a:pt x="3699" y="9222"/>
                </a:lnTo>
                <a:lnTo>
                  <a:pt x="3140" y="9563"/>
                </a:lnTo>
                <a:lnTo>
                  <a:pt x="2580" y="9904"/>
                </a:lnTo>
                <a:lnTo>
                  <a:pt x="2288" y="10050"/>
                </a:lnTo>
                <a:lnTo>
                  <a:pt x="2045" y="10123"/>
                </a:lnTo>
                <a:lnTo>
                  <a:pt x="1923" y="10171"/>
                </a:lnTo>
                <a:lnTo>
                  <a:pt x="1777" y="10171"/>
                </a:lnTo>
                <a:lnTo>
                  <a:pt x="1729" y="10123"/>
                </a:lnTo>
                <a:lnTo>
                  <a:pt x="1680" y="10074"/>
                </a:lnTo>
                <a:lnTo>
                  <a:pt x="1656" y="10001"/>
                </a:lnTo>
                <a:lnTo>
                  <a:pt x="1631" y="9904"/>
                </a:lnTo>
                <a:lnTo>
                  <a:pt x="1631" y="9782"/>
                </a:lnTo>
                <a:lnTo>
                  <a:pt x="1704" y="9685"/>
                </a:lnTo>
                <a:lnTo>
                  <a:pt x="1875" y="9612"/>
                </a:lnTo>
                <a:lnTo>
                  <a:pt x="2045" y="9539"/>
                </a:lnTo>
                <a:lnTo>
                  <a:pt x="2361" y="9320"/>
                </a:lnTo>
                <a:lnTo>
                  <a:pt x="2994" y="8906"/>
                </a:lnTo>
                <a:lnTo>
                  <a:pt x="3918" y="8298"/>
                </a:lnTo>
                <a:lnTo>
                  <a:pt x="4356" y="8030"/>
                </a:lnTo>
                <a:lnTo>
                  <a:pt x="4527" y="7884"/>
                </a:lnTo>
                <a:lnTo>
                  <a:pt x="4697" y="7714"/>
                </a:lnTo>
                <a:lnTo>
                  <a:pt x="4721" y="7665"/>
                </a:lnTo>
                <a:lnTo>
                  <a:pt x="4697" y="7616"/>
                </a:lnTo>
                <a:lnTo>
                  <a:pt x="4648" y="7592"/>
                </a:lnTo>
                <a:lnTo>
                  <a:pt x="4624" y="7592"/>
                </a:lnTo>
                <a:lnTo>
                  <a:pt x="4381" y="7665"/>
                </a:lnTo>
                <a:lnTo>
                  <a:pt x="4186" y="7762"/>
                </a:lnTo>
                <a:lnTo>
                  <a:pt x="3772" y="8030"/>
                </a:lnTo>
                <a:lnTo>
                  <a:pt x="2824" y="8638"/>
                </a:lnTo>
                <a:lnTo>
                  <a:pt x="2215" y="8979"/>
                </a:lnTo>
                <a:lnTo>
                  <a:pt x="1899" y="9198"/>
                </a:lnTo>
                <a:lnTo>
                  <a:pt x="1607" y="9417"/>
                </a:lnTo>
                <a:lnTo>
                  <a:pt x="1534" y="9368"/>
                </a:lnTo>
                <a:lnTo>
                  <a:pt x="1437" y="9344"/>
                </a:lnTo>
                <a:lnTo>
                  <a:pt x="1339" y="9344"/>
                </a:lnTo>
                <a:lnTo>
                  <a:pt x="1242" y="9417"/>
                </a:lnTo>
                <a:lnTo>
                  <a:pt x="1169" y="9466"/>
                </a:lnTo>
                <a:lnTo>
                  <a:pt x="1096" y="9539"/>
                </a:lnTo>
                <a:lnTo>
                  <a:pt x="1023" y="9539"/>
                </a:lnTo>
                <a:lnTo>
                  <a:pt x="999" y="9490"/>
                </a:lnTo>
                <a:lnTo>
                  <a:pt x="974" y="9417"/>
                </a:lnTo>
                <a:lnTo>
                  <a:pt x="950" y="9344"/>
                </a:lnTo>
                <a:lnTo>
                  <a:pt x="974" y="9271"/>
                </a:lnTo>
                <a:lnTo>
                  <a:pt x="999" y="9222"/>
                </a:lnTo>
                <a:lnTo>
                  <a:pt x="1072" y="9174"/>
                </a:lnTo>
                <a:lnTo>
                  <a:pt x="1315" y="9174"/>
                </a:lnTo>
                <a:lnTo>
                  <a:pt x="1388" y="9125"/>
                </a:lnTo>
                <a:lnTo>
                  <a:pt x="1437" y="9028"/>
                </a:lnTo>
                <a:lnTo>
                  <a:pt x="1485" y="8955"/>
                </a:lnTo>
                <a:lnTo>
                  <a:pt x="1729" y="8857"/>
                </a:lnTo>
                <a:lnTo>
                  <a:pt x="1996" y="8736"/>
                </a:lnTo>
                <a:lnTo>
                  <a:pt x="2580" y="8468"/>
                </a:lnTo>
                <a:lnTo>
                  <a:pt x="3164" y="8200"/>
                </a:lnTo>
                <a:lnTo>
                  <a:pt x="3772" y="7860"/>
                </a:lnTo>
                <a:lnTo>
                  <a:pt x="4405" y="7495"/>
                </a:lnTo>
                <a:lnTo>
                  <a:pt x="4648" y="7373"/>
                </a:lnTo>
                <a:lnTo>
                  <a:pt x="4892" y="7227"/>
                </a:lnTo>
                <a:lnTo>
                  <a:pt x="5111" y="7032"/>
                </a:lnTo>
                <a:lnTo>
                  <a:pt x="5208" y="6935"/>
                </a:lnTo>
                <a:lnTo>
                  <a:pt x="5281" y="6838"/>
                </a:lnTo>
                <a:lnTo>
                  <a:pt x="5281" y="6789"/>
                </a:lnTo>
                <a:lnTo>
                  <a:pt x="5281" y="6765"/>
                </a:lnTo>
                <a:lnTo>
                  <a:pt x="5232" y="6740"/>
                </a:lnTo>
                <a:lnTo>
                  <a:pt x="5208" y="6740"/>
                </a:lnTo>
                <a:lnTo>
                  <a:pt x="5062" y="6765"/>
                </a:lnTo>
                <a:lnTo>
                  <a:pt x="4940" y="6813"/>
                </a:lnTo>
                <a:lnTo>
                  <a:pt x="4697" y="6935"/>
                </a:lnTo>
                <a:lnTo>
                  <a:pt x="4235" y="7227"/>
                </a:lnTo>
                <a:lnTo>
                  <a:pt x="3699" y="7543"/>
                </a:lnTo>
                <a:lnTo>
                  <a:pt x="3164" y="7835"/>
                </a:lnTo>
                <a:lnTo>
                  <a:pt x="2605" y="8127"/>
                </a:lnTo>
                <a:lnTo>
                  <a:pt x="2045" y="8395"/>
                </a:lnTo>
                <a:lnTo>
                  <a:pt x="1704" y="8541"/>
                </a:lnTo>
                <a:lnTo>
                  <a:pt x="1534" y="8590"/>
                </a:lnTo>
                <a:lnTo>
                  <a:pt x="1388" y="8687"/>
                </a:lnTo>
                <a:lnTo>
                  <a:pt x="1291" y="8638"/>
                </a:lnTo>
                <a:lnTo>
                  <a:pt x="1120" y="8614"/>
                </a:lnTo>
                <a:lnTo>
                  <a:pt x="974" y="8638"/>
                </a:lnTo>
                <a:lnTo>
                  <a:pt x="804" y="8614"/>
                </a:lnTo>
                <a:lnTo>
                  <a:pt x="682" y="8273"/>
                </a:lnTo>
                <a:lnTo>
                  <a:pt x="1047" y="8127"/>
                </a:lnTo>
                <a:lnTo>
                  <a:pt x="2142" y="7738"/>
                </a:lnTo>
                <a:lnTo>
                  <a:pt x="4332" y="6935"/>
                </a:lnTo>
                <a:lnTo>
                  <a:pt x="6327" y="6181"/>
                </a:lnTo>
                <a:lnTo>
                  <a:pt x="7422" y="5767"/>
                </a:lnTo>
                <a:lnTo>
                  <a:pt x="7690" y="5645"/>
                </a:lnTo>
                <a:lnTo>
                  <a:pt x="7787" y="5597"/>
                </a:lnTo>
                <a:lnTo>
                  <a:pt x="7909" y="5499"/>
                </a:lnTo>
                <a:lnTo>
                  <a:pt x="8079" y="5499"/>
                </a:lnTo>
                <a:lnTo>
                  <a:pt x="8055" y="5524"/>
                </a:lnTo>
                <a:lnTo>
                  <a:pt x="8055" y="5597"/>
                </a:lnTo>
                <a:lnTo>
                  <a:pt x="8079" y="5694"/>
                </a:lnTo>
                <a:lnTo>
                  <a:pt x="8128" y="5791"/>
                </a:lnTo>
                <a:lnTo>
                  <a:pt x="8201" y="5840"/>
                </a:lnTo>
                <a:lnTo>
                  <a:pt x="8639" y="6035"/>
                </a:lnTo>
                <a:lnTo>
                  <a:pt x="9101" y="6205"/>
                </a:lnTo>
                <a:lnTo>
                  <a:pt x="9564" y="6327"/>
                </a:lnTo>
                <a:lnTo>
                  <a:pt x="10050" y="6424"/>
                </a:lnTo>
                <a:lnTo>
                  <a:pt x="10537" y="6497"/>
                </a:lnTo>
                <a:lnTo>
                  <a:pt x="11023" y="6521"/>
                </a:lnTo>
                <a:lnTo>
                  <a:pt x="11510" y="6497"/>
                </a:lnTo>
                <a:lnTo>
                  <a:pt x="11997" y="6448"/>
                </a:lnTo>
                <a:lnTo>
                  <a:pt x="12459" y="6351"/>
                </a:lnTo>
                <a:lnTo>
                  <a:pt x="12921" y="6229"/>
                </a:lnTo>
                <a:lnTo>
                  <a:pt x="13384" y="6083"/>
                </a:lnTo>
                <a:lnTo>
                  <a:pt x="13870" y="5889"/>
                </a:lnTo>
                <a:lnTo>
                  <a:pt x="14308" y="5670"/>
                </a:lnTo>
                <a:lnTo>
                  <a:pt x="14722" y="5402"/>
                </a:lnTo>
                <a:lnTo>
                  <a:pt x="14917" y="5256"/>
                </a:lnTo>
                <a:lnTo>
                  <a:pt x="15111" y="5086"/>
                </a:lnTo>
                <a:lnTo>
                  <a:pt x="15257" y="4915"/>
                </a:lnTo>
                <a:lnTo>
                  <a:pt x="15403" y="4745"/>
                </a:lnTo>
                <a:lnTo>
                  <a:pt x="15452" y="4672"/>
                </a:lnTo>
                <a:lnTo>
                  <a:pt x="15452" y="4575"/>
                </a:lnTo>
                <a:lnTo>
                  <a:pt x="15428" y="4502"/>
                </a:lnTo>
                <a:lnTo>
                  <a:pt x="15379" y="4453"/>
                </a:lnTo>
                <a:lnTo>
                  <a:pt x="15306" y="4404"/>
                </a:lnTo>
                <a:lnTo>
                  <a:pt x="15233" y="4380"/>
                </a:lnTo>
                <a:lnTo>
                  <a:pt x="15160" y="4380"/>
                </a:lnTo>
                <a:lnTo>
                  <a:pt x="15063" y="4404"/>
                </a:lnTo>
                <a:lnTo>
                  <a:pt x="14746" y="4623"/>
                </a:lnTo>
                <a:lnTo>
                  <a:pt x="14406" y="4842"/>
                </a:lnTo>
                <a:lnTo>
                  <a:pt x="14089" y="5086"/>
                </a:lnTo>
                <a:lnTo>
                  <a:pt x="13749" y="5280"/>
                </a:lnTo>
                <a:lnTo>
                  <a:pt x="13359" y="5475"/>
                </a:lnTo>
                <a:lnTo>
                  <a:pt x="12970" y="5621"/>
                </a:lnTo>
                <a:lnTo>
                  <a:pt x="12581" y="5743"/>
                </a:lnTo>
                <a:lnTo>
                  <a:pt x="12167" y="5840"/>
                </a:lnTo>
                <a:lnTo>
                  <a:pt x="11729" y="5913"/>
                </a:lnTo>
                <a:lnTo>
                  <a:pt x="11291" y="5937"/>
                </a:lnTo>
                <a:lnTo>
                  <a:pt x="10853" y="5937"/>
                </a:lnTo>
                <a:lnTo>
                  <a:pt x="10415" y="5913"/>
                </a:lnTo>
                <a:lnTo>
                  <a:pt x="9977" y="5840"/>
                </a:lnTo>
                <a:lnTo>
                  <a:pt x="9539" y="5743"/>
                </a:lnTo>
                <a:lnTo>
                  <a:pt x="9126" y="5597"/>
                </a:lnTo>
                <a:lnTo>
                  <a:pt x="8712" y="5451"/>
                </a:lnTo>
                <a:lnTo>
                  <a:pt x="8785" y="5353"/>
                </a:lnTo>
                <a:lnTo>
                  <a:pt x="8858" y="5280"/>
                </a:lnTo>
                <a:lnTo>
                  <a:pt x="8907" y="5183"/>
                </a:lnTo>
                <a:lnTo>
                  <a:pt x="8931" y="5110"/>
                </a:lnTo>
                <a:lnTo>
                  <a:pt x="8931" y="5013"/>
                </a:lnTo>
                <a:lnTo>
                  <a:pt x="8882" y="4915"/>
                </a:lnTo>
                <a:lnTo>
                  <a:pt x="8834" y="4842"/>
                </a:lnTo>
                <a:lnTo>
                  <a:pt x="8761" y="4794"/>
                </a:lnTo>
                <a:lnTo>
                  <a:pt x="8688" y="4769"/>
                </a:lnTo>
                <a:lnTo>
                  <a:pt x="8566" y="4794"/>
                </a:lnTo>
                <a:lnTo>
                  <a:pt x="8323" y="4867"/>
                </a:lnTo>
                <a:lnTo>
                  <a:pt x="8201" y="4915"/>
                </a:lnTo>
                <a:lnTo>
                  <a:pt x="8055" y="4940"/>
                </a:lnTo>
                <a:lnTo>
                  <a:pt x="7933" y="4940"/>
                </a:lnTo>
                <a:lnTo>
                  <a:pt x="7812" y="4915"/>
                </a:lnTo>
                <a:lnTo>
                  <a:pt x="7714" y="4842"/>
                </a:lnTo>
                <a:lnTo>
                  <a:pt x="7617" y="4721"/>
                </a:lnTo>
                <a:lnTo>
                  <a:pt x="7617" y="4696"/>
                </a:lnTo>
                <a:lnTo>
                  <a:pt x="7641" y="4672"/>
                </a:lnTo>
                <a:lnTo>
                  <a:pt x="7714" y="4599"/>
                </a:lnTo>
                <a:lnTo>
                  <a:pt x="7812" y="4550"/>
                </a:lnTo>
                <a:lnTo>
                  <a:pt x="7958" y="4502"/>
                </a:lnTo>
                <a:lnTo>
                  <a:pt x="8250" y="4429"/>
                </a:lnTo>
                <a:lnTo>
                  <a:pt x="8420" y="4404"/>
                </a:lnTo>
                <a:lnTo>
                  <a:pt x="10269" y="3991"/>
                </a:lnTo>
                <a:lnTo>
                  <a:pt x="12118" y="3553"/>
                </a:lnTo>
                <a:lnTo>
                  <a:pt x="12970" y="3383"/>
                </a:lnTo>
                <a:lnTo>
                  <a:pt x="13189" y="3334"/>
                </a:lnTo>
                <a:lnTo>
                  <a:pt x="13408" y="3261"/>
                </a:lnTo>
                <a:lnTo>
                  <a:pt x="13603" y="3188"/>
                </a:lnTo>
                <a:lnTo>
                  <a:pt x="13773" y="3066"/>
                </a:lnTo>
                <a:lnTo>
                  <a:pt x="13846" y="2993"/>
                </a:lnTo>
                <a:lnTo>
                  <a:pt x="13846" y="2896"/>
                </a:lnTo>
                <a:lnTo>
                  <a:pt x="13895" y="2847"/>
                </a:lnTo>
                <a:lnTo>
                  <a:pt x="13895" y="2750"/>
                </a:lnTo>
                <a:lnTo>
                  <a:pt x="13895" y="2555"/>
                </a:lnTo>
                <a:lnTo>
                  <a:pt x="13919" y="2385"/>
                </a:lnTo>
                <a:lnTo>
                  <a:pt x="13943" y="2215"/>
                </a:lnTo>
                <a:lnTo>
                  <a:pt x="13992" y="2044"/>
                </a:lnTo>
                <a:lnTo>
                  <a:pt x="14065" y="1874"/>
                </a:lnTo>
                <a:lnTo>
                  <a:pt x="14138" y="1728"/>
                </a:lnTo>
                <a:lnTo>
                  <a:pt x="14211" y="1582"/>
                </a:lnTo>
                <a:lnTo>
                  <a:pt x="14333" y="1436"/>
                </a:lnTo>
                <a:lnTo>
                  <a:pt x="14552" y="1193"/>
                </a:lnTo>
                <a:lnTo>
                  <a:pt x="14844" y="974"/>
                </a:lnTo>
                <a:lnTo>
                  <a:pt x="15136" y="779"/>
                </a:lnTo>
                <a:lnTo>
                  <a:pt x="15476" y="657"/>
                </a:lnTo>
                <a:lnTo>
                  <a:pt x="15817" y="560"/>
                </a:lnTo>
                <a:lnTo>
                  <a:pt x="16158" y="511"/>
                </a:lnTo>
                <a:close/>
                <a:moveTo>
                  <a:pt x="16182" y="0"/>
                </a:moveTo>
                <a:lnTo>
                  <a:pt x="15817" y="49"/>
                </a:lnTo>
                <a:lnTo>
                  <a:pt x="15476" y="122"/>
                </a:lnTo>
                <a:lnTo>
                  <a:pt x="15136" y="268"/>
                </a:lnTo>
                <a:lnTo>
                  <a:pt x="14795" y="414"/>
                </a:lnTo>
                <a:lnTo>
                  <a:pt x="14503" y="633"/>
                </a:lnTo>
                <a:lnTo>
                  <a:pt x="14235" y="852"/>
                </a:lnTo>
                <a:lnTo>
                  <a:pt x="13992" y="1120"/>
                </a:lnTo>
                <a:lnTo>
                  <a:pt x="13797" y="1387"/>
                </a:lnTo>
                <a:lnTo>
                  <a:pt x="13651" y="1704"/>
                </a:lnTo>
                <a:lnTo>
                  <a:pt x="13530" y="2044"/>
                </a:lnTo>
                <a:lnTo>
                  <a:pt x="13505" y="2215"/>
                </a:lnTo>
                <a:lnTo>
                  <a:pt x="13481" y="2385"/>
                </a:lnTo>
                <a:lnTo>
                  <a:pt x="13481" y="2580"/>
                </a:lnTo>
                <a:lnTo>
                  <a:pt x="13481" y="2750"/>
                </a:lnTo>
                <a:lnTo>
                  <a:pt x="13481" y="2774"/>
                </a:lnTo>
                <a:lnTo>
                  <a:pt x="13238" y="2799"/>
                </a:lnTo>
                <a:lnTo>
                  <a:pt x="12994" y="2847"/>
                </a:lnTo>
                <a:lnTo>
                  <a:pt x="12532" y="2945"/>
                </a:lnTo>
                <a:lnTo>
                  <a:pt x="11802" y="3115"/>
                </a:lnTo>
                <a:lnTo>
                  <a:pt x="11048" y="3261"/>
                </a:lnTo>
                <a:lnTo>
                  <a:pt x="8104" y="3918"/>
                </a:lnTo>
                <a:lnTo>
                  <a:pt x="7885" y="3967"/>
                </a:lnTo>
                <a:lnTo>
                  <a:pt x="7666" y="4015"/>
                </a:lnTo>
                <a:lnTo>
                  <a:pt x="7447" y="4113"/>
                </a:lnTo>
                <a:lnTo>
                  <a:pt x="7276" y="4210"/>
                </a:lnTo>
                <a:lnTo>
                  <a:pt x="7203" y="4283"/>
                </a:lnTo>
                <a:lnTo>
                  <a:pt x="7130" y="4356"/>
                </a:lnTo>
                <a:lnTo>
                  <a:pt x="7082" y="4429"/>
                </a:lnTo>
                <a:lnTo>
                  <a:pt x="7057" y="4526"/>
                </a:lnTo>
                <a:lnTo>
                  <a:pt x="7033" y="4623"/>
                </a:lnTo>
                <a:lnTo>
                  <a:pt x="7033" y="4721"/>
                </a:lnTo>
                <a:lnTo>
                  <a:pt x="7057" y="4842"/>
                </a:lnTo>
                <a:lnTo>
                  <a:pt x="7106" y="4988"/>
                </a:lnTo>
                <a:lnTo>
                  <a:pt x="7155" y="5086"/>
                </a:lnTo>
                <a:lnTo>
                  <a:pt x="7228" y="5183"/>
                </a:lnTo>
                <a:lnTo>
                  <a:pt x="7301" y="5280"/>
                </a:lnTo>
                <a:lnTo>
                  <a:pt x="7374" y="5329"/>
                </a:lnTo>
                <a:lnTo>
                  <a:pt x="7057" y="5451"/>
                </a:lnTo>
                <a:lnTo>
                  <a:pt x="6765" y="5572"/>
                </a:lnTo>
                <a:lnTo>
                  <a:pt x="6035" y="5816"/>
                </a:lnTo>
                <a:lnTo>
                  <a:pt x="5305" y="6059"/>
                </a:lnTo>
                <a:lnTo>
                  <a:pt x="2191" y="7154"/>
                </a:lnTo>
                <a:lnTo>
                  <a:pt x="731" y="7689"/>
                </a:lnTo>
                <a:lnTo>
                  <a:pt x="512" y="7762"/>
                </a:lnTo>
                <a:lnTo>
                  <a:pt x="342" y="7860"/>
                </a:lnTo>
                <a:lnTo>
                  <a:pt x="196" y="8006"/>
                </a:lnTo>
                <a:lnTo>
                  <a:pt x="123" y="8079"/>
                </a:lnTo>
                <a:lnTo>
                  <a:pt x="74" y="8176"/>
                </a:lnTo>
                <a:lnTo>
                  <a:pt x="25" y="8322"/>
                </a:lnTo>
                <a:lnTo>
                  <a:pt x="1" y="8468"/>
                </a:lnTo>
                <a:lnTo>
                  <a:pt x="1" y="8565"/>
                </a:lnTo>
                <a:lnTo>
                  <a:pt x="50" y="8687"/>
                </a:lnTo>
                <a:lnTo>
                  <a:pt x="123" y="8784"/>
                </a:lnTo>
                <a:lnTo>
                  <a:pt x="196" y="8857"/>
                </a:lnTo>
                <a:lnTo>
                  <a:pt x="293" y="8930"/>
                </a:lnTo>
                <a:lnTo>
                  <a:pt x="415" y="9003"/>
                </a:lnTo>
                <a:lnTo>
                  <a:pt x="366" y="9125"/>
                </a:lnTo>
                <a:lnTo>
                  <a:pt x="317" y="9271"/>
                </a:lnTo>
                <a:lnTo>
                  <a:pt x="317" y="9417"/>
                </a:lnTo>
                <a:lnTo>
                  <a:pt x="317" y="9563"/>
                </a:lnTo>
                <a:lnTo>
                  <a:pt x="366" y="9685"/>
                </a:lnTo>
                <a:lnTo>
                  <a:pt x="415" y="9782"/>
                </a:lnTo>
                <a:lnTo>
                  <a:pt x="488" y="9879"/>
                </a:lnTo>
                <a:lnTo>
                  <a:pt x="561" y="9952"/>
                </a:lnTo>
                <a:lnTo>
                  <a:pt x="682" y="10001"/>
                </a:lnTo>
                <a:lnTo>
                  <a:pt x="780" y="10025"/>
                </a:lnTo>
                <a:lnTo>
                  <a:pt x="901" y="10050"/>
                </a:lnTo>
                <a:lnTo>
                  <a:pt x="1023" y="10050"/>
                </a:lnTo>
                <a:lnTo>
                  <a:pt x="1047" y="10196"/>
                </a:lnTo>
                <a:lnTo>
                  <a:pt x="1096" y="10317"/>
                </a:lnTo>
                <a:lnTo>
                  <a:pt x="1193" y="10415"/>
                </a:lnTo>
                <a:lnTo>
                  <a:pt x="1315" y="10512"/>
                </a:lnTo>
                <a:lnTo>
                  <a:pt x="1412" y="10561"/>
                </a:lnTo>
                <a:lnTo>
                  <a:pt x="1534" y="10609"/>
                </a:lnTo>
                <a:lnTo>
                  <a:pt x="1656" y="10658"/>
                </a:lnTo>
                <a:lnTo>
                  <a:pt x="1996" y="10658"/>
                </a:lnTo>
                <a:lnTo>
                  <a:pt x="2240" y="10609"/>
                </a:lnTo>
                <a:lnTo>
                  <a:pt x="2459" y="10536"/>
                </a:lnTo>
                <a:lnTo>
                  <a:pt x="2702" y="10415"/>
                </a:lnTo>
                <a:lnTo>
                  <a:pt x="3140" y="10196"/>
                </a:lnTo>
                <a:lnTo>
                  <a:pt x="3578" y="9928"/>
                </a:lnTo>
                <a:lnTo>
                  <a:pt x="4040" y="9636"/>
                </a:lnTo>
                <a:lnTo>
                  <a:pt x="4478" y="9320"/>
                </a:lnTo>
                <a:lnTo>
                  <a:pt x="4892" y="9003"/>
                </a:lnTo>
                <a:lnTo>
                  <a:pt x="5305" y="8663"/>
                </a:lnTo>
                <a:lnTo>
                  <a:pt x="5719" y="8298"/>
                </a:lnTo>
                <a:lnTo>
                  <a:pt x="6108" y="7933"/>
                </a:lnTo>
                <a:lnTo>
                  <a:pt x="6473" y="7543"/>
                </a:lnTo>
                <a:lnTo>
                  <a:pt x="6717" y="7787"/>
                </a:lnTo>
                <a:lnTo>
                  <a:pt x="7009" y="8030"/>
                </a:lnTo>
                <a:lnTo>
                  <a:pt x="7325" y="8200"/>
                </a:lnTo>
                <a:lnTo>
                  <a:pt x="7641" y="8371"/>
                </a:lnTo>
                <a:lnTo>
                  <a:pt x="7982" y="8517"/>
                </a:lnTo>
                <a:lnTo>
                  <a:pt x="8347" y="8614"/>
                </a:lnTo>
                <a:lnTo>
                  <a:pt x="9053" y="8809"/>
                </a:lnTo>
                <a:lnTo>
                  <a:pt x="10221" y="9101"/>
                </a:lnTo>
                <a:lnTo>
                  <a:pt x="10829" y="9198"/>
                </a:lnTo>
                <a:lnTo>
                  <a:pt x="11413" y="9295"/>
                </a:lnTo>
                <a:lnTo>
                  <a:pt x="11364" y="9368"/>
                </a:lnTo>
                <a:lnTo>
                  <a:pt x="11291" y="9758"/>
                </a:lnTo>
                <a:lnTo>
                  <a:pt x="11194" y="10147"/>
                </a:lnTo>
                <a:lnTo>
                  <a:pt x="11145" y="10536"/>
                </a:lnTo>
                <a:lnTo>
                  <a:pt x="11121" y="10926"/>
                </a:lnTo>
                <a:lnTo>
                  <a:pt x="11121" y="10999"/>
                </a:lnTo>
                <a:lnTo>
                  <a:pt x="11169" y="11072"/>
                </a:lnTo>
                <a:lnTo>
                  <a:pt x="11218" y="11096"/>
                </a:lnTo>
                <a:lnTo>
                  <a:pt x="11291" y="11096"/>
                </a:lnTo>
                <a:lnTo>
                  <a:pt x="11340" y="11169"/>
                </a:lnTo>
                <a:lnTo>
                  <a:pt x="11388" y="11218"/>
                </a:lnTo>
                <a:lnTo>
                  <a:pt x="11534" y="11291"/>
                </a:lnTo>
                <a:lnTo>
                  <a:pt x="11729" y="11388"/>
                </a:lnTo>
                <a:lnTo>
                  <a:pt x="11826" y="11437"/>
                </a:lnTo>
                <a:lnTo>
                  <a:pt x="11972" y="11437"/>
                </a:lnTo>
                <a:lnTo>
                  <a:pt x="12021" y="11412"/>
                </a:lnTo>
                <a:lnTo>
                  <a:pt x="12070" y="11364"/>
                </a:lnTo>
                <a:lnTo>
                  <a:pt x="12070" y="11339"/>
                </a:lnTo>
                <a:lnTo>
                  <a:pt x="12070" y="11218"/>
                </a:lnTo>
                <a:lnTo>
                  <a:pt x="12045" y="11193"/>
                </a:lnTo>
                <a:lnTo>
                  <a:pt x="11997" y="11145"/>
                </a:lnTo>
                <a:lnTo>
                  <a:pt x="11851" y="11072"/>
                </a:lnTo>
                <a:lnTo>
                  <a:pt x="11705" y="10999"/>
                </a:lnTo>
                <a:lnTo>
                  <a:pt x="11632" y="10974"/>
                </a:lnTo>
                <a:lnTo>
                  <a:pt x="11997" y="10877"/>
                </a:lnTo>
                <a:lnTo>
                  <a:pt x="12094" y="10828"/>
                </a:lnTo>
                <a:lnTo>
                  <a:pt x="12118" y="10780"/>
                </a:lnTo>
                <a:lnTo>
                  <a:pt x="12143" y="10707"/>
                </a:lnTo>
                <a:lnTo>
                  <a:pt x="12143" y="10634"/>
                </a:lnTo>
                <a:lnTo>
                  <a:pt x="12118" y="10561"/>
                </a:lnTo>
                <a:lnTo>
                  <a:pt x="12070" y="10512"/>
                </a:lnTo>
                <a:lnTo>
                  <a:pt x="11997" y="10488"/>
                </a:lnTo>
                <a:lnTo>
                  <a:pt x="11899" y="10488"/>
                </a:lnTo>
                <a:lnTo>
                  <a:pt x="11753" y="10512"/>
                </a:lnTo>
                <a:lnTo>
                  <a:pt x="11510" y="10585"/>
                </a:lnTo>
                <a:lnTo>
                  <a:pt x="11559" y="10366"/>
                </a:lnTo>
                <a:lnTo>
                  <a:pt x="11583" y="10147"/>
                </a:lnTo>
                <a:lnTo>
                  <a:pt x="11632" y="9952"/>
                </a:lnTo>
                <a:lnTo>
                  <a:pt x="11705" y="9758"/>
                </a:lnTo>
                <a:lnTo>
                  <a:pt x="11826" y="9393"/>
                </a:lnTo>
                <a:lnTo>
                  <a:pt x="11826" y="9368"/>
                </a:lnTo>
                <a:lnTo>
                  <a:pt x="11899" y="9368"/>
                </a:lnTo>
                <a:lnTo>
                  <a:pt x="11924" y="9539"/>
                </a:lnTo>
                <a:lnTo>
                  <a:pt x="11972" y="9733"/>
                </a:lnTo>
                <a:lnTo>
                  <a:pt x="12094" y="10074"/>
                </a:lnTo>
                <a:lnTo>
                  <a:pt x="12216" y="10415"/>
                </a:lnTo>
                <a:lnTo>
                  <a:pt x="12337" y="10731"/>
                </a:lnTo>
                <a:lnTo>
                  <a:pt x="12337" y="10780"/>
                </a:lnTo>
                <a:lnTo>
                  <a:pt x="12386" y="10853"/>
                </a:lnTo>
                <a:lnTo>
                  <a:pt x="12435" y="10926"/>
                </a:lnTo>
                <a:lnTo>
                  <a:pt x="12605" y="11047"/>
                </a:lnTo>
                <a:lnTo>
                  <a:pt x="12800" y="11193"/>
                </a:lnTo>
                <a:lnTo>
                  <a:pt x="13019" y="11291"/>
                </a:lnTo>
                <a:lnTo>
                  <a:pt x="13116" y="11315"/>
                </a:lnTo>
                <a:lnTo>
                  <a:pt x="13189" y="11315"/>
                </a:lnTo>
                <a:lnTo>
                  <a:pt x="13238" y="11266"/>
                </a:lnTo>
                <a:lnTo>
                  <a:pt x="13286" y="11218"/>
                </a:lnTo>
                <a:lnTo>
                  <a:pt x="13311" y="11169"/>
                </a:lnTo>
                <a:lnTo>
                  <a:pt x="13311" y="11096"/>
                </a:lnTo>
                <a:lnTo>
                  <a:pt x="13286" y="11023"/>
                </a:lnTo>
                <a:lnTo>
                  <a:pt x="13213" y="10950"/>
                </a:lnTo>
                <a:lnTo>
                  <a:pt x="13116" y="10901"/>
                </a:lnTo>
                <a:lnTo>
                  <a:pt x="13457" y="10901"/>
                </a:lnTo>
                <a:lnTo>
                  <a:pt x="13603" y="10877"/>
                </a:lnTo>
                <a:lnTo>
                  <a:pt x="13676" y="10853"/>
                </a:lnTo>
                <a:lnTo>
                  <a:pt x="13724" y="10804"/>
                </a:lnTo>
                <a:lnTo>
                  <a:pt x="13773" y="10731"/>
                </a:lnTo>
                <a:lnTo>
                  <a:pt x="13773" y="10658"/>
                </a:lnTo>
                <a:lnTo>
                  <a:pt x="13773" y="10609"/>
                </a:lnTo>
                <a:lnTo>
                  <a:pt x="13724" y="10536"/>
                </a:lnTo>
                <a:lnTo>
                  <a:pt x="13676" y="10488"/>
                </a:lnTo>
                <a:lnTo>
                  <a:pt x="13627" y="10463"/>
                </a:lnTo>
                <a:lnTo>
                  <a:pt x="13481" y="10439"/>
                </a:lnTo>
                <a:lnTo>
                  <a:pt x="13019" y="10439"/>
                </a:lnTo>
                <a:lnTo>
                  <a:pt x="12824" y="10463"/>
                </a:lnTo>
                <a:lnTo>
                  <a:pt x="12556" y="9831"/>
                </a:lnTo>
                <a:lnTo>
                  <a:pt x="12410" y="9417"/>
                </a:lnTo>
                <a:lnTo>
                  <a:pt x="12848" y="9441"/>
                </a:lnTo>
                <a:lnTo>
                  <a:pt x="13189" y="9417"/>
                </a:lnTo>
                <a:lnTo>
                  <a:pt x="13554" y="9417"/>
                </a:lnTo>
                <a:lnTo>
                  <a:pt x="13895" y="9368"/>
                </a:lnTo>
                <a:lnTo>
                  <a:pt x="14211" y="9295"/>
                </a:lnTo>
                <a:lnTo>
                  <a:pt x="14552" y="9222"/>
                </a:lnTo>
                <a:lnTo>
                  <a:pt x="14868" y="9125"/>
                </a:lnTo>
                <a:lnTo>
                  <a:pt x="15184" y="9003"/>
                </a:lnTo>
                <a:lnTo>
                  <a:pt x="15476" y="8882"/>
                </a:lnTo>
                <a:lnTo>
                  <a:pt x="15768" y="8736"/>
                </a:lnTo>
                <a:lnTo>
                  <a:pt x="16036" y="8565"/>
                </a:lnTo>
                <a:lnTo>
                  <a:pt x="16304" y="8371"/>
                </a:lnTo>
                <a:lnTo>
                  <a:pt x="16571" y="8152"/>
                </a:lnTo>
                <a:lnTo>
                  <a:pt x="16790" y="7933"/>
                </a:lnTo>
                <a:lnTo>
                  <a:pt x="17034" y="7689"/>
                </a:lnTo>
                <a:lnTo>
                  <a:pt x="17228" y="7422"/>
                </a:lnTo>
                <a:lnTo>
                  <a:pt x="17423" y="7154"/>
                </a:lnTo>
                <a:lnTo>
                  <a:pt x="17545" y="7105"/>
                </a:lnTo>
                <a:lnTo>
                  <a:pt x="17666" y="7057"/>
                </a:lnTo>
                <a:lnTo>
                  <a:pt x="17691" y="7008"/>
                </a:lnTo>
                <a:lnTo>
                  <a:pt x="17691" y="6959"/>
                </a:lnTo>
                <a:lnTo>
                  <a:pt x="17666" y="6911"/>
                </a:lnTo>
                <a:lnTo>
                  <a:pt x="17642" y="6862"/>
                </a:lnTo>
                <a:lnTo>
                  <a:pt x="17593" y="6862"/>
                </a:lnTo>
                <a:lnTo>
                  <a:pt x="17739" y="6619"/>
                </a:lnTo>
                <a:lnTo>
                  <a:pt x="17837" y="6351"/>
                </a:lnTo>
                <a:lnTo>
                  <a:pt x="18007" y="5937"/>
                </a:lnTo>
                <a:lnTo>
                  <a:pt x="18129" y="5524"/>
                </a:lnTo>
                <a:lnTo>
                  <a:pt x="18226" y="5086"/>
                </a:lnTo>
                <a:lnTo>
                  <a:pt x="18323" y="4672"/>
                </a:lnTo>
                <a:lnTo>
                  <a:pt x="18396" y="4234"/>
                </a:lnTo>
                <a:lnTo>
                  <a:pt x="18445" y="3796"/>
                </a:lnTo>
                <a:lnTo>
                  <a:pt x="18518" y="2920"/>
                </a:lnTo>
                <a:lnTo>
                  <a:pt x="18542" y="2653"/>
                </a:lnTo>
                <a:lnTo>
                  <a:pt x="18786" y="2774"/>
                </a:lnTo>
                <a:lnTo>
                  <a:pt x="19029" y="2872"/>
                </a:lnTo>
                <a:lnTo>
                  <a:pt x="19150" y="2896"/>
                </a:lnTo>
                <a:lnTo>
                  <a:pt x="19223" y="2872"/>
                </a:lnTo>
                <a:lnTo>
                  <a:pt x="19296" y="2799"/>
                </a:lnTo>
                <a:lnTo>
                  <a:pt x="19345" y="2726"/>
                </a:lnTo>
                <a:lnTo>
                  <a:pt x="19369" y="2628"/>
                </a:lnTo>
                <a:lnTo>
                  <a:pt x="19369" y="2531"/>
                </a:lnTo>
                <a:lnTo>
                  <a:pt x="19321" y="2434"/>
                </a:lnTo>
                <a:lnTo>
                  <a:pt x="19248" y="2361"/>
                </a:lnTo>
                <a:lnTo>
                  <a:pt x="19102" y="2288"/>
                </a:lnTo>
                <a:lnTo>
                  <a:pt x="18956" y="2215"/>
                </a:lnTo>
                <a:lnTo>
                  <a:pt x="18737" y="2117"/>
                </a:lnTo>
                <a:lnTo>
                  <a:pt x="18980" y="2020"/>
                </a:lnTo>
                <a:lnTo>
                  <a:pt x="19199" y="1947"/>
                </a:lnTo>
                <a:lnTo>
                  <a:pt x="19394" y="1874"/>
                </a:lnTo>
                <a:lnTo>
                  <a:pt x="19588" y="1801"/>
                </a:lnTo>
                <a:lnTo>
                  <a:pt x="19661" y="1728"/>
                </a:lnTo>
                <a:lnTo>
                  <a:pt x="19710" y="1655"/>
                </a:lnTo>
                <a:lnTo>
                  <a:pt x="19734" y="1582"/>
                </a:lnTo>
                <a:lnTo>
                  <a:pt x="19686" y="1460"/>
                </a:lnTo>
                <a:lnTo>
                  <a:pt x="19637" y="1387"/>
                </a:lnTo>
                <a:lnTo>
                  <a:pt x="19540" y="1339"/>
                </a:lnTo>
                <a:lnTo>
                  <a:pt x="19442" y="1314"/>
                </a:lnTo>
                <a:lnTo>
                  <a:pt x="19321" y="1314"/>
                </a:lnTo>
                <a:lnTo>
                  <a:pt x="19102" y="1363"/>
                </a:lnTo>
                <a:lnTo>
                  <a:pt x="18883" y="1436"/>
                </a:lnTo>
                <a:lnTo>
                  <a:pt x="18688" y="1509"/>
                </a:lnTo>
                <a:lnTo>
                  <a:pt x="18494" y="1606"/>
                </a:lnTo>
                <a:lnTo>
                  <a:pt x="18445" y="1412"/>
                </a:lnTo>
                <a:lnTo>
                  <a:pt x="18396" y="1217"/>
                </a:lnTo>
                <a:lnTo>
                  <a:pt x="18323" y="1022"/>
                </a:lnTo>
                <a:lnTo>
                  <a:pt x="18202" y="852"/>
                </a:lnTo>
                <a:lnTo>
                  <a:pt x="18080" y="682"/>
                </a:lnTo>
                <a:lnTo>
                  <a:pt x="17934" y="511"/>
                </a:lnTo>
                <a:lnTo>
                  <a:pt x="17764" y="390"/>
                </a:lnTo>
                <a:lnTo>
                  <a:pt x="17545" y="268"/>
                </a:lnTo>
                <a:lnTo>
                  <a:pt x="17228" y="122"/>
                </a:lnTo>
                <a:lnTo>
                  <a:pt x="16888" y="25"/>
                </a:lnTo>
                <a:lnTo>
                  <a:pt x="16523"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6"/>
          <p:cNvSpPr/>
          <p:nvPr/>
        </p:nvSpPr>
        <p:spPr>
          <a:xfrm>
            <a:off x="5591925" y="4452182"/>
            <a:ext cx="321749" cy="353133"/>
          </a:xfrm>
          <a:custGeom>
            <a:avLst/>
            <a:gdLst/>
            <a:ahLst/>
            <a:cxnLst/>
            <a:rect l="l" t="t" r="r" b="b"/>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6"/>
          <p:cNvSpPr/>
          <p:nvPr/>
        </p:nvSpPr>
        <p:spPr>
          <a:xfrm>
            <a:off x="6350992" y="2944404"/>
            <a:ext cx="458409" cy="451502"/>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7F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6"/>
          <p:cNvSpPr/>
          <p:nvPr/>
        </p:nvSpPr>
        <p:spPr>
          <a:xfrm>
            <a:off x="7244612" y="2791994"/>
            <a:ext cx="1104911" cy="1088368"/>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6"/>
          <p:cNvSpPr/>
          <p:nvPr/>
        </p:nvSpPr>
        <p:spPr>
          <a:xfrm>
            <a:off x="6535708" y="3155258"/>
            <a:ext cx="436619" cy="266981"/>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6"/>
          <p:cNvSpPr/>
          <p:nvPr/>
        </p:nvSpPr>
        <p:spPr>
          <a:xfrm>
            <a:off x="7689847" y="3300255"/>
            <a:ext cx="1052391" cy="643569"/>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FFFFFF">
              <a:alpha val="5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6"/>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a:p>
        </p:txBody>
      </p:sp>
      <p:pic>
        <p:nvPicPr>
          <p:cNvPr id="3076" name="Picture 4" descr="Drawed kite - Free icons">
            <a:extLst>
              <a:ext uri="{FF2B5EF4-FFF2-40B4-BE49-F238E27FC236}">
                <a16:creationId xmlns:a16="http://schemas.microsoft.com/office/drawing/2014/main" id="{A08083BB-DAD7-3030-C86D-4BCB47275E87}"/>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76450" y="440267"/>
            <a:ext cx="3517900" cy="351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9744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658"/>
        <p:cNvGrpSpPr/>
        <p:nvPr/>
      </p:nvGrpSpPr>
      <p:grpSpPr>
        <a:xfrm>
          <a:off x="0" y="0"/>
          <a:ext cx="0" cy="0"/>
          <a:chOff x="0" y="0"/>
          <a:chExt cx="0" cy="0"/>
        </a:xfrm>
      </p:grpSpPr>
      <p:grpSp>
        <p:nvGrpSpPr>
          <p:cNvPr id="659" name="Google Shape;659;p47"/>
          <p:cNvGrpSpPr/>
          <p:nvPr/>
        </p:nvGrpSpPr>
        <p:grpSpPr>
          <a:xfrm>
            <a:off x="3058888" y="1550127"/>
            <a:ext cx="445718" cy="445753"/>
            <a:chOff x="3706812" y="1035050"/>
            <a:chExt cx="4792662" cy="4787899"/>
          </a:xfrm>
        </p:grpSpPr>
        <p:sp>
          <p:nvSpPr>
            <p:cNvPr id="660" name="Google Shape;660;p47"/>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1" name="Google Shape;661;p47"/>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2" name="Google Shape;662;p47"/>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3" name="Google Shape;663;p47"/>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4" name="Google Shape;664;p47"/>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5" name="Google Shape;665;p47"/>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66" name="Google Shape;666;p47"/>
          <p:cNvGrpSpPr/>
          <p:nvPr/>
        </p:nvGrpSpPr>
        <p:grpSpPr>
          <a:xfrm>
            <a:off x="1779393" y="1550157"/>
            <a:ext cx="443331" cy="445437"/>
            <a:chOff x="1400175" y="1220787"/>
            <a:chExt cx="4473575" cy="4476750"/>
          </a:xfrm>
        </p:grpSpPr>
        <p:sp>
          <p:nvSpPr>
            <p:cNvPr id="667" name="Google Shape;667;p47"/>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8" name="Google Shape;668;p47"/>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9" name="Google Shape;669;p47"/>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0" name="Google Shape;670;p47"/>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71" name="Google Shape;671;p47"/>
          <p:cNvGrpSpPr/>
          <p:nvPr/>
        </p:nvGrpSpPr>
        <p:grpSpPr>
          <a:xfrm>
            <a:off x="1138046" y="1550171"/>
            <a:ext cx="446045" cy="445465"/>
            <a:chOff x="1649412" y="927100"/>
            <a:chExt cx="5011737" cy="5016500"/>
          </a:xfrm>
        </p:grpSpPr>
        <p:sp>
          <p:nvSpPr>
            <p:cNvPr id="672" name="Google Shape;672;p47"/>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3" name="Google Shape;673;p47"/>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4" name="Google Shape;674;p47"/>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75" name="Google Shape;675;p47"/>
          <p:cNvGrpSpPr/>
          <p:nvPr/>
        </p:nvGrpSpPr>
        <p:grpSpPr>
          <a:xfrm>
            <a:off x="2418397" y="1550424"/>
            <a:ext cx="444870" cy="445286"/>
            <a:chOff x="1301750" y="920750"/>
            <a:chExt cx="5095875" cy="5100637"/>
          </a:xfrm>
        </p:grpSpPr>
        <p:sp>
          <p:nvSpPr>
            <p:cNvPr id="676" name="Google Shape;676;p47"/>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7" name="Google Shape;677;p47"/>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8" name="Google Shape;678;p47"/>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9" name="Google Shape;679;p47"/>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0" name="Google Shape;680;p47"/>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81" name="Google Shape;681;p47"/>
          <p:cNvGrpSpPr/>
          <p:nvPr/>
        </p:nvGrpSpPr>
        <p:grpSpPr>
          <a:xfrm>
            <a:off x="4341570" y="1550333"/>
            <a:ext cx="445621" cy="445591"/>
            <a:chOff x="5732756" y="2682276"/>
            <a:chExt cx="719905" cy="719856"/>
          </a:xfrm>
        </p:grpSpPr>
        <p:sp>
          <p:nvSpPr>
            <p:cNvPr id="682" name="Google Shape;682;p47"/>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3" name="Google Shape;683;p47"/>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4" name="Google Shape;684;p47"/>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85" name="Google Shape;685;p47"/>
          <p:cNvGrpSpPr/>
          <p:nvPr/>
        </p:nvGrpSpPr>
        <p:grpSpPr>
          <a:xfrm>
            <a:off x="4982887" y="1550327"/>
            <a:ext cx="445627" cy="445604"/>
            <a:chOff x="6768809" y="2682265"/>
            <a:chExt cx="719915" cy="719877"/>
          </a:xfrm>
        </p:grpSpPr>
        <p:sp>
          <p:nvSpPr>
            <p:cNvPr id="686" name="Google Shape;686;p47"/>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7" name="Google Shape;687;p47"/>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8" name="Google Shape;688;p47"/>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9" name="Google Shape;689;p47"/>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90" name="Google Shape;690;p47"/>
          <p:cNvGrpSpPr/>
          <p:nvPr/>
        </p:nvGrpSpPr>
        <p:grpSpPr>
          <a:xfrm>
            <a:off x="5624209" y="1550356"/>
            <a:ext cx="445753" cy="445545"/>
            <a:chOff x="7804870" y="2682313"/>
            <a:chExt cx="720118" cy="719782"/>
          </a:xfrm>
        </p:grpSpPr>
        <p:sp>
          <p:nvSpPr>
            <p:cNvPr id="691" name="Google Shape;691;p47"/>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2" name="Google Shape;692;p47"/>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3" name="Google Shape;693;p47"/>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4" name="Google Shape;694;p47"/>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5" name="Google Shape;695;p47"/>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96" name="Google Shape;696;p47"/>
          <p:cNvGrpSpPr/>
          <p:nvPr/>
        </p:nvGrpSpPr>
        <p:grpSpPr>
          <a:xfrm>
            <a:off x="6265657" y="1550125"/>
            <a:ext cx="446293" cy="446006"/>
            <a:chOff x="8841135" y="2681940"/>
            <a:chExt cx="720990" cy="720527"/>
          </a:xfrm>
        </p:grpSpPr>
        <p:sp>
          <p:nvSpPr>
            <p:cNvPr id="697" name="Google Shape;697;p47"/>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8" name="Google Shape;698;p47"/>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9" name="Google Shape;699;p47"/>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0" name="Google Shape;700;p47"/>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1" name="Google Shape;701;p47"/>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2" name="Google Shape;702;p47"/>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03" name="Google Shape;703;p47"/>
          <p:cNvGrpSpPr/>
          <p:nvPr/>
        </p:nvGrpSpPr>
        <p:grpSpPr>
          <a:xfrm>
            <a:off x="3699655" y="1550057"/>
            <a:ext cx="445260" cy="445260"/>
            <a:chOff x="4103687" y="1439862"/>
            <a:chExt cx="3986212" cy="3986211"/>
          </a:xfrm>
        </p:grpSpPr>
        <p:sp>
          <p:nvSpPr>
            <p:cNvPr id="704" name="Google Shape;704;p47"/>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5" name="Google Shape;705;p47"/>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06" name="Google Shape;706;p47"/>
          <p:cNvGrpSpPr/>
          <p:nvPr/>
        </p:nvGrpSpPr>
        <p:grpSpPr>
          <a:xfrm>
            <a:off x="6907645" y="1550361"/>
            <a:ext cx="445803" cy="445535"/>
            <a:chOff x="9878272" y="2682320"/>
            <a:chExt cx="720199" cy="719767"/>
          </a:xfrm>
        </p:grpSpPr>
        <p:sp>
          <p:nvSpPr>
            <p:cNvPr id="707" name="Google Shape;707;p47"/>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8" name="Google Shape;708;p47"/>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9" name="Google Shape;709;p47"/>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10" name="Google Shape;710;p47"/>
          <p:cNvGrpSpPr/>
          <p:nvPr/>
        </p:nvGrpSpPr>
        <p:grpSpPr>
          <a:xfrm>
            <a:off x="7549143" y="1550278"/>
            <a:ext cx="445700" cy="445701"/>
            <a:chOff x="10914618" y="2682187"/>
            <a:chExt cx="720033" cy="720033"/>
          </a:xfrm>
        </p:grpSpPr>
        <p:sp>
          <p:nvSpPr>
            <p:cNvPr id="711" name="Google Shape;711;p47"/>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2" name="Google Shape;712;p47"/>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3" name="Google Shape;713;p47"/>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4" name="Google Shape;714;p47"/>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5" name="Google Shape;715;p47"/>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6" name="Google Shape;716;p47"/>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17" name="Google Shape;717;p47"/>
          <p:cNvGrpSpPr/>
          <p:nvPr/>
        </p:nvGrpSpPr>
        <p:grpSpPr>
          <a:xfrm>
            <a:off x="1772664" y="843057"/>
            <a:ext cx="361521" cy="445816"/>
            <a:chOff x="1582665" y="1011072"/>
            <a:chExt cx="584040" cy="720220"/>
          </a:xfrm>
        </p:grpSpPr>
        <p:sp>
          <p:nvSpPr>
            <p:cNvPr id="718" name="Google Shape;718;p47"/>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9" name="Google Shape;719;p47"/>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0" name="Google Shape;720;p47"/>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1" name="Google Shape;721;p47"/>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2" name="Google Shape;722;p47"/>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23" name="Google Shape;723;p47"/>
          <p:cNvGrpSpPr/>
          <p:nvPr/>
        </p:nvGrpSpPr>
        <p:grpSpPr>
          <a:xfrm>
            <a:off x="2374048" y="843078"/>
            <a:ext cx="379481" cy="445796"/>
            <a:chOff x="2554206" y="1011105"/>
            <a:chExt cx="613055" cy="720187"/>
          </a:xfrm>
        </p:grpSpPr>
        <p:sp>
          <p:nvSpPr>
            <p:cNvPr id="724" name="Google Shape;724;p47"/>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5" name="Google Shape;725;p47"/>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6" name="Google Shape;726;p47"/>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27" name="Google Shape;727;p47"/>
          <p:cNvGrpSpPr/>
          <p:nvPr/>
        </p:nvGrpSpPr>
        <p:grpSpPr>
          <a:xfrm>
            <a:off x="6922223" y="797418"/>
            <a:ext cx="460705" cy="491455"/>
            <a:chOff x="9901824" y="937343"/>
            <a:chExt cx="744273" cy="793950"/>
          </a:xfrm>
        </p:grpSpPr>
        <p:grpSp>
          <p:nvGrpSpPr>
            <p:cNvPr id="728" name="Google Shape;728;p47"/>
            <p:cNvGrpSpPr/>
            <p:nvPr/>
          </p:nvGrpSpPr>
          <p:grpSpPr>
            <a:xfrm>
              <a:off x="9901824" y="937343"/>
              <a:ext cx="744273" cy="793950"/>
              <a:chOff x="9901824" y="937343"/>
              <a:chExt cx="744273" cy="793950"/>
            </a:xfrm>
          </p:grpSpPr>
          <p:sp>
            <p:nvSpPr>
              <p:cNvPr id="729" name="Google Shape;729;p47"/>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0" name="Google Shape;730;p47"/>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1" name="Google Shape;731;p47"/>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2" name="Google Shape;732;p47"/>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3" name="Google Shape;733;p47"/>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4" name="Google Shape;734;p47"/>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5" name="Google Shape;735;p47"/>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6" name="Google Shape;736;p47"/>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7" name="Google Shape;737;p47"/>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8" name="Google Shape;738;p47"/>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739" name="Google Shape;739;p47"/>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0" name="Google Shape;740;p47"/>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1" name="Google Shape;741;p47"/>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2" name="Google Shape;742;p47"/>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3" name="Google Shape;743;p47"/>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4" name="Google Shape;744;p47"/>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45" name="Google Shape;745;p47"/>
          <p:cNvGrpSpPr/>
          <p:nvPr/>
        </p:nvGrpSpPr>
        <p:grpSpPr>
          <a:xfrm>
            <a:off x="2993392" y="843244"/>
            <a:ext cx="369868" cy="445629"/>
            <a:chOff x="3554761" y="1011374"/>
            <a:chExt cx="597525" cy="719918"/>
          </a:xfrm>
        </p:grpSpPr>
        <p:sp>
          <p:nvSpPr>
            <p:cNvPr id="746" name="Google Shape;746;p47"/>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7" name="Google Shape;747;p47"/>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8" name="Google Shape;748;p47"/>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9" name="Google Shape;749;p47"/>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50" name="Google Shape;750;p47"/>
          <p:cNvGrpSpPr/>
          <p:nvPr/>
        </p:nvGrpSpPr>
        <p:grpSpPr>
          <a:xfrm>
            <a:off x="3603122" y="843032"/>
            <a:ext cx="370755" cy="445841"/>
            <a:chOff x="4539787" y="1011032"/>
            <a:chExt cx="598958" cy="720261"/>
          </a:xfrm>
        </p:grpSpPr>
        <p:sp>
          <p:nvSpPr>
            <p:cNvPr id="751" name="Google Shape;751;p47"/>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2" name="Google Shape;752;p47"/>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3" name="Google Shape;753;p47"/>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4" name="Google Shape;754;p47"/>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5" name="Google Shape;755;p47"/>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56" name="Google Shape;756;p47"/>
          <p:cNvGrpSpPr/>
          <p:nvPr/>
        </p:nvGrpSpPr>
        <p:grpSpPr>
          <a:xfrm>
            <a:off x="4213740" y="843140"/>
            <a:ext cx="366917" cy="445733"/>
            <a:chOff x="5526246" y="1011207"/>
            <a:chExt cx="592758" cy="720086"/>
          </a:xfrm>
        </p:grpSpPr>
        <p:sp>
          <p:nvSpPr>
            <p:cNvPr id="757" name="Google Shape;757;p47"/>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8" name="Google Shape;758;p47"/>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9" name="Google Shape;759;p47"/>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0" name="Google Shape;760;p47"/>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1" name="Google Shape;761;p47"/>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2" name="Google Shape;762;p47"/>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63" name="Google Shape;763;p47"/>
          <p:cNvGrpSpPr/>
          <p:nvPr/>
        </p:nvGrpSpPr>
        <p:grpSpPr>
          <a:xfrm>
            <a:off x="1168508" y="843134"/>
            <a:ext cx="364294" cy="445740"/>
            <a:chOff x="606645" y="1011196"/>
            <a:chExt cx="588520" cy="720096"/>
          </a:xfrm>
        </p:grpSpPr>
        <p:sp>
          <p:nvSpPr>
            <p:cNvPr id="764" name="Google Shape;764;p47"/>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5" name="Google Shape;765;p47"/>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6" name="Google Shape;766;p47"/>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7" name="Google Shape;767;p47"/>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68" name="Google Shape;768;p47"/>
          <p:cNvGrpSpPr/>
          <p:nvPr/>
        </p:nvGrpSpPr>
        <p:grpSpPr>
          <a:xfrm>
            <a:off x="7622791" y="843111"/>
            <a:ext cx="298405" cy="445762"/>
            <a:chOff x="11033597" y="1011159"/>
            <a:chExt cx="482075" cy="720133"/>
          </a:xfrm>
        </p:grpSpPr>
        <p:sp>
          <p:nvSpPr>
            <p:cNvPr id="769" name="Google Shape;769;p47"/>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70" name="Google Shape;770;p47"/>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71" name="Google Shape;771;p47"/>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72" name="Google Shape;772;p47"/>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773" name="Google Shape;773;p47"/>
          <p:cNvGrpSpPr/>
          <p:nvPr/>
        </p:nvGrpSpPr>
        <p:grpSpPr>
          <a:xfrm>
            <a:off x="6221656" y="797418"/>
            <a:ext cx="460705" cy="491455"/>
            <a:chOff x="8770051" y="937343"/>
            <a:chExt cx="744273" cy="793950"/>
          </a:xfrm>
        </p:grpSpPr>
        <p:sp>
          <p:nvSpPr>
            <p:cNvPr id="774" name="Google Shape;774;p47"/>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5" name="Google Shape;775;p47"/>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6" name="Google Shape;776;p47"/>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7" name="Google Shape;777;p47"/>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8" name="Google Shape;778;p47"/>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79" name="Google Shape;779;p47"/>
            <p:cNvGrpSpPr/>
            <p:nvPr/>
          </p:nvGrpSpPr>
          <p:grpSpPr>
            <a:xfrm>
              <a:off x="8770051" y="937343"/>
              <a:ext cx="744273" cy="793950"/>
              <a:chOff x="6565437" y="1588001"/>
              <a:chExt cx="744273" cy="793950"/>
            </a:xfrm>
          </p:grpSpPr>
          <p:sp>
            <p:nvSpPr>
              <p:cNvPr id="780" name="Google Shape;780;p47"/>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1" name="Google Shape;781;p47"/>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2" name="Google Shape;782;p47"/>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3" name="Google Shape;783;p47"/>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4" name="Google Shape;784;p47"/>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5" name="Google Shape;785;p47"/>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6" name="Google Shape;786;p47"/>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7" name="Google Shape;787;p47"/>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8" name="Google Shape;788;p47"/>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9" name="Google Shape;789;p47"/>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790" name="Google Shape;790;p47"/>
          <p:cNvGrpSpPr/>
          <p:nvPr/>
        </p:nvGrpSpPr>
        <p:grpSpPr>
          <a:xfrm>
            <a:off x="4820520" y="797418"/>
            <a:ext cx="460705" cy="491455"/>
            <a:chOff x="6506504" y="937343"/>
            <a:chExt cx="744273" cy="793950"/>
          </a:xfrm>
        </p:grpSpPr>
        <p:sp>
          <p:nvSpPr>
            <p:cNvPr id="791" name="Google Shape;791;p47"/>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2" name="Google Shape;792;p47"/>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3" name="Google Shape;793;p47"/>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94" name="Google Shape;794;p47"/>
            <p:cNvGrpSpPr/>
            <p:nvPr/>
          </p:nvGrpSpPr>
          <p:grpSpPr>
            <a:xfrm>
              <a:off x="6506504" y="937343"/>
              <a:ext cx="744273" cy="793950"/>
              <a:chOff x="6565437" y="1588001"/>
              <a:chExt cx="744273" cy="793950"/>
            </a:xfrm>
          </p:grpSpPr>
          <p:sp>
            <p:nvSpPr>
              <p:cNvPr id="795" name="Google Shape;795;p47"/>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6" name="Google Shape;796;p47"/>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7" name="Google Shape;797;p47"/>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8" name="Google Shape;798;p47"/>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9" name="Google Shape;799;p47"/>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0" name="Google Shape;800;p47"/>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1" name="Google Shape;801;p47"/>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2" name="Google Shape;802;p47"/>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3" name="Google Shape;803;p47"/>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4" name="Google Shape;804;p47"/>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805" name="Google Shape;805;p47"/>
          <p:cNvGrpSpPr/>
          <p:nvPr/>
        </p:nvGrpSpPr>
        <p:grpSpPr>
          <a:xfrm>
            <a:off x="5521088" y="797418"/>
            <a:ext cx="460705" cy="491455"/>
            <a:chOff x="7638277" y="937343"/>
            <a:chExt cx="744273" cy="793950"/>
          </a:xfrm>
        </p:grpSpPr>
        <p:sp>
          <p:nvSpPr>
            <p:cNvPr id="806" name="Google Shape;806;p47"/>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7" name="Google Shape;807;p47"/>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8" name="Google Shape;808;p47"/>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9" name="Google Shape;809;p47"/>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10" name="Google Shape;810;p47"/>
            <p:cNvGrpSpPr/>
            <p:nvPr/>
          </p:nvGrpSpPr>
          <p:grpSpPr>
            <a:xfrm>
              <a:off x="7638277" y="937343"/>
              <a:ext cx="744273" cy="793950"/>
              <a:chOff x="6565437" y="1588001"/>
              <a:chExt cx="744273" cy="793950"/>
            </a:xfrm>
          </p:grpSpPr>
          <p:sp>
            <p:nvSpPr>
              <p:cNvPr id="811" name="Google Shape;811;p47"/>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2" name="Google Shape;812;p47"/>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3" name="Google Shape;813;p47"/>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4" name="Google Shape;814;p47"/>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5" name="Google Shape;815;p47"/>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6" name="Google Shape;816;p47"/>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7" name="Google Shape;817;p47"/>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8" name="Google Shape;818;p47"/>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9" name="Google Shape;819;p47"/>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0" name="Google Shape;820;p47"/>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821" name="Google Shape;821;p47"/>
          <p:cNvGrpSpPr/>
          <p:nvPr/>
        </p:nvGrpSpPr>
        <p:grpSpPr>
          <a:xfrm>
            <a:off x="3061198" y="2986973"/>
            <a:ext cx="445779" cy="400764"/>
            <a:chOff x="3778727" y="4460423"/>
            <a:chExt cx="720160" cy="647438"/>
          </a:xfrm>
        </p:grpSpPr>
        <p:sp>
          <p:nvSpPr>
            <p:cNvPr id="822" name="Google Shape;822;p47"/>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3" name="Google Shape;823;p47"/>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4" name="Google Shape;824;p47"/>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5" name="Google Shape;825;p47"/>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6" name="Google Shape;826;p47"/>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7" name="Google Shape;827;p47"/>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8" name="Google Shape;828;p47"/>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29" name="Google Shape;829;p47"/>
          <p:cNvGrpSpPr/>
          <p:nvPr/>
        </p:nvGrpSpPr>
        <p:grpSpPr>
          <a:xfrm>
            <a:off x="1138083" y="2972048"/>
            <a:ext cx="445680" cy="430613"/>
            <a:chOff x="557494" y="4436312"/>
            <a:chExt cx="720000" cy="695660"/>
          </a:xfrm>
        </p:grpSpPr>
        <p:sp>
          <p:nvSpPr>
            <p:cNvPr id="830" name="Google Shape;830;p47"/>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1" name="Google Shape;831;p47"/>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2" name="Google Shape;832;p47"/>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3" name="Google Shape;833;p47"/>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34" name="Google Shape;834;p47"/>
          <p:cNvGrpSpPr/>
          <p:nvPr/>
        </p:nvGrpSpPr>
        <p:grpSpPr>
          <a:xfrm>
            <a:off x="4343305" y="2964459"/>
            <a:ext cx="445833" cy="445792"/>
            <a:chOff x="5926265" y="4424051"/>
            <a:chExt cx="720246" cy="720181"/>
          </a:xfrm>
        </p:grpSpPr>
        <p:sp>
          <p:nvSpPr>
            <p:cNvPr id="835" name="Google Shape;835;p47"/>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6" name="Google Shape;836;p47"/>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7" name="Google Shape;837;p47"/>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8" name="Google Shape;838;p47"/>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39" name="Google Shape;839;p47"/>
          <p:cNvGrpSpPr/>
          <p:nvPr/>
        </p:nvGrpSpPr>
        <p:grpSpPr>
          <a:xfrm>
            <a:off x="1779066" y="2984013"/>
            <a:ext cx="445680" cy="406684"/>
            <a:chOff x="1631150" y="4455641"/>
            <a:chExt cx="720000" cy="657002"/>
          </a:xfrm>
        </p:grpSpPr>
        <p:sp>
          <p:nvSpPr>
            <p:cNvPr id="840" name="Google Shape;840;p47"/>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1" name="Google Shape;841;p47"/>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2" name="Google Shape;842;p47"/>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3" name="Google Shape;843;p47"/>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4" name="Google Shape;844;p47"/>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45" name="Google Shape;845;p47"/>
          <p:cNvGrpSpPr/>
          <p:nvPr/>
        </p:nvGrpSpPr>
        <p:grpSpPr>
          <a:xfrm>
            <a:off x="2420095" y="2983429"/>
            <a:ext cx="445680" cy="407853"/>
            <a:chOff x="2704878" y="4454697"/>
            <a:chExt cx="720000" cy="658889"/>
          </a:xfrm>
        </p:grpSpPr>
        <p:sp>
          <p:nvSpPr>
            <p:cNvPr id="846" name="Google Shape;846;p47"/>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7" name="Google Shape;847;p47"/>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8" name="Google Shape;848;p47"/>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9" name="Google Shape;849;p47"/>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0" name="Google Shape;850;p47"/>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1" name="Google Shape;851;p47"/>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52" name="Google Shape;852;p47"/>
          <p:cNvGrpSpPr/>
          <p:nvPr/>
        </p:nvGrpSpPr>
        <p:grpSpPr>
          <a:xfrm>
            <a:off x="3702366" y="2985387"/>
            <a:ext cx="445549" cy="403935"/>
            <a:chOff x="4852681" y="4457861"/>
            <a:chExt cx="719788" cy="652561"/>
          </a:xfrm>
        </p:grpSpPr>
        <p:sp>
          <p:nvSpPr>
            <p:cNvPr id="853" name="Google Shape;853;p47"/>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54" name="Google Shape;854;p47"/>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55" name="Google Shape;855;p47"/>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56" name="Google Shape;856;p47"/>
          <p:cNvGrpSpPr/>
          <p:nvPr/>
        </p:nvGrpSpPr>
        <p:grpSpPr>
          <a:xfrm>
            <a:off x="4984527" y="2975824"/>
            <a:ext cx="445818" cy="423063"/>
            <a:chOff x="7000306" y="4442411"/>
            <a:chExt cx="720224" cy="683463"/>
          </a:xfrm>
        </p:grpSpPr>
        <p:sp>
          <p:nvSpPr>
            <p:cNvPr id="857" name="Google Shape;857;p47"/>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58" name="Google Shape;858;p47"/>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59" name="Google Shape;859;p47"/>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0" name="Google Shape;860;p47"/>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1" name="Google Shape;861;p47"/>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62" name="Google Shape;862;p47"/>
          <p:cNvGrpSpPr/>
          <p:nvPr/>
        </p:nvGrpSpPr>
        <p:grpSpPr>
          <a:xfrm>
            <a:off x="5625735" y="2973621"/>
            <a:ext cx="445779" cy="427468"/>
            <a:chOff x="8074325" y="4438852"/>
            <a:chExt cx="720160" cy="690579"/>
          </a:xfrm>
        </p:grpSpPr>
        <p:sp>
          <p:nvSpPr>
            <p:cNvPr id="863" name="Google Shape;863;p47"/>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4" name="Google Shape;864;p47"/>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5" name="Google Shape;865;p47"/>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6" name="Google Shape;866;p47"/>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7" name="Google Shape;867;p47"/>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8" name="Google Shape;868;p47"/>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69" name="Google Shape;869;p47"/>
          <p:cNvGrpSpPr/>
          <p:nvPr/>
        </p:nvGrpSpPr>
        <p:grpSpPr>
          <a:xfrm>
            <a:off x="6908080" y="2987570"/>
            <a:ext cx="445629" cy="399565"/>
            <a:chOff x="9878975" y="4425243"/>
            <a:chExt cx="719918" cy="645502"/>
          </a:xfrm>
        </p:grpSpPr>
        <p:sp>
          <p:nvSpPr>
            <p:cNvPr id="870" name="Google Shape;870;p47"/>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1" name="Google Shape;871;p47"/>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2" name="Google Shape;872;p47"/>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73" name="Google Shape;873;p47"/>
          <p:cNvGrpSpPr/>
          <p:nvPr/>
        </p:nvGrpSpPr>
        <p:grpSpPr>
          <a:xfrm>
            <a:off x="7549097" y="2976371"/>
            <a:ext cx="445785" cy="421964"/>
            <a:chOff x="10914544" y="4407150"/>
            <a:chExt cx="720170" cy="681687"/>
          </a:xfrm>
        </p:grpSpPr>
        <p:sp>
          <p:nvSpPr>
            <p:cNvPr id="874" name="Google Shape;874;p47"/>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5" name="Google Shape;875;p47"/>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6" name="Google Shape;876;p47"/>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7" name="Google Shape;877;p47"/>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78" name="Google Shape;878;p47"/>
          <p:cNvGrpSpPr/>
          <p:nvPr/>
        </p:nvGrpSpPr>
        <p:grpSpPr>
          <a:xfrm>
            <a:off x="6266887" y="2984485"/>
            <a:ext cx="445805" cy="405735"/>
            <a:chOff x="8843122" y="4420259"/>
            <a:chExt cx="720202" cy="655469"/>
          </a:xfrm>
        </p:grpSpPr>
        <p:sp>
          <p:nvSpPr>
            <p:cNvPr id="879" name="Google Shape;879;p47"/>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0" name="Google Shape;880;p47"/>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1" name="Google Shape;881;p47"/>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2" name="Google Shape;882;p47"/>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3" name="Google Shape;883;p47"/>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4" name="Google Shape;884;p47"/>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85" name="Google Shape;885;p47"/>
          <p:cNvGrpSpPr/>
          <p:nvPr/>
        </p:nvGrpSpPr>
        <p:grpSpPr>
          <a:xfrm>
            <a:off x="3069757" y="2283047"/>
            <a:ext cx="445812" cy="394518"/>
            <a:chOff x="1510757" y="3225422"/>
            <a:chExt cx="720214" cy="637347"/>
          </a:xfrm>
        </p:grpSpPr>
        <p:sp>
          <p:nvSpPr>
            <p:cNvPr id="886" name="Google Shape;886;p47"/>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7" name="Google Shape;887;p47"/>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8" name="Google Shape;888;p47"/>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9" name="Google Shape;889;p47"/>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0" name="Google Shape;890;p47"/>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1" name="Google Shape;891;p47"/>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2" name="Google Shape;892;p47"/>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93" name="Google Shape;893;p47"/>
          <p:cNvGrpSpPr/>
          <p:nvPr/>
        </p:nvGrpSpPr>
        <p:grpSpPr>
          <a:xfrm>
            <a:off x="3761148" y="2300567"/>
            <a:ext cx="445767" cy="359478"/>
            <a:chOff x="2595501" y="3253725"/>
            <a:chExt cx="720141" cy="580739"/>
          </a:xfrm>
        </p:grpSpPr>
        <p:sp>
          <p:nvSpPr>
            <p:cNvPr id="894" name="Google Shape;894;p47"/>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5" name="Google Shape;895;p47"/>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6" name="Google Shape;896;p47"/>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7" name="Google Shape;897;p47"/>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98" name="Google Shape;898;p47"/>
          <p:cNvGrpSpPr/>
          <p:nvPr/>
        </p:nvGrpSpPr>
        <p:grpSpPr>
          <a:xfrm>
            <a:off x="5143819" y="2257535"/>
            <a:ext cx="443879" cy="445541"/>
            <a:chOff x="4764809" y="3184208"/>
            <a:chExt cx="717090" cy="719775"/>
          </a:xfrm>
        </p:grpSpPr>
        <p:sp>
          <p:nvSpPr>
            <p:cNvPr id="899" name="Google Shape;899;p47"/>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0" name="Google Shape;900;p47"/>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1" name="Google Shape;901;p47"/>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02" name="Google Shape;902;p47"/>
          <p:cNvGrpSpPr/>
          <p:nvPr/>
        </p:nvGrpSpPr>
        <p:grpSpPr>
          <a:xfrm>
            <a:off x="4452495" y="2286500"/>
            <a:ext cx="445746" cy="387612"/>
            <a:chOff x="3680173" y="3231000"/>
            <a:chExt cx="720106" cy="626190"/>
          </a:xfrm>
        </p:grpSpPr>
        <p:sp>
          <p:nvSpPr>
            <p:cNvPr id="903" name="Google Shape;903;p47"/>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4" name="Google Shape;904;p47"/>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5" name="Google Shape;905;p47"/>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06" name="Google Shape;906;p47"/>
          <p:cNvGrpSpPr/>
          <p:nvPr/>
        </p:nvGrpSpPr>
        <p:grpSpPr>
          <a:xfrm>
            <a:off x="6524582" y="2257496"/>
            <a:ext cx="443283" cy="445620"/>
            <a:chOff x="6931035" y="3184144"/>
            <a:chExt cx="716128" cy="719903"/>
          </a:xfrm>
        </p:grpSpPr>
        <p:sp>
          <p:nvSpPr>
            <p:cNvPr id="907" name="Google Shape;907;p47"/>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8" name="Google Shape;908;p47"/>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9" name="Google Shape;909;p47"/>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0" name="Google Shape;910;p47"/>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11" name="Google Shape;911;p47"/>
          <p:cNvGrpSpPr/>
          <p:nvPr/>
        </p:nvGrpSpPr>
        <p:grpSpPr>
          <a:xfrm>
            <a:off x="5833276" y="2257448"/>
            <a:ext cx="445727" cy="445714"/>
            <a:chOff x="5846429" y="3184067"/>
            <a:chExt cx="720076" cy="720055"/>
          </a:xfrm>
        </p:grpSpPr>
        <p:sp>
          <p:nvSpPr>
            <p:cNvPr id="912" name="Google Shape;912;p47"/>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3" name="Google Shape;913;p47"/>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4" name="Google Shape;914;p47"/>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5" name="Google Shape;915;p47"/>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16" name="Google Shape;916;p47"/>
          <p:cNvGrpSpPr/>
          <p:nvPr/>
        </p:nvGrpSpPr>
        <p:grpSpPr>
          <a:xfrm>
            <a:off x="2520481" y="2257393"/>
            <a:ext cx="303698" cy="445825"/>
            <a:chOff x="655600" y="3183978"/>
            <a:chExt cx="490627" cy="720234"/>
          </a:xfrm>
        </p:grpSpPr>
        <p:sp>
          <p:nvSpPr>
            <p:cNvPr id="917" name="Google Shape;917;p47"/>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8" name="Google Shape;918;p47"/>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9" name="Google Shape;919;p47"/>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0" name="Google Shape;920;p47"/>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1" name="Google Shape;921;p47"/>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22" name="Google Shape;922;p47"/>
          <p:cNvGrpSpPr/>
          <p:nvPr/>
        </p:nvGrpSpPr>
        <p:grpSpPr>
          <a:xfrm>
            <a:off x="7213443" y="2257509"/>
            <a:ext cx="189785" cy="445592"/>
            <a:chOff x="8011692" y="3184166"/>
            <a:chExt cx="306600" cy="719859"/>
          </a:xfrm>
        </p:grpSpPr>
        <p:sp>
          <p:nvSpPr>
            <p:cNvPr id="923" name="Google Shape;923;p47"/>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24" name="Google Shape;924;p47"/>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25" name="Google Shape;925;p47"/>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26" name="Google Shape;926;p47"/>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27" name="Google Shape;927;p47"/>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28" name="Google Shape;928;p47"/>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29" name="Google Shape;929;p47"/>
          <p:cNvGrpSpPr/>
          <p:nvPr/>
        </p:nvGrpSpPr>
        <p:grpSpPr>
          <a:xfrm>
            <a:off x="7648230" y="2257259"/>
            <a:ext cx="246199" cy="445516"/>
            <a:chOff x="4556125" y="630237"/>
            <a:chExt cx="3081338" cy="5568950"/>
          </a:xfrm>
        </p:grpSpPr>
        <p:sp>
          <p:nvSpPr>
            <p:cNvPr id="930" name="Google Shape;930;p47"/>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1" name="Google Shape;931;p47"/>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2" name="Google Shape;932;p47"/>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3" name="Google Shape;933;p47"/>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4" name="Google Shape;934;p47"/>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5" name="Google Shape;935;p47"/>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6" name="Google Shape;936;p47"/>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37" name="Google Shape;937;p47"/>
          <p:cNvGrpSpPr/>
          <p:nvPr/>
        </p:nvGrpSpPr>
        <p:grpSpPr>
          <a:xfrm>
            <a:off x="1829253" y="2257459"/>
            <a:ext cx="445768" cy="445697"/>
            <a:chOff x="1674084" y="3214987"/>
            <a:chExt cx="720142" cy="720027"/>
          </a:xfrm>
        </p:grpSpPr>
        <p:sp>
          <p:nvSpPr>
            <p:cNvPr id="938" name="Google Shape;938;p47"/>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9" name="Google Shape;939;p47"/>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0" name="Google Shape;940;p47"/>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1" name="Google Shape;941;p47"/>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2" name="Google Shape;942;p47"/>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3" name="Google Shape;943;p47"/>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4" name="Google Shape;944;p47"/>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5" name="Google Shape;945;p47"/>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6" name="Google Shape;946;p47"/>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7" name="Google Shape;947;p47"/>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8" name="Google Shape;948;p47"/>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9" name="Google Shape;949;p47"/>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50" name="Google Shape;950;p47"/>
          <p:cNvGrpSpPr/>
          <p:nvPr/>
        </p:nvGrpSpPr>
        <p:grpSpPr>
          <a:xfrm>
            <a:off x="1138094" y="2257421"/>
            <a:ext cx="445578" cy="445773"/>
            <a:chOff x="557511" y="3214925"/>
            <a:chExt cx="719836" cy="720150"/>
          </a:xfrm>
        </p:grpSpPr>
        <p:sp>
          <p:nvSpPr>
            <p:cNvPr id="951" name="Google Shape;951;p47"/>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2" name="Google Shape;952;p47"/>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3" name="Google Shape;953;p47"/>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4" name="Google Shape;954;p47"/>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55" name="Google Shape;955;p47"/>
          <p:cNvGrpSpPr/>
          <p:nvPr/>
        </p:nvGrpSpPr>
        <p:grpSpPr>
          <a:xfrm>
            <a:off x="1081977" y="3693756"/>
            <a:ext cx="445905" cy="400522"/>
            <a:chOff x="1147762" y="1131887"/>
            <a:chExt cx="5137150" cy="4619626"/>
          </a:xfrm>
        </p:grpSpPr>
        <p:sp>
          <p:nvSpPr>
            <p:cNvPr id="956" name="Google Shape;956;p47"/>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7" name="Google Shape;957;p47"/>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8" name="Google Shape;958;p47"/>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59" name="Google Shape;959;p47"/>
          <p:cNvGrpSpPr/>
          <p:nvPr/>
        </p:nvGrpSpPr>
        <p:grpSpPr>
          <a:xfrm>
            <a:off x="1879306" y="3687410"/>
            <a:ext cx="445901" cy="413282"/>
            <a:chOff x="1570037" y="1341437"/>
            <a:chExt cx="4943475" cy="4576762"/>
          </a:xfrm>
        </p:grpSpPr>
        <p:sp>
          <p:nvSpPr>
            <p:cNvPr id="960" name="Google Shape;960;p47"/>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1" name="Google Shape;961;p47"/>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2" name="Google Shape;962;p47"/>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3" name="Google Shape;963;p47"/>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4" name="Google Shape;964;p47"/>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5" name="Google Shape;965;p47"/>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66" name="Google Shape;966;p47"/>
          <p:cNvGrpSpPr/>
          <p:nvPr/>
        </p:nvGrpSpPr>
        <p:grpSpPr>
          <a:xfrm>
            <a:off x="4364629" y="3671511"/>
            <a:ext cx="441332" cy="445721"/>
            <a:chOff x="5770007" y="5489899"/>
            <a:chExt cx="712976" cy="720067"/>
          </a:xfrm>
        </p:grpSpPr>
        <p:sp>
          <p:nvSpPr>
            <p:cNvPr id="967" name="Google Shape;967;p47"/>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8" name="Google Shape;968;p47"/>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9" name="Google Shape;969;p47"/>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0" name="Google Shape;970;p47"/>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1" name="Google Shape;971;p47"/>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2" name="Google Shape;972;p47"/>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3" name="Google Shape;973;p47"/>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4" name="Google Shape;974;p47"/>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75" name="Google Shape;975;p47"/>
          <p:cNvGrpSpPr/>
          <p:nvPr/>
        </p:nvGrpSpPr>
        <p:grpSpPr>
          <a:xfrm>
            <a:off x="5157420" y="3693981"/>
            <a:ext cx="445651" cy="400824"/>
            <a:chOff x="7050768" y="5526199"/>
            <a:chExt cx="719953" cy="647534"/>
          </a:xfrm>
        </p:grpSpPr>
        <p:sp>
          <p:nvSpPr>
            <p:cNvPr id="976" name="Google Shape;976;p47"/>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7" name="Google Shape;977;p47"/>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8" name="Google Shape;978;p47"/>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9" name="Google Shape;979;p47"/>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0" name="Google Shape;980;p47"/>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1" name="Google Shape;981;p47"/>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2" name="Google Shape;982;p47"/>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3" name="Google Shape;983;p47"/>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4" name="Google Shape;984;p47"/>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5" name="Google Shape;985;p47"/>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6" name="Google Shape;986;p47"/>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7" name="Google Shape;987;p47"/>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88" name="Google Shape;988;p47"/>
          <p:cNvGrpSpPr/>
          <p:nvPr/>
        </p:nvGrpSpPr>
        <p:grpSpPr>
          <a:xfrm>
            <a:off x="6751936" y="3694051"/>
            <a:ext cx="445681" cy="400651"/>
            <a:chOff x="9626723" y="5526313"/>
            <a:chExt cx="720002" cy="647256"/>
          </a:xfrm>
        </p:grpSpPr>
        <p:sp>
          <p:nvSpPr>
            <p:cNvPr id="989" name="Google Shape;989;p47"/>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0" name="Google Shape;990;p47"/>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1" name="Google Shape;991;p47"/>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2" name="Google Shape;992;p47"/>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3" name="Google Shape;993;p47"/>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4" name="Google Shape;994;p47"/>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5" name="Google Shape;995;p47"/>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6" name="Google Shape;996;p47"/>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7" name="Google Shape;997;p47"/>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8" name="Google Shape;998;p47"/>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9" name="Google Shape;999;p47"/>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0" name="Google Shape;1000;p47"/>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01" name="Google Shape;1001;p47"/>
          <p:cNvGrpSpPr/>
          <p:nvPr/>
        </p:nvGrpSpPr>
        <p:grpSpPr>
          <a:xfrm>
            <a:off x="7549176" y="3671488"/>
            <a:ext cx="445582" cy="445743"/>
            <a:chOff x="10914672" y="5489861"/>
            <a:chExt cx="719842" cy="720102"/>
          </a:xfrm>
        </p:grpSpPr>
        <p:sp>
          <p:nvSpPr>
            <p:cNvPr id="1002" name="Google Shape;1002;p47"/>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3" name="Google Shape;1003;p47"/>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4" name="Google Shape;1004;p47"/>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5" name="Google Shape;1005;p47"/>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6" name="Google Shape;1006;p47"/>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7" name="Google Shape;1007;p47"/>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8" name="Google Shape;1008;p47"/>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9" name="Google Shape;1009;p47"/>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0" name="Google Shape;1010;p47"/>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1" name="Google Shape;1011;p47"/>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2" name="Google Shape;1012;p47"/>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3" name="Google Shape;1013;p47"/>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14" name="Google Shape;1014;p47"/>
          <p:cNvGrpSpPr/>
          <p:nvPr/>
        </p:nvGrpSpPr>
        <p:grpSpPr>
          <a:xfrm>
            <a:off x="5954636" y="3681752"/>
            <a:ext cx="445821" cy="425246"/>
            <a:chOff x="8338678" y="5506443"/>
            <a:chExt cx="720227" cy="686988"/>
          </a:xfrm>
        </p:grpSpPr>
        <p:sp>
          <p:nvSpPr>
            <p:cNvPr id="1015" name="Google Shape;1015;p47"/>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6" name="Google Shape;1016;p47"/>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7" name="Google Shape;1017;p47"/>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8" name="Google Shape;1018;p47"/>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9" name="Google Shape;1019;p47"/>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0" name="Google Shape;1020;p47"/>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21" name="Google Shape;1021;p47"/>
          <p:cNvGrpSpPr/>
          <p:nvPr/>
        </p:nvGrpSpPr>
        <p:grpSpPr>
          <a:xfrm>
            <a:off x="2676293" y="3736342"/>
            <a:ext cx="1336824" cy="316035"/>
            <a:chOff x="3042485" y="5594633"/>
            <a:chExt cx="2159652" cy="510557"/>
          </a:xfrm>
        </p:grpSpPr>
        <p:sp>
          <p:nvSpPr>
            <p:cNvPr id="1022" name="Google Shape;1022;p47"/>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3" name="Google Shape;1023;p47"/>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4" name="Google Shape;1024;p47"/>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5" name="Google Shape;1025;p47"/>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6" name="Google Shape;1026;p47"/>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7" name="Google Shape;1027;p47"/>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8" name="Google Shape;1028;p47"/>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9" name="Google Shape;1029;p47"/>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0" name="Google Shape;1030;p47"/>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1" name="Google Shape;1031;p47"/>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2" name="Google Shape;1032;p47"/>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3" name="Google Shape;1033;p47"/>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4" name="Google Shape;1034;p47"/>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5" name="Google Shape;1035;p47"/>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6" name="Google Shape;1036;p47"/>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37" name="Google Shape;1037;p47"/>
          <p:cNvGrpSpPr/>
          <p:nvPr/>
        </p:nvGrpSpPr>
        <p:grpSpPr>
          <a:xfrm>
            <a:off x="1879183" y="4379878"/>
            <a:ext cx="445738" cy="442950"/>
            <a:chOff x="1879183" y="4379878"/>
            <a:chExt cx="445738" cy="442950"/>
          </a:xfrm>
        </p:grpSpPr>
        <p:sp>
          <p:nvSpPr>
            <p:cNvPr id="1038" name="Google Shape;1038;p47"/>
            <p:cNvSpPr/>
            <p:nvPr/>
          </p:nvSpPr>
          <p:spPr>
            <a:xfrm>
              <a:off x="1879183" y="4379878"/>
              <a:ext cx="445738" cy="303917"/>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9" name="Google Shape;1039;p47"/>
            <p:cNvSpPr/>
            <p:nvPr/>
          </p:nvSpPr>
          <p:spPr>
            <a:xfrm>
              <a:off x="1879183" y="4683795"/>
              <a:ext cx="262365" cy="72893"/>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0" name="Google Shape;1040;p47"/>
            <p:cNvSpPr/>
            <p:nvPr/>
          </p:nvSpPr>
          <p:spPr>
            <a:xfrm>
              <a:off x="1977511" y="4711043"/>
              <a:ext cx="164036" cy="45646"/>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1" name="Google Shape;1041;p47"/>
            <p:cNvSpPr/>
            <p:nvPr/>
          </p:nvSpPr>
          <p:spPr>
            <a:xfrm>
              <a:off x="1977511" y="4756688"/>
              <a:ext cx="82019" cy="66140"/>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42" name="Google Shape;1042;p47"/>
          <p:cNvGrpSpPr/>
          <p:nvPr/>
        </p:nvGrpSpPr>
        <p:grpSpPr>
          <a:xfrm>
            <a:off x="6788033" y="4378458"/>
            <a:ext cx="373053" cy="445791"/>
            <a:chOff x="8095060" y="5664590"/>
            <a:chExt cx="497404" cy="594389"/>
          </a:xfrm>
        </p:grpSpPr>
        <p:grpSp>
          <p:nvGrpSpPr>
            <p:cNvPr id="1043" name="Google Shape;1043;p47"/>
            <p:cNvGrpSpPr/>
            <p:nvPr/>
          </p:nvGrpSpPr>
          <p:grpSpPr>
            <a:xfrm>
              <a:off x="8095060" y="5969027"/>
              <a:ext cx="497404" cy="289951"/>
              <a:chOff x="8095060" y="5969027"/>
              <a:chExt cx="497404" cy="289951"/>
            </a:xfrm>
          </p:grpSpPr>
          <p:sp>
            <p:nvSpPr>
              <p:cNvPr id="1044" name="Google Shape;1044;p47"/>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5" name="Google Shape;1045;p47"/>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6" name="Google Shape;1046;p47"/>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47" name="Google Shape;1047;p47"/>
            <p:cNvGrpSpPr/>
            <p:nvPr/>
          </p:nvGrpSpPr>
          <p:grpSpPr>
            <a:xfrm>
              <a:off x="8095060" y="5867832"/>
              <a:ext cx="497404" cy="289312"/>
              <a:chOff x="8095060" y="5867832"/>
              <a:chExt cx="497404" cy="289312"/>
            </a:xfrm>
          </p:grpSpPr>
          <p:sp>
            <p:nvSpPr>
              <p:cNvPr id="1048" name="Google Shape;1048;p47"/>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9" name="Google Shape;1049;p47"/>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0" name="Google Shape;1050;p47"/>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51" name="Google Shape;1051;p47"/>
            <p:cNvGrpSpPr/>
            <p:nvPr/>
          </p:nvGrpSpPr>
          <p:grpSpPr>
            <a:xfrm>
              <a:off x="8095060" y="5765998"/>
              <a:ext cx="497404" cy="289312"/>
              <a:chOff x="8095060" y="5765998"/>
              <a:chExt cx="497404" cy="289312"/>
            </a:xfrm>
          </p:grpSpPr>
          <p:sp>
            <p:nvSpPr>
              <p:cNvPr id="1052" name="Google Shape;1052;p47"/>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3" name="Google Shape;1053;p47"/>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4" name="Google Shape;1054;p47"/>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55" name="Google Shape;1055;p47"/>
            <p:cNvGrpSpPr/>
            <p:nvPr/>
          </p:nvGrpSpPr>
          <p:grpSpPr>
            <a:xfrm>
              <a:off x="8095060" y="5664590"/>
              <a:ext cx="497404" cy="290164"/>
              <a:chOff x="8095060" y="5664590"/>
              <a:chExt cx="497404" cy="290164"/>
            </a:xfrm>
          </p:grpSpPr>
          <p:sp>
            <p:nvSpPr>
              <p:cNvPr id="1056" name="Google Shape;1056;p47"/>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7" name="Google Shape;1057;p47"/>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8" name="Google Shape;1058;p47"/>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059" name="Google Shape;1059;p47"/>
          <p:cNvGrpSpPr/>
          <p:nvPr/>
        </p:nvGrpSpPr>
        <p:grpSpPr>
          <a:xfrm>
            <a:off x="2870825" y="4378486"/>
            <a:ext cx="557162" cy="445734"/>
            <a:chOff x="4607809" y="5664627"/>
            <a:chExt cx="742883" cy="594312"/>
          </a:xfrm>
        </p:grpSpPr>
        <p:sp>
          <p:nvSpPr>
            <p:cNvPr id="1060" name="Google Shape;1060;p47"/>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1" name="Google Shape;1061;p47"/>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2" name="Google Shape;1062;p47"/>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3" name="Google Shape;1063;p47"/>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4" name="Google Shape;1064;p47"/>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5" name="Google Shape;1065;p47"/>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6" name="Google Shape;1066;p47"/>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7" name="Google Shape;1067;p47"/>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68" name="Google Shape;1068;p47"/>
          <p:cNvGrpSpPr/>
          <p:nvPr/>
        </p:nvGrpSpPr>
        <p:grpSpPr>
          <a:xfrm>
            <a:off x="3973890" y="4378543"/>
            <a:ext cx="1079865" cy="445620"/>
            <a:chOff x="2571250" y="5664711"/>
            <a:chExt cx="1439820" cy="594160"/>
          </a:xfrm>
        </p:grpSpPr>
        <p:sp>
          <p:nvSpPr>
            <p:cNvPr id="1069" name="Google Shape;1069;p47"/>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0" name="Google Shape;1070;p47"/>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71" name="Google Shape;1071;p47"/>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2" name="Google Shape;1072;p47"/>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73" name="Google Shape;1073;p47"/>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4" name="Google Shape;1074;p47"/>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75" name="Google Shape;1075;p47"/>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6" name="Google Shape;1076;p47"/>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77" name="Google Shape;1077;p47"/>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8" name="Google Shape;1078;p47"/>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79" name="Google Shape;1079;p47"/>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0" name="Google Shape;1080;p47"/>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81" name="Google Shape;1081;p47"/>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2" name="Google Shape;1082;p47"/>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83" name="Google Shape;1083;p47"/>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4" name="Google Shape;1084;p47"/>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85" name="Google Shape;1085;p47"/>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6" name="Google Shape;1086;p47"/>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7" name="Google Shape;1087;p47"/>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8" name="Google Shape;1088;p47"/>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9" name="Google Shape;1089;p47"/>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0" name="Google Shape;1090;p47"/>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1" name="Google Shape;1091;p47"/>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2" name="Google Shape;1092;p47"/>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093" name="Google Shape;1093;p47"/>
          <p:cNvGrpSpPr/>
          <p:nvPr/>
        </p:nvGrpSpPr>
        <p:grpSpPr>
          <a:xfrm>
            <a:off x="5599659" y="4378335"/>
            <a:ext cx="642470" cy="446036"/>
            <a:chOff x="6332670" y="5663946"/>
            <a:chExt cx="856627" cy="594715"/>
          </a:xfrm>
        </p:grpSpPr>
        <p:grpSp>
          <p:nvGrpSpPr>
            <p:cNvPr id="1094" name="Google Shape;1094;p47"/>
            <p:cNvGrpSpPr/>
            <p:nvPr/>
          </p:nvGrpSpPr>
          <p:grpSpPr>
            <a:xfrm>
              <a:off x="6392364" y="5663946"/>
              <a:ext cx="796933" cy="185801"/>
              <a:chOff x="3321050" y="1066800"/>
              <a:chExt cx="6505573" cy="1508125"/>
            </a:xfrm>
          </p:grpSpPr>
          <p:sp>
            <p:nvSpPr>
              <p:cNvPr id="1095" name="Google Shape;1095;p47"/>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6" name="Google Shape;1096;p47"/>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97" name="Google Shape;1097;p47"/>
            <p:cNvGrpSpPr/>
            <p:nvPr/>
          </p:nvGrpSpPr>
          <p:grpSpPr>
            <a:xfrm flipH="1">
              <a:off x="6332670" y="5868403"/>
              <a:ext cx="796933" cy="185801"/>
              <a:chOff x="3321050" y="1066800"/>
              <a:chExt cx="6505573" cy="1508125"/>
            </a:xfrm>
          </p:grpSpPr>
          <p:sp>
            <p:nvSpPr>
              <p:cNvPr id="1098" name="Google Shape;1098;p47"/>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9" name="Google Shape;1099;p47"/>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00" name="Google Shape;1100;p47"/>
            <p:cNvGrpSpPr/>
            <p:nvPr/>
          </p:nvGrpSpPr>
          <p:grpSpPr>
            <a:xfrm>
              <a:off x="6392364" y="6072860"/>
              <a:ext cx="796933" cy="185801"/>
              <a:chOff x="3321050" y="1066800"/>
              <a:chExt cx="6505573" cy="1508125"/>
            </a:xfrm>
          </p:grpSpPr>
          <p:sp>
            <p:nvSpPr>
              <p:cNvPr id="1101" name="Google Shape;1101;p47"/>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2" name="Google Shape;1102;p47"/>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103" name="Google Shape;1103;p47"/>
          <p:cNvSpPr txBox="1">
            <a:spLocks noGrp="1"/>
          </p:cNvSpPr>
          <p:nvPr>
            <p:ph type="title"/>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Diagrams and infographics</a:t>
            </a:r>
            <a:endParaRPr sz="2000"/>
          </a:p>
        </p:txBody>
      </p:sp>
      <p:sp>
        <p:nvSpPr>
          <p:cNvPr id="1104" name="Google Shape;1104;p47"/>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108"/>
        <p:cNvGrpSpPr/>
        <p:nvPr/>
      </p:nvGrpSpPr>
      <p:grpSpPr>
        <a:xfrm>
          <a:off x="0" y="0"/>
          <a:ext cx="0" cy="0"/>
          <a:chOff x="0" y="0"/>
          <a:chExt cx="0" cy="0"/>
        </a:xfrm>
      </p:grpSpPr>
      <p:sp>
        <p:nvSpPr>
          <p:cNvPr id="1109" name="Google Shape;1109;p48"/>
          <p:cNvSpPr txBox="1"/>
          <p:nvPr/>
        </p:nvSpPr>
        <p:spPr>
          <a:xfrm>
            <a:off x="884300" y="761875"/>
            <a:ext cx="7159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rgbClr val="403228"/>
                </a:solidFill>
                <a:latin typeface="Libre Baskerville"/>
                <a:ea typeface="Libre Baskerville"/>
                <a:cs typeface="Libre Baskerville"/>
                <a:sym typeface="Libre Baskerville"/>
              </a:rPr>
              <a:t>Now you can use any emoji as an icon!</a:t>
            </a: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Clr>
                <a:srgbClr val="000000"/>
              </a:buClr>
              <a:buSzPts val="1100"/>
              <a:buFont typeface="Arial"/>
              <a:buNone/>
            </a:pPr>
            <a:r>
              <a:rPr lang="en">
                <a:solidFill>
                  <a:srgbClr val="403228"/>
                </a:solidFill>
                <a:latin typeface="Libre Baskerville"/>
                <a:ea typeface="Libre Baskerville"/>
                <a:cs typeface="Libre Baskerville"/>
                <a:sym typeface="Libre Baskerville"/>
              </a:rPr>
              <a:t>And of course it resizes without losing quality and you can change the color.</a:t>
            </a: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None/>
            </a:pP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None/>
            </a:pPr>
            <a:r>
              <a:rPr lang="en">
                <a:solidFill>
                  <a:srgbClr val="403228"/>
                </a:solidFill>
                <a:latin typeface="Libre Baskerville"/>
                <a:ea typeface="Libre Baskerville"/>
                <a:cs typeface="Libre Baskerville"/>
                <a:sym typeface="Libre Baskerville"/>
              </a:rPr>
              <a:t>How? Follow Google instructions </a:t>
            </a:r>
            <a:r>
              <a:rPr lang="en" u="sng">
                <a:solidFill>
                  <a:srgbClr val="403228"/>
                </a:solidFill>
                <a:latin typeface="Libre Baskerville"/>
                <a:ea typeface="Libre Baskerville"/>
                <a:cs typeface="Libre Baskerville"/>
                <a:sym typeface="Libre Baskerville"/>
                <a:hlinkClick r:id="rId3">
                  <a:extLst>
                    <a:ext uri="{A12FA001-AC4F-418D-AE19-62706E023703}">
                      <ahyp:hlinkClr xmlns:ahyp="http://schemas.microsoft.com/office/drawing/2018/hyperlinkcolor" val="tx"/>
                    </a:ext>
                  </a:extLst>
                </a:hlinkClick>
              </a:rPr>
              <a:t>https://twitter.com/googledocs/status/730087240156643328</a:t>
            </a: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None/>
            </a:pP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None/>
            </a:pP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Clr>
                <a:srgbClr val="000000"/>
              </a:buClr>
              <a:buSzPts val="1100"/>
              <a:buFont typeface="Arial"/>
              <a:buNone/>
            </a:pP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None/>
            </a:pPr>
            <a:endParaRPr>
              <a:solidFill>
                <a:srgbClr val="403228"/>
              </a:solidFill>
              <a:latin typeface="Libre Baskerville"/>
              <a:ea typeface="Libre Baskerville"/>
              <a:cs typeface="Libre Baskerville"/>
              <a:sym typeface="Libre Baskerville"/>
            </a:endParaRPr>
          </a:p>
        </p:txBody>
      </p:sp>
      <p:sp>
        <p:nvSpPr>
          <p:cNvPr id="1110" name="Google Shape;1110;p48"/>
          <p:cNvSpPr txBox="1"/>
          <p:nvPr/>
        </p:nvSpPr>
        <p:spPr>
          <a:xfrm>
            <a:off x="884300" y="22218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403228"/>
                </a:solidFill>
                <a:latin typeface="Libre Baskerville"/>
                <a:ea typeface="Libre Baskerville"/>
                <a:cs typeface="Libre Baskerville"/>
                <a:sym typeface="Libre Baskerville"/>
              </a:rPr>
              <a:t>✋👆👉👍👤👦👧👨👩👪💃🏃💑❤😂😉😋😒😭👶😸🐟🍒🍔💣📌📖🔨🎃🎈🎨🏈🏰🌏🔌🔑</a:t>
            </a:r>
            <a:r>
              <a:rPr lang="en" sz="2400">
                <a:solidFill>
                  <a:srgbClr val="FFFFFF"/>
                </a:solidFill>
                <a:highlight>
                  <a:srgbClr val="403228"/>
                </a:highlight>
                <a:latin typeface="Libre Baskerville"/>
                <a:ea typeface="Libre Baskerville"/>
                <a:cs typeface="Libre Baskerville"/>
                <a:sym typeface="Libre Baskerville"/>
              </a:rPr>
              <a:t> and many more...</a:t>
            </a:r>
            <a:endParaRPr sz="2400">
              <a:solidFill>
                <a:srgbClr val="FFFFFF"/>
              </a:solidFill>
              <a:highlight>
                <a:srgbClr val="403228"/>
              </a:highlight>
              <a:latin typeface="Libre Baskerville"/>
              <a:ea typeface="Libre Baskerville"/>
              <a:cs typeface="Libre Baskerville"/>
              <a:sym typeface="Libre Baskerville"/>
            </a:endParaRPr>
          </a:p>
        </p:txBody>
      </p:sp>
      <p:sp>
        <p:nvSpPr>
          <p:cNvPr id="1111" name="Google Shape;1111;p48"/>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bg>
      <p:bgPr>
        <a:gradFill>
          <a:gsLst>
            <a:gs pos="0">
              <a:srgbClr val="FFD966"/>
            </a:gs>
            <a:gs pos="100000">
              <a:srgbClr val="FF9900"/>
            </a:gs>
          </a:gsLst>
          <a:path path="circle">
            <a:fillToRect l="50000" t="50000" r="50000" b="50000"/>
          </a:path>
          <a:tileRect/>
        </a:gradFill>
        <a:effectLst/>
      </p:bgPr>
    </p:bg>
    <p:spTree>
      <p:nvGrpSpPr>
        <p:cNvPr id="1" name="Shape 1115"/>
        <p:cNvGrpSpPr/>
        <p:nvPr/>
      </p:nvGrpSpPr>
      <p:grpSpPr>
        <a:xfrm>
          <a:off x="0" y="0"/>
          <a:ext cx="0" cy="0"/>
          <a:chOff x="0" y="0"/>
          <a:chExt cx="0" cy="0"/>
        </a:xfrm>
      </p:grpSpPr>
      <p:pic>
        <p:nvPicPr>
          <p:cNvPr id="1116" name="Google Shape;1116;p49">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117" name="Google Shape;1117;p49"/>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118" name="Google Shape;1118;p49"/>
          <p:cNvGrpSpPr/>
          <p:nvPr/>
        </p:nvGrpSpPr>
        <p:grpSpPr>
          <a:xfrm>
            <a:off x="690575" y="3290132"/>
            <a:ext cx="7762851" cy="892418"/>
            <a:chOff x="801125" y="3213932"/>
            <a:chExt cx="7762851" cy="892418"/>
          </a:xfrm>
        </p:grpSpPr>
        <p:grpSp>
          <p:nvGrpSpPr>
            <p:cNvPr id="1119" name="Google Shape;1119;p49"/>
            <p:cNvGrpSpPr/>
            <p:nvPr/>
          </p:nvGrpSpPr>
          <p:grpSpPr>
            <a:xfrm>
              <a:off x="4845759" y="3213932"/>
              <a:ext cx="1695900" cy="892418"/>
              <a:chOff x="4845759" y="3213932"/>
              <a:chExt cx="1695900" cy="892418"/>
            </a:xfrm>
          </p:grpSpPr>
          <p:sp>
            <p:nvSpPr>
              <p:cNvPr id="1120" name="Google Shape;1120;p49"/>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121" name="Google Shape;1121;p49"/>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122" name="Google Shape;1122;p49"/>
            <p:cNvGrpSpPr/>
            <p:nvPr/>
          </p:nvGrpSpPr>
          <p:grpSpPr>
            <a:xfrm>
              <a:off x="2823442" y="3214222"/>
              <a:ext cx="1695900" cy="892128"/>
              <a:chOff x="2823442" y="3214222"/>
              <a:chExt cx="1695900" cy="892128"/>
            </a:xfrm>
          </p:grpSpPr>
          <p:sp>
            <p:nvSpPr>
              <p:cNvPr id="1123" name="Google Shape;1123;p49"/>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124" name="Google Shape;1124;p49"/>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125" name="Google Shape;1125;p49"/>
            <p:cNvGrpSpPr/>
            <p:nvPr/>
          </p:nvGrpSpPr>
          <p:grpSpPr>
            <a:xfrm>
              <a:off x="6868076" y="3213932"/>
              <a:ext cx="1695900" cy="892418"/>
              <a:chOff x="6868076" y="3213932"/>
              <a:chExt cx="1695900" cy="892418"/>
            </a:xfrm>
          </p:grpSpPr>
          <p:sp>
            <p:nvSpPr>
              <p:cNvPr id="1126" name="Google Shape;1126;p49"/>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127" name="Google Shape;1127;p49"/>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128" name="Google Shape;1128;p49"/>
            <p:cNvGrpSpPr/>
            <p:nvPr/>
          </p:nvGrpSpPr>
          <p:grpSpPr>
            <a:xfrm>
              <a:off x="801125" y="3214206"/>
              <a:ext cx="1695900" cy="892144"/>
              <a:chOff x="801125" y="3214206"/>
              <a:chExt cx="1695900" cy="892144"/>
            </a:xfrm>
          </p:grpSpPr>
          <p:sp>
            <p:nvSpPr>
              <p:cNvPr id="1129" name="Google Shape;1129;p49"/>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130" name="Google Shape;1130;p49"/>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a:t>
            </a:fld>
            <a:endParaRPr/>
          </a:p>
        </p:txBody>
      </p:sp>
      <p:pic>
        <p:nvPicPr>
          <p:cNvPr id="3076" name="Picture 4">
            <a:extLst>
              <a:ext uri="{FF2B5EF4-FFF2-40B4-BE49-F238E27FC236}">
                <a16:creationId xmlns:a16="http://schemas.microsoft.com/office/drawing/2014/main" id="{A08083BB-DAD7-3030-C86D-4BCB47275E87}"/>
              </a:ext>
            </a:extLst>
          </p:cNvPr>
          <p:cNvPicPr>
            <a:picLocks noChangeAspect="1" noChangeArrowheads="1"/>
          </p:cNvPicPr>
          <p:nvPr/>
        </p:nvPicPr>
        <p:blipFill>
          <a:blip r:embed="rId3">
            <a:duotone>
              <a:schemeClr val="bg2">
                <a:shade val="45000"/>
                <a:satMod val="135000"/>
              </a:schemeClr>
              <a:prstClr val="white"/>
            </a:duotone>
          </a:blip>
          <a:srcRect/>
          <a:stretch/>
        </p:blipFill>
        <p:spPr bwMode="auto">
          <a:xfrm flipH="1">
            <a:off x="2700652" y="296333"/>
            <a:ext cx="4826213" cy="4453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892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a:p>
        </p:txBody>
      </p:sp>
      <p:pic>
        <p:nvPicPr>
          <p:cNvPr id="3076" name="Picture 4">
            <a:extLst>
              <a:ext uri="{FF2B5EF4-FFF2-40B4-BE49-F238E27FC236}">
                <a16:creationId xmlns:a16="http://schemas.microsoft.com/office/drawing/2014/main" id="{A08083BB-DAD7-3030-C86D-4BCB47275E87}"/>
              </a:ext>
            </a:extLst>
          </p:cNvPr>
          <p:cNvPicPr>
            <a:picLocks noChangeAspect="1" noChangeArrowheads="1"/>
          </p:cNvPicPr>
          <p:nvPr/>
        </p:nvPicPr>
        <p:blipFill>
          <a:blip r:embed="rId3">
            <a:duotone>
              <a:schemeClr val="accent2">
                <a:shade val="45000"/>
                <a:satMod val="135000"/>
              </a:schemeClr>
              <a:prstClr val="white"/>
            </a:duotone>
          </a:blip>
          <a:srcRect/>
          <a:stretch/>
        </p:blipFill>
        <p:spPr bwMode="auto">
          <a:xfrm flipH="1">
            <a:off x="2700652" y="822690"/>
            <a:ext cx="4826213" cy="3400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345351"/>
      </p:ext>
    </p:extLst>
  </p:cSld>
  <p:clrMapOvr>
    <a:masterClrMapping/>
  </p:clrMapOvr>
</p:sld>
</file>

<file path=ppt/theme/theme1.xml><?xml version="1.0" encoding="utf-8"?>
<a:theme xmlns:a="http://schemas.openxmlformats.org/drawingml/2006/main" name="Dolabella template">
  <a:themeElements>
    <a:clrScheme name="Custom 347">
      <a:dk1>
        <a:srgbClr val="403228"/>
      </a:dk1>
      <a:lt1>
        <a:srgbClr val="FFFFFF"/>
      </a:lt1>
      <a:dk2>
        <a:srgbClr val="926940"/>
      </a:dk2>
      <a:lt2>
        <a:srgbClr val="F3EFEA"/>
      </a:lt2>
      <a:accent1>
        <a:srgbClr val="261408"/>
      </a:accent1>
      <a:accent2>
        <a:srgbClr val="8E5025"/>
      </a:accent2>
      <a:accent3>
        <a:srgbClr val="B68C68"/>
      </a:accent3>
      <a:accent4>
        <a:srgbClr val="E8DAC2"/>
      </a:accent4>
      <a:accent5>
        <a:srgbClr val="8E2525"/>
      </a:accent5>
      <a:accent6>
        <a:srgbClr val="B67068"/>
      </a:accent6>
      <a:hlink>
        <a:srgbClr val="40322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437</TotalTime>
  <Words>2365</Words>
  <Application>Microsoft Macintosh PowerPoint</Application>
  <PresentationFormat>On-screen Show (16:9)</PresentationFormat>
  <Paragraphs>516</Paragraphs>
  <Slides>72</Slides>
  <Notes>70</Notes>
  <HiddenSlides>39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Cinzel</vt:lpstr>
      <vt:lpstr>Montserrat</vt:lpstr>
      <vt:lpstr>News Gothic MT</vt:lpstr>
      <vt:lpstr>Calibri</vt:lpstr>
      <vt:lpstr>Libre Baskerville</vt:lpstr>
      <vt:lpstr>Aparajita</vt:lpstr>
      <vt:lpstr>Arial</vt:lpstr>
      <vt:lpstr>Fira Code</vt:lpstr>
      <vt:lpstr>Dolabella template</vt:lpstr>
      <vt:lpstr>Documentation</vt:lpstr>
      <vt:lpstr>PowerPoint Presentation</vt:lpstr>
      <vt:lpstr>PowerPoint Presentation</vt:lpstr>
      <vt:lpstr>PowerPoint Presentation</vt:lpstr>
      <vt:lpstr>Lazy Developers</vt:lpstr>
      <vt:lpstr>PowerPoint Presentation</vt:lpstr>
      <vt:lpstr>PowerPoint Presentation</vt:lpstr>
      <vt:lpstr>PowerPoint Presentation</vt:lpstr>
      <vt:lpstr>PowerPoint Presentation</vt:lpstr>
      <vt:lpstr>PowerPoint Presentation</vt:lpstr>
      <vt:lpstr>PowerPoint Presentation</vt:lpstr>
      <vt:lpstr>Lazy Users</vt:lpstr>
      <vt:lpstr>Developer Benefits</vt:lpstr>
      <vt:lpstr>PowerPoint Presentation</vt:lpstr>
      <vt:lpstr>PowerPoint Presentation</vt:lpstr>
      <vt:lpstr>Know your Audience</vt:lpstr>
      <vt:lpstr>PowerPoint Presentation</vt:lpstr>
      <vt:lpstr>Tutorials</vt:lpstr>
      <vt:lpstr>How Tos</vt:lpstr>
      <vt:lpstr>Reference</vt:lpstr>
      <vt:lpstr>Explanations</vt:lpstr>
      <vt:lpstr>PowerPoint Presentation</vt:lpstr>
      <vt:lpstr>Stay in your Quadrant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This is your presentation title</vt:lpstr>
      <vt:lpstr>Instructions for use</vt:lpstr>
      <vt:lpstr>Hello!</vt:lpstr>
      <vt:lpstr>1. Transition headline</vt:lpstr>
      <vt:lpstr>PowerPoint Presentation</vt:lpstr>
      <vt:lpstr>This is a slide title</vt:lpstr>
      <vt:lpstr>Big concept</vt:lpstr>
      <vt:lpstr>You can also split your content</vt:lpstr>
      <vt:lpstr>In two or three columns</vt:lpstr>
      <vt:lpstr>A picture is worth a thousand words</vt:lpstr>
      <vt:lpstr>PowerPoint Presentation</vt:lpstr>
      <vt:lpstr>Use charts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2. 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Better Together</dc:title>
  <cp:lastModifiedBy>Llewellyn Falco</cp:lastModifiedBy>
  <cp:revision>15</cp:revision>
  <dcterms:modified xsi:type="dcterms:W3CDTF">2023-01-28T19:36:38Z</dcterms:modified>
</cp:coreProperties>
</file>